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744480"/>
            <a:ext cx="8516160" cy="20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for Alfresco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painless digital signature addon for Alfresco”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61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with Sinadura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96000" y="3861720"/>
            <a:ext cx="525204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Action available for one or multiple files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6000" y="4293720"/>
            <a:ext cx="525204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Any type of document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26600" y="1239120"/>
            <a:ext cx="8281440" cy="229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 of the visible stamp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36000" y="504000"/>
            <a:ext cx="212004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Only for PDFs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72000" y="1152000"/>
            <a:ext cx="5455800" cy="374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Previews in Alfresco Share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520000" y="1140120"/>
            <a:ext cx="4244040" cy="378792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7236000" y="504000"/>
            <a:ext cx="212004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Only for PDFs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35760" y="1188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addon for 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Alfredo Sánchez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Desktop client and third party services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Alfredo Sánchez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Irune Prado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Gustavo Fernández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237360" y="3286800"/>
            <a:ext cx="2183040" cy="7776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7037280" y="441360"/>
            <a:ext cx="698760" cy="6440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76000" y="4365720"/>
            <a:ext cx="831204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https://www.github.com/zylklab/sinadura-alfresco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406920" y="1641240"/>
            <a:ext cx="1884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https://goo.gl/tR5ZBD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 us to improve the addon!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99760" y="1152360"/>
            <a:ext cx="846828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Fork, share and contribute in github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https://www.github.com/zylklab/sinadura-alfresco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#TODO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Translate Sinadura client → Thanks to Douglas C.R. Paes for Brazilian-Portuguese translation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sinaduraCloud services endpoint configurable via properties or config file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Signature evaluators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Clustering mode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-155520"/>
            <a:ext cx="8516160" cy="20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760" y="2834280"/>
            <a:ext cx="85161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@zylknet  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016000" y="4432680"/>
            <a:ext cx="575604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http://www.github.com/zylklab/alfresco-sinadura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25228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I’m an IT/Solution Architect at zylk.net, an OOTB member working with Alfresco-based solutions during the last 8 years in large organisations. I am one of the authors of a corporate Alfresco Blog, addons developer and a very active user in Alfresco Community.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8000" y="2952000"/>
            <a:ext cx="3119040" cy="11120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52000" y="4250880"/>
            <a:ext cx="698760" cy="6440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96000" y="4365720"/>
            <a:ext cx="35960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http://www.zylk.net/alfresco-blog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71880" y="2224080"/>
            <a:ext cx="477216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https://www.linkedin.com/in/cesarcapillas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2652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means signature in Basque”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is a 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digital signature tool for Windows and Linux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with advanced features as timestamps, OCSP validation or digital signature profiles.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you probably know, </a:t>
            </a:r>
            <a:r>
              <a:rPr b="1" lang="es-ES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 applets are not supported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Chrome or Firefox.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Desktop adds a mini-client designed for the web, for the replacement of java applet technology, using a 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registered in your 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sinadura://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URL-scheme is installed on your operating system.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181680" y="4540320"/>
            <a:ext cx="293436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5280" cy="5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81680" y="4680000"/>
            <a:ext cx="293436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5280" cy="575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512000" y="1094760"/>
            <a:ext cx="6260040" cy="347328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68000" y="3924000"/>
            <a:ext cx="4568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#pades #xades #timestamps #tsa #ocsp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5280" cy="575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512000" y="1135800"/>
            <a:ext cx="6381360" cy="32522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800000" y="4680000"/>
            <a:ext cx="65840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#smartcards #software-certificates #proxy #profiles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47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with Sinadura”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action in Alfresco Share client.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Previews of the digital signatures in Alfresco Share Preview (for PDF only).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Pades signatures for PDF files and Xades for other mimetypes.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signature properties, such as timestamps (TSA) or digital signature validations (OCSP).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Digital signature profiles, with customized visible stamps in any location of the document (for PDF only).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Components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728000" y="1116000"/>
            <a:ext cx="5657760" cy="378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components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63760" y="1404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Sinadura 5 Desktop (in your local machine):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client works with protocol-based signatures, registered in your operating system. The digital signature protocol (sinadura:// ) is registered during the client installation.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Alfresco AMPs (in Alfresco server)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Sinadura Cloud Services (for example, in Alfresco server):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Cloud Service is a 3rd party web application for digital signature (sinaduraCloud.war), which may be installed as part of your Alfresco installation, or on a different Tomcat container in a separate machine.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and configuration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43760" y="1152360"/>
            <a:ext cx="8285400" cy="34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client: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Download Sinadura 5 Desktop (for Windows or Linux) → 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your software certificates or smartcards on your 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 that Sinadura Desktop is able to sign locally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server: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AMPs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Copy sinaduraCloud.war into $ALF_HOME/tomcat/webapps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Restart Alfresco service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035040" y="2566440"/>
            <a:ext cx="2925000" cy="16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Tested on: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201602GA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201702GA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5.0.3 EE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5.1.2 EE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LibreOffice/5.1.6.2$Linux_X86_64 LibreOffice_project/10m0$Build-2</Application>
  <Words>502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2017-04-23T20:03:22Z</dcterms:modified>
  <cp:revision>17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