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2" r:id="rId3"/>
    <p:sldId id="271" r:id="rId4"/>
    <p:sldId id="267" r:id="rId5"/>
    <p:sldId id="263" r:id="rId6"/>
    <p:sldId id="265" r:id="rId7"/>
    <p:sldId id="266" r:id="rId8"/>
    <p:sldId id="274" r:id="rId9"/>
    <p:sldId id="268" r:id="rId10"/>
    <p:sldId id="270" r:id="rId11"/>
    <p:sldId id="273" r:id="rId12"/>
    <p:sldId id="26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Iliev" initials="VI" lastIdx="1" clrIdx="0">
    <p:extLst>
      <p:ext uri="{19B8F6BF-5375-455C-9EA6-DF929625EA0E}">
        <p15:presenceInfo xmlns:p15="http://schemas.microsoft.com/office/powerpoint/2012/main" userId="Vasil Ili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641"/>
    <a:srgbClr val="4077BB"/>
    <a:srgbClr val="F9A2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2"/>
    <p:restoredTop sz="97030"/>
  </p:normalViewPr>
  <p:slideViewPr>
    <p:cSldViewPr snapToGrid="0" snapToObjects="1">
      <p:cViewPr varScale="1">
        <p:scale>
          <a:sx n="114" d="100"/>
          <a:sy n="114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971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42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062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89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8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63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635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7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64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66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Boost your career with Alfresco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1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Vasil Iliev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How did Alfresco help me?!</a:t>
            </a:r>
          </a:p>
        </p:txBody>
      </p:sp>
    </p:spTree>
    <p:extLst>
      <p:ext uri="{BB962C8B-B14F-4D97-AF65-F5344CB8AC3E}">
        <p14:creationId xmlns:p14="http://schemas.microsoft.com/office/powerpoint/2010/main" val="144327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Summary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400" dirty="0">
                <a:solidFill>
                  <a:schemeClr val="dk2"/>
                </a:solidFill>
              </a:rPr>
              <a:t>Embrace a new challenge</a:t>
            </a:r>
          </a:p>
          <a:p>
            <a:pPr lvl="0"/>
            <a:r>
              <a:rPr lang="en-US" sz="1400" dirty="0">
                <a:solidFill>
                  <a:schemeClr val="dk2"/>
                </a:solidFill>
              </a:rPr>
              <a:t>Share your knowledge</a:t>
            </a:r>
          </a:p>
          <a:p>
            <a:pPr lvl="0"/>
            <a:r>
              <a:rPr lang="en-US" sz="1400" dirty="0">
                <a:solidFill>
                  <a:schemeClr val="dk2"/>
                </a:solidFill>
              </a:rPr>
              <a:t>Create a solution for your own requirements</a:t>
            </a:r>
          </a:p>
          <a:p>
            <a:pPr lvl="0"/>
            <a:r>
              <a:rPr lang="en-US" sz="1400" dirty="0">
                <a:solidFill>
                  <a:schemeClr val="dk2"/>
                </a:solidFill>
              </a:rPr>
              <a:t>Promote yourself </a:t>
            </a:r>
          </a:p>
          <a:p>
            <a:pPr lvl="0"/>
            <a:endParaRPr lang="en-US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4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20000"/>
    </mc:Choice>
    <mc:Fallback xmlns=""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/>
              <a:t>Boost your career with Alfresco</a:t>
            </a:r>
            <a:endParaRPr lang="en" sz="3600"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1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Vasil Iliev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Software Developer at </a:t>
            </a:r>
            <a:r>
              <a:rPr lang="en-US" dirty="0" err="1"/>
              <a:t>Monsenso</a:t>
            </a:r>
            <a:endParaRPr lang="en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02777"/>
            <a:ext cx="740723" cy="740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5000"/>
    </mc:Choice>
    <mc:Fallback xmlns=""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Quick survey…</a:t>
            </a:r>
          </a:p>
        </p:txBody>
      </p:sp>
    </p:spTree>
    <p:extLst>
      <p:ext uri="{BB962C8B-B14F-4D97-AF65-F5344CB8AC3E}">
        <p14:creationId xmlns:p14="http://schemas.microsoft.com/office/powerpoint/2010/main" val="310697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0000"/>
    </mc:Choice>
    <mc:Fallback xmlns="">
      <p:transition spd="slow"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>
                <a:solidFill>
                  <a:schemeClr val="dk2"/>
                </a:solidFill>
              </a:rPr>
              <a:t>Content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400" dirty="0">
                <a:solidFill>
                  <a:schemeClr val="dk2"/>
                </a:solidFill>
              </a:rPr>
              <a:t>In the next 5 minutes you are going to hear about:</a:t>
            </a:r>
            <a:endParaRPr lang="en" sz="1400" dirty="0">
              <a:solidFill>
                <a:schemeClr val="dk2"/>
              </a:solidFill>
            </a:endParaRPr>
          </a:p>
          <a:p>
            <a:pPr lvl="0"/>
            <a:r>
              <a:rPr lang="en-US" sz="1400" dirty="0">
                <a:solidFill>
                  <a:schemeClr val="dk2"/>
                </a:solidFill>
              </a:rPr>
              <a:t>Leverage Alfresco for a career boost from a point of view as a:</a:t>
            </a:r>
            <a:endParaRPr lang="en" sz="1000" dirty="0">
              <a:solidFill>
                <a:schemeClr val="dk2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sz="1000" dirty="0">
                <a:solidFill>
                  <a:schemeClr val="dk2"/>
                </a:solidFill>
              </a:rPr>
              <a:t>End-user</a:t>
            </a:r>
            <a:endParaRPr lang="en" sz="1000" dirty="0">
              <a:solidFill>
                <a:schemeClr val="dk2"/>
              </a:solidFill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sz="1000" dirty="0">
                <a:solidFill>
                  <a:schemeClr val="dk2"/>
                </a:solidFill>
              </a:rPr>
              <a:t>Business operation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1000" dirty="0">
                <a:solidFill>
                  <a:schemeClr val="dk2"/>
                </a:solidFill>
              </a:rPr>
              <a:t>Developer / enthusiast</a:t>
            </a:r>
          </a:p>
          <a:p>
            <a:pPr lvl="1"/>
            <a:r>
              <a:rPr lang="en-US" sz="1400" dirty="0">
                <a:solidFill>
                  <a:schemeClr val="dk2"/>
                </a:solidFill>
              </a:rPr>
              <a:t>Why?!</a:t>
            </a:r>
            <a:endParaRPr lang="en-US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5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0000"/>
    </mc:Choice>
    <mc:Fallback xmlns="">
      <p:transition spd="slow"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End-user 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41298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Endless use-cases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Improve your daily workflows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Awesome tutorials</a:t>
            </a:r>
            <a:endParaRPr lang="en-US" sz="1000" dirty="0">
              <a:solidFill>
                <a:schemeClr val="bg1"/>
              </a:solidFill>
            </a:endParaRP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Alfresco = Tool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830" y="1093752"/>
            <a:ext cx="2509642" cy="37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6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40000"/>
    </mc:Choice>
    <mc:Fallback xmlns="">
      <p:transition spd="slow" advClick="0" advTm="4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Business operation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400" dirty="0">
                <a:solidFill>
                  <a:schemeClr val="dk2"/>
                </a:solidFill>
              </a:rPr>
              <a:t>The career of my business.</a:t>
            </a:r>
          </a:p>
          <a:p>
            <a:pPr lvl="0"/>
            <a:r>
              <a:rPr lang="en-US" sz="1400" dirty="0">
                <a:solidFill>
                  <a:schemeClr val="dk2"/>
                </a:solidFill>
              </a:rPr>
              <a:t>From Out-of-the-box to fully customized solution with your own brand</a:t>
            </a:r>
          </a:p>
          <a:p>
            <a:pPr lvl="0"/>
            <a:r>
              <a:rPr lang="en-US" sz="1400" dirty="0">
                <a:solidFill>
                  <a:schemeClr val="dk2"/>
                </a:solidFill>
              </a:rPr>
              <a:t>Already made addons </a:t>
            </a:r>
          </a:p>
          <a:p>
            <a:pPr lvl="0"/>
            <a:r>
              <a:rPr lang="en-US" sz="1400" dirty="0">
                <a:solidFill>
                  <a:schemeClr val="dk2"/>
                </a:solidFill>
              </a:rPr>
              <a:t>Faster retrieving and processing can result in more revenue</a:t>
            </a:r>
          </a:p>
          <a:p>
            <a:pPr lvl="0"/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50000"/>
    </mc:Choice>
    <mc:Fallback xmlns="">
      <p:transition spd="slow" advClick="0" advTm="5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dk2"/>
                </a:solidFill>
              </a:rPr>
              <a:t>Business operation</a:t>
            </a:r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52" y="1152475"/>
            <a:ext cx="7618495" cy="33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20000"/>
    </mc:Choice>
    <mc:Fallback xmlns=""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35180" y="2033201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2"/>
                </a:solidFill>
              </a:rPr>
              <a:t>Networking through conferences, open days, finding new business, meet new potential employees</a:t>
            </a:r>
          </a:p>
        </p:txBody>
      </p:sp>
      <p:sp>
        <p:nvSpPr>
          <p:cNvPr id="2" name="Elipse 1"/>
          <p:cNvSpPr/>
          <p:nvPr/>
        </p:nvSpPr>
        <p:spPr>
          <a:xfrm>
            <a:off x="0" y="4985845"/>
            <a:ext cx="185576" cy="157655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0000"/>
    </mc:Choice>
    <mc:Fallback xmlns="">
      <p:transition spd="slow" advClick="0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dk2"/>
                </a:solidFill>
              </a:rPr>
              <a:t>Business operation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0" y="4985845"/>
            <a:ext cx="185576" cy="157655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624012"/>
            <a:ext cx="8544080" cy="265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7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10000"/>
    </mc:Choice>
    <mc:Fallback xmlns="">
      <p:transition spd="slow" advClick="0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Developer / enthusiast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400" dirty="0">
                <a:solidFill>
                  <a:schemeClr val="dk2"/>
                </a:solidFill>
              </a:rPr>
              <a:t>It never hurts to learn something new</a:t>
            </a:r>
          </a:p>
          <a:p>
            <a:pPr lvl="0"/>
            <a:r>
              <a:rPr lang="en-US" sz="1400" dirty="0">
                <a:solidFill>
                  <a:schemeClr val="dk2"/>
                </a:solidFill>
              </a:rPr>
              <a:t>Official place to preset your work and get recognized for it</a:t>
            </a:r>
          </a:p>
          <a:p>
            <a:pPr lvl="0"/>
            <a:r>
              <a:rPr lang="en-US" sz="1400" dirty="0">
                <a:solidFill>
                  <a:schemeClr val="dk2"/>
                </a:solidFill>
              </a:rPr>
              <a:t>Freedom of choice for the technology stack</a:t>
            </a:r>
          </a:p>
          <a:p>
            <a:pPr lvl="0"/>
            <a:r>
              <a:rPr lang="en-US" sz="1400" dirty="0">
                <a:solidFill>
                  <a:schemeClr val="dk2"/>
                </a:solidFill>
              </a:rPr>
              <a:t>Best community to support you</a:t>
            </a:r>
          </a:p>
          <a:p>
            <a:pPr lvl="0"/>
            <a:r>
              <a:rPr lang="en-US" sz="1400" dirty="0">
                <a:solidFill>
                  <a:schemeClr val="dk2"/>
                </a:solidFill>
              </a:rPr>
              <a:t>Makes you think outside of the box</a:t>
            </a:r>
          </a:p>
          <a:p>
            <a:pPr lvl="0"/>
            <a:r>
              <a:rPr lang="en-US" sz="1400" dirty="0">
                <a:solidFill>
                  <a:schemeClr val="dk2"/>
                </a:solidFill>
              </a:rPr>
              <a:t>Continuous improvement of the developer tools</a:t>
            </a:r>
          </a:p>
          <a:p>
            <a:pPr lvl="0"/>
            <a:endParaRPr lang="en-US" sz="1400" dirty="0">
              <a:solidFill>
                <a:schemeClr val="dk2"/>
              </a:solidFill>
            </a:endParaRPr>
          </a:p>
          <a:p>
            <a:pPr lvl="0"/>
            <a:endParaRPr lang="en-US" sz="1400" dirty="0">
              <a:solidFill>
                <a:schemeClr val="dk2"/>
              </a:solidFill>
            </a:endParaRPr>
          </a:p>
          <a:p>
            <a:pPr lvl="0"/>
            <a:endParaRPr lang="en-US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8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 advTm="90000"/>
    </mc:Choice>
    <mc:Fallback xmlns="">
      <p:transition spd="slow" advClick="0" advTm="90000"/>
    </mc:Fallback>
  </mc:AlternateContent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20994</TotalTime>
  <Words>186</Words>
  <Application>Microsoft Office PowerPoint</Application>
  <PresentationFormat>On-screen Show (16:9)</PresentationFormat>
  <Paragraphs>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simple-dark-2</vt:lpstr>
      <vt:lpstr>Boost your career with Alfresco</vt:lpstr>
      <vt:lpstr>Quick survey…</vt:lpstr>
      <vt:lpstr>Content</vt:lpstr>
      <vt:lpstr>End-user </vt:lpstr>
      <vt:lpstr>Business operation</vt:lpstr>
      <vt:lpstr>Business operation</vt:lpstr>
      <vt:lpstr>Networking through conferences, open days, finding new business, meet new potential employees</vt:lpstr>
      <vt:lpstr>Business operation</vt:lpstr>
      <vt:lpstr>Developer / enthusiast</vt:lpstr>
      <vt:lpstr>How did Alfresco help me?!</vt:lpstr>
      <vt:lpstr>Summary</vt:lpstr>
      <vt:lpstr>Boost your career with Alfresco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Vasil Iliev</cp:lastModifiedBy>
  <cp:revision>48</cp:revision>
  <dcterms:modified xsi:type="dcterms:W3CDTF">2017-04-23T19:43:12Z</dcterms:modified>
</cp:coreProperties>
</file>