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8.png" ContentType="image/png"/>
  <Override PartName="/ppt/media/image9.jpeg" ContentType="image/jpeg"/>
  <Override PartName="/ppt/media/image10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11760" y="744480"/>
            <a:ext cx="8517240" cy="20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r>
              <a:rPr b="1" lang="es-E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JS API based customizations for improving your Alfresco experience</a:t>
            </a: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11760" y="2834280"/>
            <a:ext cx="8517240" cy="13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César Capillas  &lt;cesar at zylk.net&gt;</a:t>
            </a: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11760" y="2186280"/>
            <a:ext cx="851724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s-ES" sz="3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URLs w/ expiration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11760" y="3471120"/>
            <a:ext cx="8517240" cy="13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s-ES" sz="2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can I manage and control the public shared documents ?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5472000" y="4744080"/>
            <a:ext cx="3561120" cy="2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https://github.com/zylklab/zk-qshared-effectivity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11760" y="444960"/>
            <a:ext cx="851724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Public URLs with expiration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11760" y="720360"/>
            <a:ext cx="8517240" cy="34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Using cm:effectivity aspect for defining a date expiration for this content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content behaviour for setting automatically a month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daily quartz job for removing qshare:qshared aspect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Custom indicators and metadata templates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Smart template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428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428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5832000" y="1530720"/>
            <a:ext cx="2949120" cy="347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11760" y="2186280"/>
            <a:ext cx="851724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s-ES" sz="3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Custom Search Dashlet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11760" y="3471120"/>
            <a:ext cx="8517240" cy="13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s-ES" sz="2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can I add business views in user and site panels ?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5089320" y="4744440"/>
            <a:ext cx="3943800" cy="2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https://github.com/zylklab/zk-dynamic-searches-dashlet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11760" y="444960"/>
            <a:ext cx="851724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Custom Search Dashlet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11760" y="720360"/>
            <a:ext cx="5013360" cy="34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Search dashlet with many filters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Custom Types, multiple tags and categories…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 PATH queries in combination with smart folder templates for complex queries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428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428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792360" y="2232360"/>
            <a:ext cx="4029120" cy="244800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3"/>
          <a:stretch/>
        </p:blipFill>
        <p:spPr>
          <a:xfrm>
            <a:off x="5256000" y="1154520"/>
            <a:ext cx="3561120" cy="348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11760" y="2186280"/>
            <a:ext cx="851724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s-ES" sz="3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Alfresco URL Shortener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1760" y="3471120"/>
            <a:ext cx="8517240" cy="13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s-ES" sz="2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to use short URLs in Alfresco Share ?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5832000" y="4646160"/>
            <a:ext cx="3165120" cy="3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https://github.com/zylklab/zk-url-shortener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11760" y="444960"/>
            <a:ext cx="851724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Alfresco URL Shortener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11760" y="720360"/>
            <a:ext cx="5013360" cy="34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Simple to use and share, such as bit.ly...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Not dependant on the uuid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 needs a frontend (i.e. Apache) for rewriting URLs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428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428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2160000" y="2132640"/>
            <a:ext cx="5325120" cy="211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11760" y="444960"/>
            <a:ext cx="8518320" cy="5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Conclusion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11760" y="1152360"/>
            <a:ext cx="8518320" cy="34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Alfresco customizations are fun, even more fun if open-source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You can improve and extend Alfresco capabilities with simple extensions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You can use them as Javascript API training pills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Please fork, share and use them in your Alfresco installations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536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536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2628000" y="3386160"/>
            <a:ext cx="4354560" cy="3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https://github.com/zylklab/beecon2017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11760" y="-155520"/>
            <a:ext cx="8517240" cy="20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s-E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Thank you for your attention!</a:t>
            </a: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275760" y="2402280"/>
            <a:ext cx="8517240" cy="13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César Capillas  &lt;cesar at zylk.net&gt;</a:t>
            </a: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@zylknet  </a:t>
            </a: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2956320" y="4396680"/>
            <a:ext cx="434916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http://www.github.com/zylklab</a:t>
            </a: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11760" y="444960"/>
            <a:ext cx="851724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About me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311760" y="1152360"/>
            <a:ext cx="8253360" cy="34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I’m an IT/Solution Architect at zylk.net, an OOTB member working with Alfresco-based solutions during the last 8 years in large organisations. I am one of the authors of a corporate Alfresco Blog, addons developer and a very active user in Alfresco Community.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428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428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620640" y="3132000"/>
            <a:ext cx="3120120" cy="111312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8352000" y="4212000"/>
            <a:ext cx="699840" cy="645120"/>
          </a:xfrm>
          <a:prstGeom prst="rect">
            <a:avLst/>
          </a:prstGeom>
          <a:ln>
            <a:noFill/>
          </a:ln>
        </p:spPr>
      </p:pic>
      <p:sp>
        <p:nvSpPr>
          <p:cNvPr id="114" name="CustomShape 3"/>
          <p:cNvSpPr/>
          <p:nvPr/>
        </p:nvSpPr>
        <p:spPr>
          <a:xfrm>
            <a:off x="396000" y="4365720"/>
            <a:ext cx="3597120" cy="5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http://www.zylk.net/alfresco-blog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371880" y="2224080"/>
            <a:ext cx="4773240" cy="5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https://www.linkedin.com/in/cesarcapillas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11760" y="2186280"/>
            <a:ext cx="851724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s-ES" sz="3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Intro and motivations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11760" y="3471120"/>
            <a:ext cx="8517240" cy="13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s-ES" sz="2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Javascript API based customizations to improve your Alfresco experience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6950880" y="4785480"/>
            <a:ext cx="2118240" cy="26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2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https://github.com/zylklab/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11760" y="444960"/>
            <a:ext cx="851724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Introduction and motivations (I)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11760" y="1152360"/>
            <a:ext cx="8517240" cy="34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Alfresco ecosystem has lots of very useful third party addons (Javascript Console, Support Tools, Site Creators, Uploader Plus).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These extensions fill the gap of Alfresco by default, customizing some default behaviour (i.e. Site Creators addon).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Other extensions are also typical (e.g.: to hide external users invite form, custom themes, maximum number of versions or quota policies)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Then, customers want to customize a little bit more.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428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428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11760" y="444960"/>
            <a:ext cx="851724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Introduction and motivations (II)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60000" y="1152360"/>
            <a:ext cx="7342920" cy="34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 show a set of Alfresco customizations as examples of: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Simple extensions for improving Alfresco default functionality, resulting from conversations with customers.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Also presented as examples of Alfresco content models, forms extensions, JS actions, JS-based behaviours, quartz jobs examples, custom indicators, metadata templates or smart templates.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428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428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11760" y="2186280"/>
            <a:ext cx="851724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s-ES" sz="3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Alternative to AOS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11760" y="3471120"/>
            <a:ext cx="8517240" cy="13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s-ES" sz="2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Edit online with Libreoffice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4502880" y="4641480"/>
            <a:ext cx="4530240" cy="43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2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https://github.com/zylklab/alfresco-share-online-edition-addon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11760" y="444960"/>
            <a:ext cx="851724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Edit online with Libreoffice action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11760" y="1152360"/>
            <a:ext cx="8517240" cy="34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Protocol-based webdav online edition with Libreoffice 5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 uses dav:// protocol URL-schemes (for Windows and Linux)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Libreoffice mimetypes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Non-SSL installations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428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428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3847680" y="2232000"/>
            <a:ext cx="5149440" cy="268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11760" y="2186280"/>
            <a:ext cx="851724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s-ES" sz="3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Set status to documents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11760" y="3471120"/>
            <a:ext cx="8517240" cy="13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s-ES" sz="2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can I manage document edition lifecycle in a simple way ?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5652000" y="4702320"/>
            <a:ext cx="3345120" cy="26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2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https://github.com/zylklab/zk-zpm-statusable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11760" y="444960"/>
            <a:ext cx="851724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Status-able indicators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11760" y="720360"/>
            <a:ext cx="8517240" cy="34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Aspect for document status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Custom indicators and metadata template for the statusable aspect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Document searches with facets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Document views with smart folders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428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428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278280" y="2664000"/>
            <a:ext cx="4183200" cy="222912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3"/>
          <a:stretch/>
        </p:blipFill>
        <p:spPr>
          <a:xfrm>
            <a:off x="4318920" y="1891080"/>
            <a:ext cx="4714560" cy="271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LibreOffice/5.1.6.2$Linux_X86_64 LibreOffice_project/10m0$Build-2</Application>
  <Words>502</Words>
  <Paragraphs>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2017-04-24T10:13:50Z</dcterms:modified>
  <cp:revision>22</cp:revision>
  <dc:subject/>
  <dc:title>Presentation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22</vt:i4>
  </property>
  <property fmtid="{D5CDD505-2E9C-101B-9397-08002B2CF9AE}" pid="8" name="PresentationFormat">
    <vt:lpwstr>Presentación en pantalla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