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4.png" ContentType="image/png"/>
  <Override PartName="/ppt/media/image33.png" ContentType="image/png"/>
  <Override PartName="/ppt/media/image32.png" ContentType="image/png"/>
  <Override PartName="/ppt/media/image31.jpeg" ContentType="image/jpe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8.png" ContentType="image/png"/>
  <Override PartName="/ppt/media/image9.jpeg" ContentType="image/jpeg"/>
  <Override PartName="/ppt/media/image10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jpeg"/><Relationship Id="rId3" Type="http://schemas.openxmlformats.org/officeDocument/2006/relationships/image" Target="../media/image32.png"/><Relationship Id="rId4" Type="http://schemas.openxmlformats.org/officeDocument/2006/relationships/hyperlink" Target="https://goo.gl/tR5ZBD" TargetMode="External"/><Relationship Id="rId5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11760" y="744480"/>
            <a:ext cx="8515800" cy="20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5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Sinadura 5 for Alfresco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”</a:t>
            </a:r>
            <a:r>
              <a:rPr b="0" lang="es-ES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painless digital signature addon for Alfresco”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11760" y="2834280"/>
            <a:ext cx="8515800" cy="13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César Capillas  &lt;cesar at zylk.net&gt;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11760" y="444960"/>
            <a:ext cx="8515800" cy="5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Sign with Sinadura action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96000" y="3861720"/>
            <a:ext cx="5251680" cy="52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[*] Action available for one or multiple files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396000" y="4293720"/>
            <a:ext cx="5251680" cy="52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[*] Any type of document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426600" y="1239120"/>
            <a:ext cx="8281080" cy="229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11760" y="444960"/>
            <a:ext cx="8515800" cy="5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Position of the visible stamp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236000" y="504000"/>
            <a:ext cx="2119680" cy="52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[*] Only for PDFs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1872000" y="1152000"/>
            <a:ext cx="5455440" cy="373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11760" y="444960"/>
            <a:ext cx="8515800" cy="5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Previews in Alfresco Share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2520000" y="1140120"/>
            <a:ext cx="4243680" cy="3787560"/>
          </a:xfrm>
          <a:prstGeom prst="rect">
            <a:avLst/>
          </a:prstGeom>
          <a:ln>
            <a:noFill/>
          </a:ln>
        </p:spPr>
      </p:pic>
      <p:sp>
        <p:nvSpPr>
          <p:cNvPr id="147" name="CustomShape 2"/>
          <p:cNvSpPr/>
          <p:nvPr/>
        </p:nvSpPr>
        <p:spPr>
          <a:xfrm>
            <a:off x="7236000" y="504000"/>
            <a:ext cx="2119680" cy="52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[*] Only for PDFs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11760" y="444960"/>
            <a:ext cx="8515800" cy="5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Contributors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635760" y="1188360"/>
            <a:ext cx="8515800" cy="34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Sinadura addon for Alfresco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Alfredo Sánchez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César Capillas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Sinadura Desktop client and third party services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Alfredo Sánchez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Irune Prado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Gustavo Fernández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6237360" y="3286800"/>
            <a:ext cx="2182680" cy="77724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7037280" y="441360"/>
            <a:ext cx="698400" cy="64368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576000" y="4365720"/>
            <a:ext cx="8311680" cy="3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1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https://www.github.com/zylklab/sinadura-alfresco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5688000" y="1641240"/>
            <a:ext cx="33235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ES" sz="12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Video Demo</a:t>
            </a:r>
            <a:r>
              <a:rPr b="0" lang="es-ES" sz="12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→ </a:t>
            </a:r>
            <a:r>
              <a:rPr b="0" lang="es-ES" sz="12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  <a:hlinkClick r:id="rId4"/>
              </a:rPr>
              <a:t>https://goo.gl/tR5ZBD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11760" y="444960"/>
            <a:ext cx="8515800" cy="5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Help us to improve the addon!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99760" y="1152360"/>
            <a:ext cx="8467920" cy="34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Fork, share and contribute in github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https://www.github.com/zylklab/sinadura-alfresco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#TODO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Translate Sinadura Desktop → Thanks to Douglas C.R. Paes for Brazilian-Portuguese translation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Make sinaduraCloud services endpoint configurable via properties or config file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Signature evaluators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Clustering mode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284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284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11760" y="-155520"/>
            <a:ext cx="8515800" cy="20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E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Thank you for your attention!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11760" y="2834280"/>
            <a:ext cx="8515800" cy="13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César Capillas  &lt;cesar at zylk.net&gt;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@zylknet  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2016000" y="4432680"/>
            <a:ext cx="57556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http://www.github.com/zylklab/alfresco-sinadura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11760" y="444960"/>
            <a:ext cx="8515800" cy="5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About me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311760" y="1152360"/>
            <a:ext cx="8251920" cy="34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I’m an IT/Solution Architect at zylk.net, an OOTB member working with Alfresco-based solutions during the last 8 years in large organisations. I am one of the authors of a corporate Alfresco Blog, addons developer and a very active user in Alfresco Community.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284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284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468000" y="2952000"/>
            <a:ext cx="3118680" cy="111168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8352000" y="4250880"/>
            <a:ext cx="698400" cy="64368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396000" y="4365720"/>
            <a:ext cx="359568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http://www.zylk.net/alfresco-blog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371880" y="2224080"/>
            <a:ext cx="477180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https://www.linkedin.com/in/cesarcapillas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11760" y="444960"/>
            <a:ext cx="8515800" cy="5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Sinadura?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26520" y="1152360"/>
            <a:ext cx="8515800" cy="34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Sinadura means signature in Basque”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Sinadura is a </a:t>
            </a:r>
            <a:r>
              <a:rPr b="1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digital signature tool for Windows and Linux</a:t>
            </a: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with advanced features as timestamps, OCSP validation or digital signature profiles.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As you probably know, </a:t>
            </a:r>
            <a:r>
              <a:rPr b="1" lang="es-ES" sz="1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 applets are not supported</a:t>
            </a: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in Chrome or Firefox.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Sinadura 5 Desktop adds a mini-client designed for the web, for the replacement of java applet technology, using a </a:t>
            </a:r>
            <a:r>
              <a:rPr b="1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protocol-based </a:t>
            </a: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system registered in your OS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284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284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3181680" y="4540320"/>
            <a:ext cx="293400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http://www.sinadura.net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8348760" y="4320000"/>
            <a:ext cx="574920" cy="57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11760" y="444960"/>
            <a:ext cx="8515800" cy="5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Sinadura?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181680" y="4680000"/>
            <a:ext cx="293400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http://www.sinadura.net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8348760" y="4320000"/>
            <a:ext cx="574920" cy="57492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1512000" y="1094760"/>
            <a:ext cx="6259680" cy="347292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2268000" y="3924000"/>
            <a:ext cx="456768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#pades #xades #timestamps #tsa #ocsp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11760" y="444960"/>
            <a:ext cx="8515800" cy="5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Sinadura?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8348760" y="4320000"/>
            <a:ext cx="574920" cy="57492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1512000" y="1135800"/>
            <a:ext cx="6381000" cy="325188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1800000" y="4680000"/>
            <a:ext cx="658368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#smartcards #software-certificates #proxy #profiles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11760" y="444960"/>
            <a:ext cx="8515800" cy="5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Features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47760" y="1152360"/>
            <a:ext cx="8515800" cy="34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r>
              <a:rPr b="1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Sign with Sinadura”</a:t>
            </a: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action in Alfresco Share client.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Previews of the digital signatures in Alfresco Share Preview (for PDF only).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Pades signatures for PDF files and Xades for other mimetypes.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Advanced signature properties, such as timestamps (TSA) or digital signature validations (OCSP).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Digital signature profiles, with customized visible stamps in any location of the document (for PDF only).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284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284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11760" y="444960"/>
            <a:ext cx="8515800" cy="5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Sinadura Components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1728000" y="1116000"/>
            <a:ext cx="5657400" cy="378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11760" y="444960"/>
            <a:ext cx="8515800" cy="5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Sinadura components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63760" y="1404360"/>
            <a:ext cx="8515800" cy="34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1. Sinadura 5 Desktop (in your local machine):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Sinadura 5 client works with protocol-based signatures, registered in your operating system. The digital signature protocol (sinadura:// ) is registered during the installation. 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2. Alfresco AMPs (in Alfresco server)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3. Sinadura Cloud Services (for example, in Alfresco server):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Sinadura Cloud Service is a 3rd party web application for digital signature (sinaduraCloud.war), which may be installed as part of your Alfresco installation, or on a different Tomcat container in a separate machine.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284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284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11760" y="444960"/>
            <a:ext cx="8515800" cy="5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Installation and configuration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743760" y="1152360"/>
            <a:ext cx="8285040" cy="34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the client: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Download Sinadura 5 Desktop (for Windows or Linux) → http://www.sinadura.net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Install your software certificates or smartcards on your OS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Check that Sinadura Desktop is able to sign locally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the server: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Install AMPs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Copy sinaduraCloud.war into $ALF_HOME/tomcat/webapps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Restart Alfresco service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6035040" y="2566440"/>
            <a:ext cx="2924640" cy="16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Tested on: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Alfresco 201602GA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Alfresco 201702GA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Alfresco 5.0.3 EE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Alfresco 5.1.2 EE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LibreOffice/5.1.6.2$Linux_X86_64 LibreOffice_project/10m0$Build-2</Application>
  <Words>502</Words>
  <Paragraphs>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2017-04-24T10:18:26Z</dcterms:modified>
  <cp:revision>18</cp:revision>
  <dc:subject/>
  <dc:title>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22</vt:i4>
  </property>
  <property fmtid="{D5CDD505-2E9C-101B-9397-08002B2CF9AE}" pid="8" name="PresentationFormat">
    <vt:lpwstr>Presentación en pantalla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