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B_700AB2AD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58" r:id="rId3"/>
    <p:sldId id="257" r:id="rId4"/>
    <p:sldId id="283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0" r:id="rId14"/>
    <p:sldId id="273" r:id="rId15"/>
    <p:sldId id="271" r:id="rId16"/>
    <p:sldId id="278" r:id="rId17"/>
    <p:sldId id="279" r:id="rId18"/>
    <p:sldId id="280" r:id="rId19"/>
    <p:sldId id="276" r:id="rId20"/>
    <p:sldId id="277" r:id="rId21"/>
    <p:sldId id="281" r:id="rId22"/>
    <p:sldId id="282" r:id="rId23"/>
    <p:sldId id="284" r:id="rId24"/>
    <p:sldId id="274" r:id="rId25"/>
    <p:sldId id="275" r:id="rId2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3FA237-560C-D869-B890-90CE939338AB}" name="Zwart, Boudewijn" initials="BZ" userId="S::Boudewijn.Zwart@ordina.nl::92d83af9-e3f6-44a1-838e-189aec2e5d4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D79"/>
    <a:srgbClr val="191925"/>
    <a:srgbClr val="111119"/>
    <a:srgbClr val="40405E"/>
    <a:srgbClr val="4C4C70"/>
    <a:srgbClr val="65659B"/>
    <a:srgbClr val="202030"/>
    <a:srgbClr val="414141"/>
    <a:srgbClr val="191919"/>
    <a:srgbClr val="0D0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3B0AA2-C7BA-4DE4-9EB1-DB48A028865A}" v="370" dt="2024-07-15T16:55:2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97" d="100"/>
          <a:sy n="97" d="100"/>
        </p:scale>
        <p:origin x="1644" y="1288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wart, Boudewijn" userId="92d83af9-e3f6-44a1-838e-189aec2e5d42" providerId="ADAL" clId="{EF3B0AA2-C7BA-4DE4-9EB1-DB48A028865A}"/>
    <pc:docChg chg="undo custSel addSld delSld modSld sldOrd modMainMaster">
      <pc:chgData name="Zwart, Boudewijn" userId="92d83af9-e3f6-44a1-838e-189aec2e5d42" providerId="ADAL" clId="{EF3B0AA2-C7BA-4DE4-9EB1-DB48A028865A}" dt="2024-07-15T17:03:13.211" v="5092" actId="20577"/>
      <pc:docMkLst>
        <pc:docMk/>
      </pc:docMkLst>
      <pc:sldChg chg="addSp delSp modSp mod setBg">
        <pc:chgData name="Zwart, Boudewijn" userId="92d83af9-e3f6-44a1-838e-189aec2e5d42" providerId="ADAL" clId="{EF3B0AA2-C7BA-4DE4-9EB1-DB48A028865A}" dt="2024-07-15T12:24:13.978" v="3828" actId="26606"/>
        <pc:sldMkLst>
          <pc:docMk/>
          <pc:sldMk cId="1589709757" sldId="256"/>
        </pc:sldMkLst>
        <pc:spChg chg="mod">
          <ac:chgData name="Zwart, Boudewijn" userId="92d83af9-e3f6-44a1-838e-189aec2e5d42" providerId="ADAL" clId="{EF3B0AA2-C7BA-4DE4-9EB1-DB48A028865A}" dt="2024-07-15T12:24:13.978" v="3828" actId="26606"/>
          <ac:spMkLst>
            <pc:docMk/>
            <pc:sldMk cId="1589709757" sldId="256"/>
            <ac:spMk id="2" creationId="{430FF80D-73E6-4B57-43F0-E31DBDBE3CB1}"/>
          </ac:spMkLst>
        </pc:spChg>
        <pc:spChg chg="mod">
          <ac:chgData name="Zwart, Boudewijn" userId="92d83af9-e3f6-44a1-838e-189aec2e5d42" providerId="ADAL" clId="{EF3B0AA2-C7BA-4DE4-9EB1-DB48A028865A}" dt="2024-07-15T12:24:13.978" v="3828" actId="26606"/>
          <ac:spMkLst>
            <pc:docMk/>
            <pc:sldMk cId="1589709757" sldId="256"/>
            <ac:spMk id="3" creationId="{812C434E-14AC-F23F-A7A5-0141BAF8FE7C}"/>
          </ac:spMkLst>
        </pc:spChg>
        <pc:spChg chg="del">
          <ac:chgData name="Zwart, Boudewijn" userId="92d83af9-e3f6-44a1-838e-189aec2e5d42" providerId="ADAL" clId="{EF3B0AA2-C7BA-4DE4-9EB1-DB48A028865A}" dt="2024-07-15T12:23:27.742" v="3827" actId="21"/>
          <ac:spMkLst>
            <pc:docMk/>
            <pc:sldMk cId="1589709757" sldId="256"/>
            <ac:spMk id="4" creationId="{C1BD3BCE-3163-5029-A9F0-F007CEE509B9}"/>
          </ac:spMkLst>
        </pc:spChg>
        <pc:spChg chg="mod">
          <ac:chgData name="Zwart, Boudewijn" userId="92d83af9-e3f6-44a1-838e-189aec2e5d42" providerId="ADAL" clId="{EF3B0AA2-C7BA-4DE4-9EB1-DB48A028865A}" dt="2024-07-15T12:24:13.978" v="3828" actId="26606"/>
          <ac:spMkLst>
            <pc:docMk/>
            <pc:sldMk cId="1589709757" sldId="256"/>
            <ac:spMk id="5" creationId="{8B608C5E-BE14-7E7C-9D6D-473DDAAD29C6}"/>
          </ac:spMkLst>
        </pc:spChg>
        <pc:spChg chg="add">
          <ac:chgData name="Zwart, Boudewijn" userId="92d83af9-e3f6-44a1-838e-189aec2e5d42" providerId="ADAL" clId="{EF3B0AA2-C7BA-4DE4-9EB1-DB48A028865A}" dt="2024-07-15T12:24:13.978" v="3828" actId="26606"/>
          <ac:spMkLst>
            <pc:docMk/>
            <pc:sldMk cId="1589709757" sldId="256"/>
            <ac:spMk id="1035" creationId="{1C4FDBE2-32F7-4AC4-A40C-C51C65B1D474}"/>
          </ac:spMkLst>
        </pc:spChg>
        <pc:spChg chg="add">
          <ac:chgData name="Zwart, Boudewijn" userId="92d83af9-e3f6-44a1-838e-189aec2e5d42" providerId="ADAL" clId="{EF3B0AA2-C7BA-4DE4-9EB1-DB48A028865A}" dt="2024-07-15T12:24:13.978" v="3828" actId="26606"/>
          <ac:spMkLst>
            <pc:docMk/>
            <pc:sldMk cId="1589709757" sldId="256"/>
            <ac:spMk id="1037" creationId="{E2B33195-5BCA-4BB7-A82D-6739522687DD}"/>
          </ac:spMkLst>
        </pc:spChg>
        <pc:spChg chg="add">
          <ac:chgData name="Zwart, Boudewijn" userId="92d83af9-e3f6-44a1-838e-189aec2e5d42" providerId="ADAL" clId="{EF3B0AA2-C7BA-4DE4-9EB1-DB48A028865A}" dt="2024-07-15T12:24:13.978" v="3828" actId="26606"/>
          <ac:spMkLst>
            <pc:docMk/>
            <pc:sldMk cId="1589709757" sldId="256"/>
            <ac:spMk id="1039" creationId="{CF8AD9F3-9AF6-494F-83A3-2F677563935C}"/>
          </ac:spMkLst>
        </pc:spChg>
        <pc:spChg chg="add">
          <ac:chgData name="Zwart, Boudewijn" userId="92d83af9-e3f6-44a1-838e-189aec2e5d42" providerId="ADAL" clId="{EF3B0AA2-C7BA-4DE4-9EB1-DB48A028865A}" dt="2024-07-15T12:24:13.978" v="3828" actId="26606"/>
          <ac:spMkLst>
            <pc:docMk/>
            <pc:sldMk cId="1589709757" sldId="256"/>
            <ac:spMk id="1041" creationId="{11156773-3FB3-46D9-9F87-821287404830}"/>
          </ac:spMkLst>
        </pc:spChg>
        <pc:spChg chg="add">
          <ac:chgData name="Zwart, Boudewijn" userId="92d83af9-e3f6-44a1-838e-189aec2e5d42" providerId="ADAL" clId="{EF3B0AA2-C7BA-4DE4-9EB1-DB48A028865A}" dt="2024-07-15T12:24:13.978" v="3828" actId="26606"/>
          <ac:spMkLst>
            <pc:docMk/>
            <pc:sldMk cId="1589709757" sldId="256"/>
            <ac:spMk id="1043" creationId="{E8EA24D0-C854-4AA8-B8FD-D252660D8840}"/>
          </ac:spMkLst>
        </pc:spChg>
        <pc:picChg chg="mod ord">
          <ac:chgData name="Zwart, Boudewijn" userId="92d83af9-e3f6-44a1-838e-189aec2e5d42" providerId="ADAL" clId="{EF3B0AA2-C7BA-4DE4-9EB1-DB48A028865A}" dt="2024-07-15T12:24:13.978" v="3828" actId="26606"/>
          <ac:picMkLst>
            <pc:docMk/>
            <pc:sldMk cId="1589709757" sldId="256"/>
            <ac:picMk id="1026" creationId="{2A0B0DA1-0F68-A720-3B9B-022E2538943D}"/>
          </ac:picMkLst>
        </pc:picChg>
        <pc:picChg chg="mod">
          <ac:chgData name="Zwart, Boudewijn" userId="92d83af9-e3f6-44a1-838e-189aec2e5d42" providerId="ADAL" clId="{EF3B0AA2-C7BA-4DE4-9EB1-DB48A028865A}" dt="2024-07-15T12:24:13.978" v="3828" actId="26606"/>
          <ac:picMkLst>
            <pc:docMk/>
            <pc:sldMk cId="1589709757" sldId="256"/>
            <ac:picMk id="1030" creationId="{08332957-DB67-781E-210E-3B5395C11EFC}"/>
          </ac:picMkLst>
        </pc:picChg>
      </pc:sldChg>
      <pc:sldChg chg="addSp modSp mod setBg">
        <pc:chgData name="Zwart, Boudewijn" userId="92d83af9-e3f6-44a1-838e-189aec2e5d42" providerId="ADAL" clId="{EF3B0AA2-C7BA-4DE4-9EB1-DB48A028865A}" dt="2024-07-15T16:04:43.650" v="4602" actId="2711"/>
        <pc:sldMkLst>
          <pc:docMk/>
          <pc:sldMk cId="2664180002" sldId="257"/>
        </pc:sldMkLst>
        <pc:spChg chg="mod">
          <ac:chgData name="Zwart, Boudewijn" userId="92d83af9-e3f6-44a1-838e-189aec2e5d42" providerId="ADAL" clId="{EF3B0AA2-C7BA-4DE4-9EB1-DB48A028865A}" dt="2024-07-15T16:04:43.650" v="4602" actId="2711"/>
          <ac:spMkLst>
            <pc:docMk/>
            <pc:sldMk cId="2664180002" sldId="257"/>
            <ac:spMk id="2" creationId="{1C744FBE-80F3-DC3F-7D5E-A6472864D5C3}"/>
          </ac:spMkLst>
        </pc:spChg>
        <pc:spChg chg="mod">
          <ac:chgData name="Zwart, Boudewijn" userId="92d83af9-e3f6-44a1-838e-189aec2e5d42" providerId="ADAL" clId="{EF3B0AA2-C7BA-4DE4-9EB1-DB48A028865A}" dt="2024-07-15T15:51:17.437" v="4393" actId="2711"/>
          <ac:spMkLst>
            <pc:docMk/>
            <pc:sldMk cId="2664180002" sldId="257"/>
            <ac:spMk id="3" creationId="{F2552149-AAE6-2291-6336-B5925B2D28A6}"/>
          </ac:spMkLst>
        </pc:spChg>
        <pc:spChg chg="mod">
          <ac:chgData name="Zwart, Boudewijn" userId="92d83af9-e3f6-44a1-838e-189aec2e5d42" providerId="ADAL" clId="{EF3B0AA2-C7BA-4DE4-9EB1-DB48A028865A}" dt="2024-07-15T15:46:14.738" v="4359" actId="207"/>
          <ac:spMkLst>
            <pc:docMk/>
            <pc:sldMk cId="2664180002" sldId="257"/>
            <ac:spMk id="4" creationId="{18F688DB-1F56-A29D-D487-B29102C58A8B}"/>
          </ac:spMkLst>
        </pc:spChg>
        <pc:picChg chg="mod modCrop">
          <ac:chgData name="Zwart, Boudewijn" userId="92d83af9-e3f6-44a1-838e-189aec2e5d42" providerId="ADAL" clId="{EF3B0AA2-C7BA-4DE4-9EB1-DB48A028865A}" dt="2024-07-15T12:55:12.560" v="4231" actId="1076"/>
          <ac:picMkLst>
            <pc:docMk/>
            <pc:sldMk cId="2664180002" sldId="257"/>
            <ac:picMk id="5" creationId="{32C963DF-6D1B-E4D1-0874-11C9A1B51D9C}"/>
          </ac:picMkLst>
        </pc:picChg>
        <pc:cxnChg chg="add mod">
          <ac:chgData name="Zwart, Boudewijn" userId="92d83af9-e3f6-44a1-838e-189aec2e5d42" providerId="ADAL" clId="{EF3B0AA2-C7BA-4DE4-9EB1-DB48A028865A}" dt="2024-07-15T12:54:47.296" v="4226" actId="1582"/>
          <ac:cxnSpMkLst>
            <pc:docMk/>
            <pc:sldMk cId="2664180002" sldId="257"/>
            <ac:cxnSpMk id="7" creationId="{33988E8B-85F5-474C-27D8-9BC91CA489B0}"/>
          </ac:cxnSpMkLst>
        </pc:cxnChg>
      </pc:sldChg>
      <pc:sldChg chg="addSp delSp modSp mod setBg">
        <pc:chgData name="Zwart, Boudewijn" userId="92d83af9-e3f6-44a1-838e-189aec2e5d42" providerId="ADAL" clId="{EF3B0AA2-C7BA-4DE4-9EB1-DB48A028865A}" dt="2024-07-15T16:48:04.067" v="4968" actId="478"/>
        <pc:sldMkLst>
          <pc:docMk/>
          <pc:sldMk cId="703031044" sldId="258"/>
        </pc:sldMkLst>
        <pc:spChg chg="mod">
          <ac:chgData name="Zwart, Boudewijn" userId="92d83af9-e3f6-44a1-838e-189aec2e5d42" providerId="ADAL" clId="{EF3B0AA2-C7BA-4DE4-9EB1-DB48A028865A}" dt="2024-07-15T15:53:30.069" v="4406" actId="26606"/>
          <ac:spMkLst>
            <pc:docMk/>
            <pc:sldMk cId="703031044" sldId="258"/>
            <ac:spMk id="2" creationId="{91E8E0D5-DA21-8E15-E58F-28683325354E}"/>
          </ac:spMkLst>
        </pc:spChg>
        <pc:spChg chg="mod">
          <ac:chgData name="Zwart, Boudewijn" userId="92d83af9-e3f6-44a1-838e-189aec2e5d42" providerId="ADAL" clId="{EF3B0AA2-C7BA-4DE4-9EB1-DB48A028865A}" dt="2024-07-15T15:53:30.069" v="4406" actId="26606"/>
          <ac:spMkLst>
            <pc:docMk/>
            <pc:sldMk cId="703031044" sldId="258"/>
            <ac:spMk id="3" creationId="{1C6BF2A1-9493-169F-6D0A-2F785952ACB8}"/>
          </ac:spMkLst>
        </pc:spChg>
        <pc:spChg chg="add del mod ord">
          <ac:chgData name="Zwart, Boudewijn" userId="92d83af9-e3f6-44a1-838e-189aec2e5d42" providerId="ADAL" clId="{EF3B0AA2-C7BA-4DE4-9EB1-DB48A028865A}" dt="2024-07-12T13:20:00.711" v="3248" actId="478"/>
          <ac:spMkLst>
            <pc:docMk/>
            <pc:sldMk cId="703031044" sldId="258"/>
            <ac:spMk id="4" creationId="{B601E5DC-3787-ABD5-8FFB-7573D54E84B2}"/>
          </ac:spMkLst>
        </pc:spChg>
        <pc:spChg chg="mod">
          <ac:chgData name="Zwart, Boudewijn" userId="92d83af9-e3f6-44a1-838e-189aec2e5d42" providerId="ADAL" clId="{EF3B0AA2-C7BA-4DE4-9EB1-DB48A028865A}" dt="2024-07-15T15:53:30.069" v="4406" actId="26606"/>
          <ac:spMkLst>
            <pc:docMk/>
            <pc:sldMk cId="703031044" sldId="258"/>
            <ac:spMk id="7" creationId="{1210F688-B2FB-BF51-0223-7B6A5886D184}"/>
          </ac:spMkLst>
        </pc:spChg>
        <pc:spChg chg="add del mod">
          <ac:chgData name="Zwart, Boudewijn" userId="92d83af9-e3f6-44a1-838e-189aec2e5d42" providerId="ADAL" clId="{EF3B0AA2-C7BA-4DE4-9EB1-DB48A028865A}" dt="2024-07-15T15:35:08.632" v="4313" actId="478"/>
          <ac:spMkLst>
            <pc:docMk/>
            <pc:sldMk cId="703031044" sldId="258"/>
            <ac:spMk id="8" creationId="{8BF38C95-D4BE-8AA0-EBDF-CBED3B848049}"/>
          </ac:spMkLst>
        </pc:spChg>
        <pc:spChg chg="add del">
          <ac:chgData name="Zwart, Boudewijn" userId="92d83af9-e3f6-44a1-838e-189aec2e5d42" providerId="ADAL" clId="{EF3B0AA2-C7BA-4DE4-9EB1-DB48A028865A}" dt="2024-07-15T15:38:24.996" v="4324" actId="478"/>
          <ac:spMkLst>
            <pc:docMk/>
            <pc:sldMk cId="703031044" sldId="258"/>
            <ac:spMk id="9" creationId="{04CE4E55-A6B2-3EDF-5C64-8A83D8335F97}"/>
          </ac:spMkLst>
        </pc:spChg>
        <pc:spChg chg="add del">
          <ac:chgData name="Zwart, Boudewijn" userId="92d83af9-e3f6-44a1-838e-189aec2e5d42" providerId="ADAL" clId="{EF3B0AA2-C7BA-4DE4-9EB1-DB48A028865A}" dt="2024-07-15T15:38:57.104" v="4326" actId="478"/>
          <ac:spMkLst>
            <pc:docMk/>
            <pc:sldMk cId="703031044" sldId="258"/>
            <ac:spMk id="10" creationId="{9ACAD6AA-D791-7620-EF87-7FE25E0D2FD8}"/>
          </ac:spMkLst>
        </pc:spChg>
        <pc:spChg chg="add del">
          <ac:chgData name="Zwart, Boudewijn" userId="92d83af9-e3f6-44a1-838e-189aec2e5d42" providerId="ADAL" clId="{EF3B0AA2-C7BA-4DE4-9EB1-DB48A028865A}" dt="2024-07-15T15:39:47.637" v="4328" actId="478"/>
          <ac:spMkLst>
            <pc:docMk/>
            <pc:sldMk cId="703031044" sldId="258"/>
            <ac:spMk id="11" creationId="{A0CAAD13-4258-4E53-1859-A7BB56AAB84E}"/>
          </ac:spMkLst>
        </pc:spChg>
        <pc:spChg chg="add del">
          <ac:chgData name="Zwart, Boudewijn" userId="92d83af9-e3f6-44a1-838e-189aec2e5d42" providerId="ADAL" clId="{EF3B0AA2-C7BA-4DE4-9EB1-DB48A028865A}" dt="2024-07-15T15:40:18.225" v="4330" actId="478"/>
          <ac:spMkLst>
            <pc:docMk/>
            <pc:sldMk cId="703031044" sldId="258"/>
            <ac:spMk id="12" creationId="{3D7A7C5B-59C0-8076-C1FB-18A8959D3762}"/>
          </ac:spMkLst>
        </pc:spChg>
        <pc:spChg chg="add del">
          <ac:chgData name="Zwart, Boudewijn" userId="92d83af9-e3f6-44a1-838e-189aec2e5d42" providerId="ADAL" clId="{EF3B0AA2-C7BA-4DE4-9EB1-DB48A028865A}" dt="2024-07-15T15:41:00.355" v="4332" actId="478"/>
          <ac:spMkLst>
            <pc:docMk/>
            <pc:sldMk cId="703031044" sldId="258"/>
            <ac:spMk id="13" creationId="{FF077339-5EBB-B254-9330-63886F5D869A}"/>
          </ac:spMkLst>
        </pc:spChg>
        <pc:spChg chg="add del mod">
          <ac:chgData name="Zwart, Boudewijn" userId="92d83af9-e3f6-44a1-838e-189aec2e5d42" providerId="ADAL" clId="{EF3B0AA2-C7BA-4DE4-9EB1-DB48A028865A}" dt="2024-07-15T15:44:06.849" v="4343" actId="478"/>
          <ac:spMkLst>
            <pc:docMk/>
            <pc:sldMk cId="703031044" sldId="258"/>
            <ac:spMk id="14" creationId="{AF3283F9-23E3-D014-1808-6B96646606C4}"/>
          </ac:spMkLst>
        </pc:spChg>
        <pc:spChg chg="add del mod">
          <ac:chgData name="Zwart, Boudewijn" userId="92d83af9-e3f6-44a1-838e-189aec2e5d42" providerId="ADAL" clId="{EF3B0AA2-C7BA-4DE4-9EB1-DB48A028865A}" dt="2024-07-15T15:45:06.132" v="4353" actId="478"/>
          <ac:spMkLst>
            <pc:docMk/>
            <pc:sldMk cId="703031044" sldId="258"/>
            <ac:spMk id="15" creationId="{54E6A07C-5518-6BF4-1520-14A0E4546283}"/>
          </ac:spMkLst>
        </pc:spChg>
        <pc:spChg chg="add del mod ord">
          <ac:chgData name="Zwart, Boudewijn" userId="92d83af9-e3f6-44a1-838e-189aec2e5d42" providerId="ADAL" clId="{EF3B0AA2-C7BA-4DE4-9EB1-DB48A028865A}" dt="2024-07-15T15:52:32.902" v="4404" actId="478"/>
          <ac:spMkLst>
            <pc:docMk/>
            <pc:sldMk cId="703031044" sldId="258"/>
            <ac:spMk id="16" creationId="{E38E38DC-9FA6-998D-845D-DE7AFCFDF7EF}"/>
          </ac:spMkLst>
        </pc:spChg>
        <pc:spChg chg="add del mod">
          <ac:chgData name="Zwart, Boudewijn" userId="92d83af9-e3f6-44a1-838e-189aec2e5d42" providerId="ADAL" clId="{EF3B0AA2-C7BA-4DE4-9EB1-DB48A028865A}" dt="2024-07-15T15:50:48.439" v="4392" actId="478"/>
          <ac:spMkLst>
            <pc:docMk/>
            <pc:sldMk cId="703031044" sldId="258"/>
            <ac:spMk id="17" creationId="{56F19F10-8B7C-875A-4682-D96A81F4D931}"/>
          </ac:spMkLst>
        </pc:spChg>
        <pc:spChg chg="add del">
          <ac:chgData name="Zwart, Boudewijn" userId="92d83af9-e3f6-44a1-838e-189aec2e5d42" providerId="ADAL" clId="{EF3B0AA2-C7BA-4DE4-9EB1-DB48A028865A}" dt="2024-07-15T15:53:30.069" v="4406" actId="26606"/>
          <ac:spMkLst>
            <pc:docMk/>
            <pc:sldMk cId="703031044" sldId="258"/>
            <ac:spMk id="18" creationId="{A7AE9375-4664-4DB2-922D-2782A6E439AC}"/>
          </ac:spMkLst>
        </pc:spChg>
        <pc:spChg chg="add mod ord">
          <ac:chgData name="Zwart, Boudewijn" userId="92d83af9-e3f6-44a1-838e-189aec2e5d42" providerId="ADAL" clId="{EF3B0AA2-C7BA-4DE4-9EB1-DB48A028865A}" dt="2024-07-15T16:40:04.513" v="4829" actId="1076"/>
          <ac:spMkLst>
            <pc:docMk/>
            <pc:sldMk cId="703031044" sldId="258"/>
            <ac:spMk id="23" creationId="{620ADFAE-F1F8-1C25-DDC2-857541785DDF}"/>
          </ac:spMkLst>
        </pc:spChg>
        <pc:spChg chg="add mod">
          <ac:chgData name="Zwart, Boudewijn" userId="92d83af9-e3f6-44a1-838e-189aec2e5d42" providerId="ADAL" clId="{EF3B0AA2-C7BA-4DE4-9EB1-DB48A028865A}" dt="2024-07-15T16:41:10.118" v="4862" actId="1076"/>
          <ac:spMkLst>
            <pc:docMk/>
            <pc:sldMk cId="703031044" sldId="258"/>
            <ac:spMk id="24" creationId="{21020DD0-E2B5-96A6-D24E-44A03EC4BA76}"/>
          </ac:spMkLst>
        </pc:spChg>
        <pc:spChg chg="add mod">
          <ac:chgData name="Zwart, Boudewijn" userId="92d83af9-e3f6-44a1-838e-189aec2e5d42" providerId="ADAL" clId="{EF3B0AA2-C7BA-4DE4-9EB1-DB48A028865A}" dt="2024-07-15T16:43:22.741" v="4878" actId="1076"/>
          <ac:spMkLst>
            <pc:docMk/>
            <pc:sldMk cId="703031044" sldId="258"/>
            <ac:spMk id="25" creationId="{6A4382F7-B71B-2A76-45EA-64FE576AB48D}"/>
          </ac:spMkLst>
        </pc:spChg>
        <pc:spChg chg="add mod">
          <ac:chgData name="Zwart, Boudewijn" userId="92d83af9-e3f6-44a1-838e-189aec2e5d42" providerId="ADAL" clId="{EF3B0AA2-C7BA-4DE4-9EB1-DB48A028865A}" dt="2024-07-15T16:43:46.045" v="4883" actId="207"/>
          <ac:spMkLst>
            <pc:docMk/>
            <pc:sldMk cId="703031044" sldId="258"/>
            <ac:spMk id="28" creationId="{F0386E80-C525-292C-FA56-915334A7A49F}"/>
          </ac:spMkLst>
        </pc:spChg>
        <pc:spChg chg="add mod">
          <ac:chgData name="Zwart, Boudewijn" userId="92d83af9-e3f6-44a1-838e-189aec2e5d42" providerId="ADAL" clId="{EF3B0AA2-C7BA-4DE4-9EB1-DB48A028865A}" dt="2024-07-15T16:43:49.793" v="4884" actId="571"/>
          <ac:spMkLst>
            <pc:docMk/>
            <pc:sldMk cId="703031044" sldId="258"/>
            <ac:spMk id="29" creationId="{E4F7E86A-FB7D-D724-337A-3488D8D80127}"/>
          </ac:spMkLst>
        </pc:spChg>
        <pc:spChg chg="add mod">
          <ac:chgData name="Zwart, Boudewijn" userId="92d83af9-e3f6-44a1-838e-189aec2e5d42" providerId="ADAL" clId="{EF3B0AA2-C7BA-4DE4-9EB1-DB48A028865A}" dt="2024-07-15T16:45:07.359" v="4914" actId="1076"/>
          <ac:spMkLst>
            <pc:docMk/>
            <pc:sldMk cId="703031044" sldId="258"/>
            <ac:spMk id="30" creationId="{C3016350-D518-E9F1-ADA3-32F73987F328}"/>
          </ac:spMkLst>
        </pc:spChg>
        <pc:spChg chg="add mod">
          <ac:chgData name="Zwart, Boudewijn" userId="92d83af9-e3f6-44a1-838e-189aec2e5d42" providerId="ADAL" clId="{EF3B0AA2-C7BA-4DE4-9EB1-DB48A028865A}" dt="2024-07-15T16:46:02.600" v="4966" actId="20577"/>
          <ac:spMkLst>
            <pc:docMk/>
            <pc:sldMk cId="703031044" sldId="258"/>
            <ac:spMk id="31" creationId="{B991F23E-7A40-D0BF-07D4-53CC47578695}"/>
          </ac:spMkLst>
        </pc:spChg>
        <pc:picChg chg="add mod">
          <ac:chgData name="Zwart, Boudewijn" userId="92d83af9-e3f6-44a1-838e-189aec2e5d42" providerId="ADAL" clId="{EF3B0AA2-C7BA-4DE4-9EB1-DB48A028865A}" dt="2024-07-15T16:38:56.756" v="4822" actId="1076"/>
          <ac:picMkLst>
            <pc:docMk/>
            <pc:sldMk cId="703031044" sldId="258"/>
            <ac:picMk id="22" creationId="{BA7B9965-6203-C5BC-2106-9164C3F01D7A}"/>
          </ac:picMkLst>
        </pc:picChg>
        <pc:picChg chg="add mod">
          <ac:chgData name="Zwart, Boudewijn" userId="92d83af9-e3f6-44a1-838e-189aec2e5d42" providerId="ADAL" clId="{EF3B0AA2-C7BA-4DE4-9EB1-DB48A028865A}" dt="2024-07-15T16:45:03.999" v="4913" actId="1076"/>
          <ac:picMkLst>
            <pc:docMk/>
            <pc:sldMk cId="703031044" sldId="258"/>
            <ac:picMk id="2050" creationId="{BD7C95E6-1D88-7A12-2BBB-0B464F629106}"/>
          </ac:picMkLst>
        </pc:picChg>
        <pc:cxnChg chg="add del mod">
          <ac:chgData name="Zwart, Boudewijn" userId="92d83af9-e3f6-44a1-838e-189aec2e5d42" providerId="ADAL" clId="{EF3B0AA2-C7BA-4DE4-9EB1-DB48A028865A}" dt="2024-07-15T16:48:04.067" v="4968" actId="478"/>
          <ac:cxnSpMkLst>
            <pc:docMk/>
            <pc:sldMk cId="703031044" sldId="258"/>
            <ac:cxnSpMk id="4" creationId="{BEBA0F93-A76A-01A9-9D52-B7FF6A21D6D5}"/>
          </ac:cxnSpMkLst>
        </pc:cxnChg>
        <pc:cxnChg chg="add del">
          <ac:chgData name="Zwart, Boudewijn" userId="92d83af9-e3f6-44a1-838e-189aec2e5d42" providerId="ADAL" clId="{EF3B0AA2-C7BA-4DE4-9EB1-DB48A028865A}" dt="2024-07-15T12:24:32.024" v="3829" actId="478"/>
          <ac:cxnSpMkLst>
            <pc:docMk/>
            <pc:sldMk cId="703031044" sldId="258"/>
            <ac:cxnSpMk id="6" creationId="{6A192149-A645-E03A-AD1F-238834A1A8BC}"/>
          </ac:cxnSpMkLst>
        </pc:cxnChg>
        <pc:cxnChg chg="add del">
          <ac:chgData name="Zwart, Boudewijn" userId="92d83af9-e3f6-44a1-838e-189aec2e5d42" providerId="ADAL" clId="{EF3B0AA2-C7BA-4DE4-9EB1-DB48A028865A}" dt="2024-07-15T15:53:30.069" v="4406" actId="26606"/>
          <ac:cxnSpMkLst>
            <pc:docMk/>
            <pc:sldMk cId="703031044" sldId="258"/>
            <ac:cxnSpMk id="19" creationId="{EE504C98-6397-41C1-A8D8-2D9C4ED307E0}"/>
          </ac:cxnSpMkLst>
        </pc:cxnChg>
        <pc:cxnChg chg="add del">
          <ac:chgData name="Zwart, Boudewijn" userId="92d83af9-e3f6-44a1-838e-189aec2e5d42" providerId="ADAL" clId="{EF3B0AA2-C7BA-4DE4-9EB1-DB48A028865A}" dt="2024-07-15T15:53:30.069" v="4406" actId="26606"/>
          <ac:cxnSpMkLst>
            <pc:docMk/>
            <pc:sldMk cId="703031044" sldId="258"/>
            <ac:cxnSpMk id="20" creationId="{17C2F6CE-0CF2-4DDD-85F5-96799A328F15}"/>
          </ac:cxnSpMkLst>
        </pc:cxnChg>
        <pc:cxnChg chg="add del mod">
          <ac:chgData name="Zwart, Boudewijn" userId="92d83af9-e3f6-44a1-838e-189aec2e5d42" providerId="ADAL" clId="{EF3B0AA2-C7BA-4DE4-9EB1-DB48A028865A}" dt="2024-07-15T16:43:31.822" v="4880" actId="478"/>
          <ac:cxnSpMkLst>
            <pc:docMk/>
            <pc:sldMk cId="703031044" sldId="258"/>
            <ac:cxnSpMk id="27" creationId="{51BF8A31-3428-0E12-4604-C8E79D3DF620}"/>
          </ac:cxnSpMkLst>
        </pc:cxnChg>
      </pc:sldChg>
      <pc:sldChg chg="delSp del mod">
        <pc:chgData name="Zwart, Boudewijn" userId="92d83af9-e3f6-44a1-838e-189aec2e5d42" providerId="ADAL" clId="{EF3B0AA2-C7BA-4DE4-9EB1-DB48A028865A}" dt="2024-07-15T12:25:36.077" v="3851" actId="2696"/>
        <pc:sldMkLst>
          <pc:docMk/>
          <pc:sldMk cId="3973179168" sldId="259"/>
        </pc:sldMkLst>
        <pc:spChg chg="del">
          <ac:chgData name="Zwart, Boudewijn" userId="92d83af9-e3f6-44a1-838e-189aec2e5d42" providerId="ADAL" clId="{EF3B0AA2-C7BA-4DE4-9EB1-DB48A028865A}" dt="2024-07-12T13:11:56.488" v="3005" actId="21"/>
          <ac:spMkLst>
            <pc:docMk/>
            <pc:sldMk cId="3973179168" sldId="259"/>
            <ac:spMk id="11" creationId="{67666C1A-6FCB-CED0-D3CB-7E10AEC8926E}"/>
          </ac:spMkLst>
        </pc:spChg>
      </pc:sldChg>
      <pc:sldChg chg="del">
        <pc:chgData name="Zwart, Boudewijn" userId="92d83af9-e3f6-44a1-838e-189aec2e5d42" providerId="ADAL" clId="{EF3B0AA2-C7BA-4DE4-9EB1-DB48A028865A}" dt="2024-07-15T12:25:28.571" v="3850" actId="2696"/>
        <pc:sldMkLst>
          <pc:docMk/>
          <pc:sldMk cId="2886839455" sldId="260"/>
        </pc:sldMkLst>
      </pc:sldChg>
      <pc:sldChg chg="addSp modSp new del mod setBg">
        <pc:chgData name="Zwart, Boudewijn" userId="92d83af9-e3f6-44a1-838e-189aec2e5d42" providerId="ADAL" clId="{EF3B0AA2-C7BA-4DE4-9EB1-DB48A028865A}" dt="2024-07-12T10:51:37.176" v="361" actId="2696"/>
        <pc:sldMkLst>
          <pc:docMk/>
          <pc:sldMk cId="2732316272" sldId="261"/>
        </pc:sldMkLst>
        <pc:spChg chg="mod">
          <ac:chgData name="Zwart, Boudewijn" userId="92d83af9-e3f6-44a1-838e-189aec2e5d42" providerId="ADAL" clId="{EF3B0AA2-C7BA-4DE4-9EB1-DB48A028865A}" dt="2024-07-12T10:24:09.581" v="55" actId="1076"/>
          <ac:spMkLst>
            <pc:docMk/>
            <pc:sldMk cId="2732316272" sldId="261"/>
            <ac:spMk id="2" creationId="{911AFBC5-050E-4289-9D19-F194F03E7D55}"/>
          </ac:spMkLst>
        </pc:spChg>
        <pc:spChg chg="mod">
          <ac:chgData name="Zwart, Boudewijn" userId="92d83af9-e3f6-44a1-838e-189aec2e5d42" providerId="ADAL" clId="{EF3B0AA2-C7BA-4DE4-9EB1-DB48A028865A}" dt="2024-07-12T10:28:41.164" v="116" actId="20577"/>
          <ac:spMkLst>
            <pc:docMk/>
            <pc:sldMk cId="2732316272" sldId="261"/>
            <ac:spMk id="3" creationId="{28841B02-1134-9B1B-92EC-5B7E74437F76}"/>
          </ac:spMkLst>
        </pc:spChg>
        <pc:spChg chg="add">
          <ac:chgData name="Zwart, Boudewijn" userId="92d83af9-e3f6-44a1-838e-189aec2e5d42" providerId="ADAL" clId="{EF3B0AA2-C7BA-4DE4-9EB1-DB48A028865A}" dt="2024-07-12T10:19:25.032" v="38" actId="26606"/>
          <ac:spMkLst>
            <pc:docMk/>
            <pc:sldMk cId="2732316272" sldId="261"/>
            <ac:spMk id="1031" creationId="{C3420C89-0B09-4632-A4AF-3971D08BF7A8}"/>
          </ac:spMkLst>
        </pc:spChg>
        <pc:spChg chg="add">
          <ac:chgData name="Zwart, Boudewijn" userId="92d83af9-e3f6-44a1-838e-189aec2e5d42" providerId="ADAL" clId="{EF3B0AA2-C7BA-4DE4-9EB1-DB48A028865A}" dt="2024-07-12T10:19:25.032" v="38" actId="26606"/>
          <ac:spMkLst>
            <pc:docMk/>
            <pc:sldMk cId="2732316272" sldId="261"/>
            <ac:spMk id="1033" creationId="{4E5CBA61-BF74-40B4-A3A8-366BBA626CCF}"/>
          </ac:spMkLst>
        </pc:spChg>
        <pc:grpChg chg="add">
          <ac:chgData name="Zwart, Boudewijn" userId="92d83af9-e3f6-44a1-838e-189aec2e5d42" providerId="ADAL" clId="{EF3B0AA2-C7BA-4DE4-9EB1-DB48A028865A}" dt="2024-07-12T10:19:25.032" v="38" actId="26606"/>
          <ac:grpSpMkLst>
            <pc:docMk/>
            <pc:sldMk cId="2732316272" sldId="261"/>
            <ac:grpSpMk id="1035" creationId="{AC27E70C-5470-4262-B9CE-AE52C51CF4C1}"/>
          </ac:grpSpMkLst>
        </pc:grpChg>
        <pc:grpChg chg="add">
          <ac:chgData name="Zwart, Boudewijn" userId="92d83af9-e3f6-44a1-838e-189aec2e5d42" providerId="ADAL" clId="{EF3B0AA2-C7BA-4DE4-9EB1-DB48A028865A}" dt="2024-07-12T10:19:25.032" v="38" actId="26606"/>
          <ac:grpSpMkLst>
            <pc:docMk/>
            <pc:sldMk cId="2732316272" sldId="261"/>
            <ac:grpSpMk id="1039" creationId="{E27AF472-EAE3-4572-AB69-B92BD10DBC6D}"/>
          </ac:grpSpMkLst>
        </pc:grpChg>
        <pc:picChg chg="add mod ord">
          <ac:chgData name="Zwart, Boudewijn" userId="92d83af9-e3f6-44a1-838e-189aec2e5d42" providerId="ADAL" clId="{EF3B0AA2-C7BA-4DE4-9EB1-DB48A028865A}" dt="2024-07-12T10:19:40.132" v="39" actId="1076"/>
          <ac:picMkLst>
            <pc:docMk/>
            <pc:sldMk cId="2732316272" sldId="261"/>
            <ac:picMk id="1026" creationId="{E8226725-7FB9-449F-2D9E-81D256AB62F4}"/>
          </ac:picMkLst>
        </pc:picChg>
      </pc:sldChg>
      <pc:sldChg chg="addSp modSp new del mod">
        <pc:chgData name="Zwart, Boudewijn" userId="92d83af9-e3f6-44a1-838e-189aec2e5d42" providerId="ADAL" clId="{EF3B0AA2-C7BA-4DE4-9EB1-DB48A028865A}" dt="2024-07-12T12:54:19.167" v="2468" actId="2696"/>
        <pc:sldMkLst>
          <pc:docMk/>
          <pc:sldMk cId="2588999309" sldId="262"/>
        </pc:sldMkLst>
        <pc:spChg chg="mod">
          <ac:chgData name="Zwart, Boudewijn" userId="92d83af9-e3f6-44a1-838e-189aec2e5d42" providerId="ADAL" clId="{EF3B0AA2-C7BA-4DE4-9EB1-DB48A028865A}" dt="2024-07-12T10:31:48.901" v="208" actId="20577"/>
          <ac:spMkLst>
            <pc:docMk/>
            <pc:sldMk cId="2588999309" sldId="262"/>
            <ac:spMk id="2" creationId="{886275AB-2F24-B551-A109-949A213F596D}"/>
          </ac:spMkLst>
        </pc:spChg>
        <pc:spChg chg="mod">
          <ac:chgData name="Zwart, Boudewijn" userId="92d83af9-e3f6-44a1-838e-189aec2e5d42" providerId="ADAL" clId="{EF3B0AA2-C7BA-4DE4-9EB1-DB48A028865A}" dt="2024-07-12T11:01:40.530" v="470" actId="14100"/>
          <ac:spMkLst>
            <pc:docMk/>
            <pc:sldMk cId="2588999309" sldId="262"/>
            <ac:spMk id="3" creationId="{1A4373D1-3AD5-289F-F6A3-FD9B19911ABF}"/>
          </ac:spMkLst>
        </pc:spChg>
        <pc:picChg chg="add mod">
          <ac:chgData name="Zwart, Boudewijn" userId="92d83af9-e3f6-44a1-838e-189aec2e5d42" providerId="ADAL" clId="{EF3B0AA2-C7BA-4DE4-9EB1-DB48A028865A}" dt="2024-07-12T11:01:27.443" v="466" actId="1076"/>
          <ac:picMkLst>
            <pc:docMk/>
            <pc:sldMk cId="2588999309" sldId="262"/>
            <ac:picMk id="5" creationId="{4CE60673-BA68-861D-E173-A3D4684A7C6B}"/>
          </ac:picMkLst>
        </pc:picChg>
      </pc:sldChg>
      <pc:sldChg chg="addSp delSp modSp new mod setBg">
        <pc:chgData name="Zwart, Boudewijn" userId="92d83af9-e3f6-44a1-838e-189aec2e5d42" providerId="ADAL" clId="{EF3B0AA2-C7BA-4DE4-9EB1-DB48A028865A}" dt="2024-07-15T15:51:56.888" v="4399" actId="14100"/>
        <pc:sldMkLst>
          <pc:docMk/>
          <pc:sldMk cId="4204938209" sldId="263"/>
        </pc:sldMkLst>
        <pc:spChg chg="mod">
          <ac:chgData name="Zwart, Boudewijn" userId="92d83af9-e3f6-44a1-838e-189aec2e5d42" providerId="ADAL" clId="{EF3B0AA2-C7BA-4DE4-9EB1-DB48A028865A}" dt="2024-07-12T10:32:48.357" v="243" actId="20577"/>
          <ac:spMkLst>
            <pc:docMk/>
            <pc:sldMk cId="4204938209" sldId="263"/>
            <ac:spMk id="2" creationId="{20EC8E49-4DC3-673D-4736-420ED90E8A56}"/>
          </ac:spMkLst>
        </pc:spChg>
        <pc:spChg chg="del">
          <ac:chgData name="Zwart, Boudewijn" userId="92d83af9-e3f6-44a1-838e-189aec2e5d42" providerId="ADAL" clId="{EF3B0AA2-C7BA-4DE4-9EB1-DB48A028865A}" dt="2024-07-12T10:32:51.125" v="244" actId="478"/>
          <ac:spMkLst>
            <pc:docMk/>
            <pc:sldMk cId="4204938209" sldId="263"/>
            <ac:spMk id="3" creationId="{7A7882DA-4C2D-FB1E-7B6C-54D0184E161D}"/>
          </ac:spMkLst>
        </pc:spChg>
        <pc:spChg chg="add mod">
          <ac:chgData name="Zwart, Boudewijn" userId="92d83af9-e3f6-44a1-838e-189aec2e5d42" providerId="ADAL" clId="{EF3B0AA2-C7BA-4DE4-9EB1-DB48A028865A}" dt="2024-07-15T12:31:15.140" v="3882" actId="20577"/>
          <ac:spMkLst>
            <pc:docMk/>
            <pc:sldMk cId="4204938209" sldId="263"/>
            <ac:spMk id="5" creationId="{F6BAC639-DF03-89F8-F268-D03E65F26A04}"/>
          </ac:spMkLst>
        </pc:spChg>
        <pc:spChg chg="add mod">
          <ac:chgData name="Zwart, Boudewijn" userId="92d83af9-e3f6-44a1-838e-189aec2e5d42" providerId="ADAL" clId="{EF3B0AA2-C7BA-4DE4-9EB1-DB48A028865A}" dt="2024-07-12T10:59:12.947" v="409" actId="1076"/>
          <ac:spMkLst>
            <pc:docMk/>
            <pc:sldMk cId="4204938209" sldId="263"/>
            <ac:spMk id="13" creationId="{F9469B6E-4BCD-9E09-3811-823D53FCC6D0}"/>
          </ac:spMkLst>
        </pc:spChg>
        <pc:spChg chg="add del mod">
          <ac:chgData name="Zwart, Boudewijn" userId="92d83af9-e3f6-44a1-838e-189aec2e5d42" providerId="ADAL" clId="{EF3B0AA2-C7BA-4DE4-9EB1-DB48A028865A}" dt="2024-07-12T11:00:00.270" v="438"/>
          <ac:spMkLst>
            <pc:docMk/>
            <pc:sldMk cId="4204938209" sldId="263"/>
            <ac:spMk id="14" creationId="{0465C39B-F86C-C760-6263-67EFC5502DFC}"/>
          </ac:spMkLst>
        </pc:spChg>
        <pc:spChg chg="add mod">
          <ac:chgData name="Zwart, Boudewijn" userId="92d83af9-e3f6-44a1-838e-189aec2e5d42" providerId="ADAL" clId="{EF3B0AA2-C7BA-4DE4-9EB1-DB48A028865A}" dt="2024-07-12T11:00:17.390" v="461" actId="20577"/>
          <ac:spMkLst>
            <pc:docMk/>
            <pc:sldMk cId="4204938209" sldId="263"/>
            <ac:spMk id="18" creationId="{3D10F44C-D9A5-CB41-0247-7923B3AA3440}"/>
          </ac:spMkLst>
        </pc:spChg>
        <pc:picChg chg="add mod">
          <ac:chgData name="Zwart, Boudewijn" userId="92d83af9-e3f6-44a1-838e-189aec2e5d42" providerId="ADAL" clId="{EF3B0AA2-C7BA-4DE4-9EB1-DB48A028865A}" dt="2024-07-15T12:30:55.978" v="3868" actId="1076"/>
          <ac:picMkLst>
            <pc:docMk/>
            <pc:sldMk cId="4204938209" sldId="263"/>
            <ac:picMk id="4" creationId="{F6E60A8D-C17D-7767-207F-31A3899DE0AD}"/>
          </ac:picMkLst>
        </pc:picChg>
        <pc:picChg chg="add del mod">
          <ac:chgData name="Zwart, Boudewijn" userId="92d83af9-e3f6-44a1-838e-189aec2e5d42" providerId="ADAL" clId="{EF3B0AA2-C7BA-4DE4-9EB1-DB48A028865A}" dt="2024-07-12T10:40:01.571" v="261" actId="478"/>
          <ac:picMkLst>
            <pc:docMk/>
            <pc:sldMk cId="4204938209" sldId="263"/>
            <ac:picMk id="5" creationId="{D6088630-E64B-FBB2-B317-510A028AFE70}"/>
          </ac:picMkLst>
        </pc:picChg>
        <pc:picChg chg="add del mod">
          <ac:chgData name="Zwart, Boudewijn" userId="92d83af9-e3f6-44a1-838e-189aec2e5d42" providerId="ADAL" clId="{EF3B0AA2-C7BA-4DE4-9EB1-DB48A028865A}" dt="2024-07-15T12:30:39.595" v="3866" actId="478"/>
          <ac:picMkLst>
            <pc:docMk/>
            <pc:sldMk cId="4204938209" sldId="263"/>
            <ac:picMk id="7" creationId="{561B41DA-6E71-7668-C993-AC3D58F928E8}"/>
          </ac:picMkLst>
        </pc:picChg>
        <pc:picChg chg="add del mod">
          <ac:chgData name="Zwart, Boudewijn" userId="92d83af9-e3f6-44a1-838e-189aec2e5d42" providerId="ADAL" clId="{EF3B0AA2-C7BA-4DE4-9EB1-DB48A028865A}" dt="2024-07-12T10:38:19.944" v="255" actId="478"/>
          <ac:picMkLst>
            <pc:docMk/>
            <pc:sldMk cId="4204938209" sldId="263"/>
            <ac:picMk id="9" creationId="{607ABA93-213D-9ACB-CC85-77693B1AD810}"/>
          </ac:picMkLst>
        </pc:picChg>
        <pc:picChg chg="add mod">
          <ac:chgData name="Zwart, Boudewijn" userId="92d83af9-e3f6-44a1-838e-189aec2e5d42" providerId="ADAL" clId="{EF3B0AA2-C7BA-4DE4-9EB1-DB48A028865A}" dt="2024-07-12T10:40:03.382" v="262" actId="1076"/>
          <ac:picMkLst>
            <pc:docMk/>
            <pc:sldMk cId="4204938209" sldId="263"/>
            <ac:picMk id="11" creationId="{6E908062-BF7F-B922-87DF-F3B9D5A8ED50}"/>
          </ac:picMkLst>
        </pc:picChg>
        <pc:picChg chg="add mod">
          <ac:chgData name="Zwart, Boudewijn" userId="92d83af9-e3f6-44a1-838e-189aec2e5d42" providerId="ADAL" clId="{EF3B0AA2-C7BA-4DE4-9EB1-DB48A028865A}" dt="2024-07-15T15:51:54.037" v="4398" actId="1076"/>
          <ac:picMkLst>
            <pc:docMk/>
            <pc:sldMk cId="4204938209" sldId="263"/>
            <ac:picMk id="19" creationId="{06B024AE-038A-023C-3C85-4D980CE02FB6}"/>
          </ac:picMkLst>
        </pc:picChg>
        <pc:cxnChg chg="add mod">
          <ac:chgData name="Zwart, Boudewijn" userId="92d83af9-e3f6-44a1-838e-189aec2e5d42" providerId="ADAL" clId="{EF3B0AA2-C7BA-4DE4-9EB1-DB48A028865A}" dt="2024-07-15T15:51:56.888" v="4399" actId="14100"/>
          <ac:cxnSpMkLst>
            <pc:docMk/>
            <pc:sldMk cId="4204938209" sldId="263"/>
            <ac:cxnSpMk id="6" creationId="{3397BA05-E50C-8D99-14F5-ECA02E72B949}"/>
          </ac:cxnSpMkLst>
        </pc:cxnChg>
        <pc:cxnChg chg="add mod">
          <ac:chgData name="Zwart, Boudewijn" userId="92d83af9-e3f6-44a1-838e-189aec2e5d42" providerId="ADAL" clId="{EF3B0AA2-C7BA-4DE4-9EB1-DB48A028865A}" dt="2024-07-12T10:59:44.216" v="421" actId="208"/>
          <ac:cxnSpMkLst>
            <pc:docMk/>
            <pc:sldMk cId="4204938209" sldId="263"/>
            <ac:cxnSpMk id="16" creationId="{0CB3632A-82D1-624D-69B7-B363D974B569}"/>
          </ac:cxnSpMkLst>
        </pc:cxnChg>
        <pc:cxnChg chg="add mod">
          <ac:chgData name="Zwart, Boudewijn" userId="92d83af9-e3f6-44a1-838e-189aec2e5d42" providerId="ADAL" clId="{EF3B0AA2-C7BA-4DE4-9EB1-DB48A028865A}" dt="2024-07-12T10:59:48.262" v="422" actId="571"/>
          <ac:cxnSpMkLst>
            <pc:docMk/>
            <pc:sldMk cId="4204938209" sldId="263"/>
            <ac:cxnSpMk id="17" creationId="{929EB12B-23C2-57B0-9DA9-FFD1099CCA9A}"/>
          </ac:cxnSpMkLst>
        </pc:cxnChg>
      </pc:sldChg>
      <pc:sldChg chg="addSp delSp modSp new mod">
        <pc:chgData name="Zwart, Boudewijn" userId="92d83af9-e3f6-44a1-838e-189aec2e5d42" providerId="ADAL" clId="{EF3B0AA2-C7BA-4DE4-9EB1-DB48A028865A}" dt="2024-07-15T12:56:33.009" v="4244" actId="14100"/>
        <pc:sldMkLst>
          <pc:docMk/>
          <pc:sldMk cId="4207525606" sldId="264"/>
        </pc:sldMkLst>
        <pc:spChg chg="mod">
          <ac:chgData name="Zwart, Boudewijn" userId="92d83af9-e3f6-44a1-838e-189aec2e5d42" providerId="ADAL" clId="{EF3B0AA2-C7BA-4DE4-9EB1-DB48A028865A}" dt="2024-07-12T10:48:21.971" v="342" actId="2711"/>
          <ac:spMkLst>
            <pc:docMk/>
            <pc:sldMk cId="4207525606" sldId="264"/>
            <ac:spMk id="2" creationId="{FC1C8DFE-48CC-1F36-E90D-7B17E1853294}"/>
          </ac:spMkLst>
        </pc:spChg>
        <pc:spChg chg="del mod">
          <ac:chgData name="Zwart, Boudewijn" userId="92d83af9-e3f6-44a1-838e-189aec2e5d42" providerId="ADAL" clId="{EF3B0AA2-C7BA-4DE4-9EB1-DB48A028865A}" dt="2024-07-12T10:42:56.963" v="272" actId="478"/>
          <ac:spMkLst>
            <pc:docMk/>
            <pc:sldMk cId="4207525606" sldId="264"/>
            <ac:spMk id="3" creationId="{B4C678B3-75BB-4256-4384-586DC575CB3A}"/>
          </ac:spMkLst>
        </pc:spChg>
        <pc:spChg chg="add mod">
          <ac:chgData name="Zwart, Boudewijn" userId="92d83af9-e3f6-44a1-838e-189aec2e5d42" providerId="ADAL" clId="{EF3B0AA2-C7BA-4DE4-9EB1-DB48A028865A}" dt="2024-07-12T11:01:07.922" v="465" actId="208"/>
          <ac:spMkLst>
            <pc:docMk/>
            <pc:sldMk cId="4207525606" sldId="264"/>
            <ac:spMk id="6" creationId="{F0D520CC-BC06-F2DB-A957-CF7AE80F77D9}"/>
          </ac:spMkLst>
        </pc:spChg>
        <pc:spChg chg="add mod">
          <ac:chgData name="Zwart, Boudewijn" userId="92d83af9-e3f6-44a1-838e-189aec2e5d42" providerId="ADAL" clId="{EF3B0AA2-C7BA-4DE4-9EB1-DB48A028865A}" dt="2024-07-12T11:01:01.827" v="463" actId="207"/>
          <ac:spMkLst>
            <pc:docMk/>
            <pc:sldMk cId="4207525606" sldId="264"/>
            <ac:spMk id="7" creationId="{35A563A2-705C-BA2F-CB24-ECAA29586FE4}"/>
          </ac:spMkLst>
        </pc:spChg>
        <pc:spChg chg="add mod">
          <ac:chgData name="Zwart, Boudewijn" userId="92d83af9-e3f6-44a1-838e-189aec2e5d42" providerId="ADAL" clId="{EF3B0AA2-C7BA-4DE4-9EB1-DB48A028865A}" dt="2024-07-12T11:00:58.998" v="462" actId="207"/>
          <ac:spMkLst>
            <pc:docMk/>
            <pc:sldMk cId="4207525606" sldId="264"/>
            <ac:spMk id="8" creationId="{AB837D76-BFA4-60B6-B474-ED8CA8AE9B65}"/>
          </ac:spMkLst>
        </pc:spChg>
        <pc:picChg chg="add del mod">
          <ac:chgData name="Zwart, Boudewijn" userId="92d83af9-e3f6-44a1-838e-189aec2e5d42" providerId="ADAL" clId="{EF3B0AA2-C7BA-4DE4-9EB1-DB48A028865A}" dt="2024-07-12T10:47:38.072" v="333" actId="478"/>
          <ac:picMkLst>
            <pc:docMk/>
            <pc:sldMk cId="4207525606" sldId="264"/>
            <ac:picMk id="5" creationId="{B278F287-923F-BB5B-1054-5DB352DA351F}"/>
          </ac:picMkLst>
        </pc:picChg>
        <pc:picChg chg="add mod ord">
          <ac:chgData name="Zwart, Boudewijn" userId="92d83af9-e3f6-44a1-838e-189aec2e5d42" providerId="ADAL" clId="{EF3B0AA2-C7BA-4DE4-9EB1-DB48A028865A}" dt="2024-07-12T10:51:23.535" v="359" actId="1076"/>
          <ac:picMkLst>
            <pc:docMk/>
            <pc:sldMk cId="4207525606" sldId="264"/>
            <ac:picMk id="12" creationId="{E383842C-914B-3854-AFFF-820E1B9965A5}"/>
          </ac:picMkLst>
        </pc:picChg>
        <pc:cxnChg chg="add mod">
          <ac:chgData name="Zwart, Boudewijn" userId="92d83af9-e3f6-44a1-838e-189aec2e5d42" providerId="ADAL" clId="{EF3B0AA2-C7BA-4DE4-9EB1-DB48A028865A}" dt="2024-07-15T12:56:33.009" v="4244" actId="14100"/>
          <ac:cxnSpMkLst>
            <pc:docMk/>
            <pc:sldMk cId="4207525606" sldId="264"/>
            <ac:cxnSpMk id="3" creationId="{B880A90D-3AF9-FA8E-CB7E-9BFC32ED75EE}"/>
          </ac:cxnSpMkLst>
        </pc:cxnChg>
        <pc:cxnChg chg="add mod">
          <ac:chgData name="Zwart, Boudewijn" userId="92d83af9-e3f6-44a1-838e-189aec2e5d42" providerId="ADAL" clId="{EF3B0AA2-C7BA-4DE4-9EB1-DB48A028865A}" dt="2024-07-12T11:01:05.066" v="464" actId="208"/>
          <ac:cxnSpMkLst>
            <pc:docMk/>
            <pc:sldMk cId="4207525606" sldId="264"/>
            <ac:cxnSpMk id="10" creationId="{C4D07FB9-D82C-71C1-371E-417749B04276}"/>
          </ac:cxnSpMkLst>
        </pc:cxnChg>
      </pc:sldChg>
      <pc:sldChg chg="addSp delSp modSp new mod">
        <pc:chgData name="Zwart, Boudewijn" userId="92d83af9-e3f6-44a1-838e-189aec2e5d42" providerId="ADAL" clId="{EF3B0AA2-C7BA-4DE4-9EB1-DB48A028865A}" dt="2024-07-15T16:48:11.049" v="4969" actId="478"/>
        <pc:sldMkLst>
          <pc:docMk/>
          <pc:sldMk cId="659414165" sldId="265"/>
        </pc:sldMkLst>
        <pc:spChg chg="mod">
          <ac:chgData name="Zwart, Boudewijn" userId="92d83af9-e3f6-44a1-838e-189aec2e5d42" providerId="ADAL" clId="{EF3B0AA2-C7BA-4DE4-9EB1-DB48A028865A}" dt="2024-07-15T16:05:08.246" v="4606" actId="115"/>
          <ac:spMkLst>
            <pc:docMk/>
            <pc:sldMk cId="659414165" sldId="265"/>
            <ac:spMk id="2" creationId="{5EDEF88E-A5DD-BCFA-D750-D2E0CE5E438B}"/>
          </ac:spMkLst>
        </pc:spChg>
        <pc:spChg chg="del">
          <ac:chgData name="Zwart, Boudewijn" userId="92d83af9-e3f6-44a1-838e-189aec2e5d42" providerId="ADAL" clId="{EF3B0AA2-C7BA-4DE4-9EB1-DB48A028865A}" dt="2024-07-12T11:04:12.244" v="471" actId="478"/>
          <ac:spMkLst>
            <pc:docMk/>
            <pc:sldMk cId="659414165" sldId="265"/>
            <ac:spMk id="3" creationId="{39781292-7B39-5729-3D1A-D38473CC9BEC}"/>
          </ac:spMkLst>
        </pc:spChg>
        <pc:spChg chg="add mod">
          <ac:chgData name="Zwart, Boudewijn" userId="92d83af9-e3f6-44a1-838e-189aec2e5d42" providerId="ADAL" clId="{EF3B0AA2-C7BA-4DE4-9EB1-DB48A028865A}" dt="2024-07-12T11:04:53.332" v="488" actId="1076"/>
          <ac:spMkLst>
            <pc:docMk/>
            <pc:sldMk cId="659414165" sldId="265"/>
            <ac:spMk id="7" creationId="{D56061DA-6430-33CD-F843-74D17AD0563E}"/>
          </ac:spMkLst>
        </pc:spChg>
        <pc:spChg chg="add mod">
          <ac:chgData name="Zwart, Boudewijn" userId="92d83af9-e3f6-44a1-838e-189aec2e5d42" providerId="ADAL" clId="{EF3B0AA2-C7BA-4DE4-9EB1-DB48A028865A}" dt="2024-07-12T11:07:08.967" v="536" actId="1076"/>
          <ac:spMkLst>
            <pc:docMk/>
            <pc:sldMk cId="659414165" sldId="265"/>
            <ac:spMk id="10" creationId="{6586668D-3DFE-6E54-24FA-ACC2CAE1F2C4}"/>
          </ac:spMkLst>
        </pc:spChg>
        <pc:spChg chg="add mod">
          <ac:chgData name="Zwart, Boudewijn" userId="92d83af9-e3f6-44a1-838e-189aec2e5d42" providerId="ADAL" clId="{EF3B0AA2-C7BA-4DE4-9EB1-DB48A028865A}" dt="2024-07-12T11:07:58.010" v="567" actId="20577"/>
          <ac:spMkLst>
            <pc:docMk/>
            <pc:sldMk cId="659414165" sldId="265"/>
            <ac:spMk id="13" creationId="{172575BB-FEF4-5E2C-934A-685490701C8B}"/>
          </ac:spMkLst>
        </pc:spChg>
        <pc:spChg chg="add mod">
          <ac:chgData name="Zwart, Boudewijn" userId="92d83af9-e3f6-44a1-838e-189aec2e5d42" providerId="ADAL" clId="{EF3B0AA2-C7BA-4DE4-9EB1-DB48A028865A}" dt="2024-07-12T11:14:54.413" v="602" actId="1076"/>
          <ac:spMkLst>
            <pc:docMk/>
            <pc:sldMk cId="659414165" sldId="265"/>
            <ac:spMk id="15" creationId="{0D5C3403-23F3-D53B-6E45-7EE5B6435CE9}"/>
          </ac:spMkLst>
        </pc:spChg>
        <pc:spChg chg="add del mod">
          <ac:chgData name="Zwart, Boudewijn" userId="92d83af9-e3f6-44a1-838e-189aec2e5d42" providerId="ADAL" clId="{EF3B0AA2-C7BA-4DE4-9EB1-DB48A028865A}" dt="2024-07-12T11:09:10.978" v="590" actId="22"/>
          <ac:spMkLst>
            <pc:docMk/>
            <pc:sldMk cId="659414165" sldId="265"/>
            <ac:spMk id="19" creationId="{6B7947DB-BAE8-D2B8-51C9-BA62AFF9EB88}"/>
          </ac:spMkLst>
        </pc:spChg>
        <pc:picChg chg="add mod">
          <ac:chgData name="Zwart, Boudewijn" userId="92d83af9-e3f6-44a1-838e-189aec2e5d42" providerId="ADAL" clId="{EF3B0AA2-C7BA-4DE4-9EB1-DB48A028865A}" dt="2024-07-15T12:28:12.401" v="3854" actId="1076"/>
          <ac:picMkLst>
            <pc:docMk/>
            <pc:sldMk cId="659414165" sldId="265"/>
            <ac:picMk id="5" creationId="{6633E504-A48C-D4EB-F447-89AE8935E3DF}"/>
          </ac:picMkLst>
        </pc:picChg>
        <pc:picChg chg="add del mod modCrop">
          <ac:chgData name="Zwart, Boudewijn" userId="92d83af9-e3f6-44a1-838e-189aec2e5d42" providerId="ADAL" clId="{EF3B0AA2-C7BA-4DE4-9EB1-DB48A028865A}" dt="2024-07-15T12:28:07.728" v="3852" actId="478"/>
          <ac:picMkLst>
            <pc:docMk/>
            <pc:sldMk cId="659414165" sldId="265"/>
            <ac:picMk id="6" creationId="{75E89C97-8C48-1176-13E5-05A31F9FEC05}"/>
          </ac:picMkLst>
        </pc:picChg>
        <pc:picChg chg="add del mod modCrop">
          <ac:chgData name="Zwart, Boudewijn" userId="92d83af9-e3f6-44a1-838e-189aec2e5d42" providerId="ADAL" clId="{EF3B0AA2-C7BA-4DE4-9EB1-DB48A028865A}" dt="2024-07-15T12:28:20.892" v="3855" actId="478"/>
          <ac:picMkLst>
            <pc:docMk/>
            <pc:sldMk cId="659414165" sldId="265"/>
            <ac:picMk id="9" creationId="{7C70B356-A465-5AE8-5169-236783E8EDBE}"/>
          </ac:picMkLst>
        </pc:picChg>
        <pc:picChg chg="add mod">
          <ac:chgData name="Zwart, Boudewijn" userId="92d83af9-e3f6-44a1-838e-189aec2e5d42" providerId="ADAL" clId="{EF3B0AA2-C7BA-4DE4-9EB1-DB48A028865A}" dt="2024-07-15T12:29:12.212" v="3857" actId="1076"/>
          <ac:picMkLst>
            <pc:docMk/>
            <pc:sldMk cId="659414165" sldId="265"/>
            <ac:picMk id="11" creationId="{4F408140-97B2-7F3E-0B21-0F42FCF718B0}"/>
          </ac:picMkLst>
        </pc:picChg>
        <pc:picChg chg="add del mod modCrop">
          <ac:chgData name="Zwart, Boudewijn" userId="92d83af9-e3f6-44a1-838e-189aec2e5d42" providerId="ADAL" clId="{EF3B0AA2-C7BA-4DE4-9EB1-DB48A028865A}" dt="2024-07-12T11:14:36.478" v="594" actId="478"/>
          <ac:picMkLst>
            <pc:docMk/>
            <pc:sldMk cId="659414165" sldId="265"/>
            <ac:picMk id="12" creationId="{53480904-D34A-51FA-5F9B-216782CE5BB7}"/>
          </ac:picMkLst>
        </pc:picChg>
        <pc:picChg chg="add del mod">
          <ac:chgData name="Zwart, Boudewijn" userId="92d83af9-e3f6-44a1-838e-189aec2e5d42" providerId="ADAL" clId="{EF3B0AA2-C7BA-4DE4-9EB1-DB48A028865A}" dt="2024-07-15T12:29:37.289" v="3861" actId="478"/>
          <ac:picMkLst>
            <pc:docMk/>
            <pc:sldMk cId="659414165" sldId="265"/>
            <ac:picMk id="14" creationId="{66FF0C72-F702-AEE3-D996-3CFBC5C935CE}"/>
          </ac:picMkLst>
        </pc:picChg>
        <pc:picChg chg="add del mod">
          <ac:chgData name="Zwart, Boudewijn" userId="92d83af9-e3f6-44a1-838e-189aec2e5d42" providerId="ADAL" clId="{EF3B0AA2-C7BA-4DE4-9EB1-DB48A028865A}" dt="2024-07-12T11:08:02.359" v="569" actId="478"/>
          <ac:picMkLst>
            <pc:docMk/>
            <pc:sldMk cId="659414165" sldId="265"/>
            <ac:picMk id="14" creationId="{EE9622B1-FAE7-8CBE-145F-DB9CDE7F7D96}"/>
          </ac:picMkLst>
        </pc:picChg>
        <pc:picChg chg="add mod">
          <ac:chgData name="Zwart, Boudewijn" userId="92d83af9-e3f6-44a1-838e-189aec2e5d42" providerId="ADAL" clId="{EF3B0AA2-C7BA-4DE4-9EB1-DB48A028865A}" dt="2024-07-15T12:29:57.797" v="3863" actId="1076"/>
          <ac:picMkLst>
            <pc:docMk/>
            <pc:sldMk cId="659414165" sldId="265"/>
            <ac:picMk id="18" creationId="{EEBA8B9B-6BF3-CB55-41B0-A80D328045A5}"/>
          </ac:picMkLst>
        </pc:picChg>
        <pc:picChg chg="add del mod">
          <ac:chgData name="Zwart, Boudewijn" userId="92d83af9-e3f6-44a1-838e-189aec2e5d42" providerId="ADAL" clId="{EF3B0AA2-C7BA-4DE4-9EB1-DB48A028865A}" dt="2024-07-15T12:29:13.674" v="3858" actId="478"/>
          <ac:picMkLst>
            <pc:docMk/>
            <pc:sldMk cId="659414165" sldId="265"/>
            <ac:picMk id="21" creationId="{8AA65C35-91E1-DBC5-9BC6-85CF692878B9}"/>
          </ac:picMkLst>
        </pc:picChg>
        <pc:picChg chg="add mod">
          <ac:chgData name="Zwart, Boudewijn" userId="92d83af9-e3f6-44a1-838e-189aec2e5d42" providerId="ADAL" clId="{EF3B0AA2-C7BA-4DE4-9EB1-DB48A028865A}" dt="2024-07-12T11:14:42.607" v="598" actId="1076"/>
          <ac:picMkLst>
            <pc:docMk/>
            <pc:sldMk cId="659414165" sldId="265"/>
            <ac:picMk id="23" creationId="{94A92D7F-8AF0-6FED-B942-2AA1AD1B33CF}"/>
          </ac:picMkLst>
        </pc:picChg>
        <pc:cxnChg chg="add mod ord">
          <ac:chgData name="Zwart, Boudewijn" userId="92d83af9-e3f6-44a1-838e-189aec2e5d42" providerId="ADAL" clId="{EF3B0AA2-C7BA-4DE4-9EB1-DB48A028865A}" dt="2024-07-12T11:14:52.259" v="601" actId="14100"/>
          <ac:cxnSpMkLst>
            <pc:docMk/>
            <pc:sldMk cId="659414165" sldId="265"/>
            <ac:cxnSpMk id="17" creationId="{F5788CDB-C5C9-9E67-F456-D20968C7F9ED}"/>
          </ac:cxnSpMkLst>
        </pc:cxnChg>
        <pc:cxnChg chg="add del mod">
          <ac:chgData name="Zwart, Boudewijn" userId="92d83af9-e3f6-44a1-838e-189aec2e5d42" providerId="ADAL" clId="{EF3B0AA2-C7BA-4DE4-9EB1-DB48A028865A}" dt="2024-07-15T16:48:11.049" v="4969" actId="478"/>
          <ac:cxnSpMkLst>
            <pc:docMk/>
            <pc:sldMk cId="659414165" sldId="265"/>
            <ac:cxnSpMk id="19" creationId="{02A5FE7C-2CB7-986B-F6C1-A62932F85A9A}"/>
          </ac:cxnSpMkLst>
        </pc:cxnChg>
        <pc:cxnChg chg="add mod">
          <ac:chgData name="Zwart, Boudewijn" userId="92d83af9-e3f6-44a1-838e-189aec2e5d42" providerId="ADAL" clId="{EF3B0AA2-C7BA-4DE4-9EB1-DB48A028865A}" dt="2024-07-15T16:04:58.128" v="4604" actId="14100"/>
          <ac:cxnSpMkLst>
            <pc:docMk/>
            <pc:sldMk cId="659414165" sldId="265"/>
            <ac:cxnSpMk id="22" creationId="{2300D0FD-2DB3-9A00-1059-15D7C2402589}"/>
          </ac:cxnSpMkLst>
        </pc:cxnChg>
      </pc:sldChg>
      <pc:sldChg chg="addSp delSp modSp new mod modNotesTx">
        <pc:chgData name="Zwart, Boudewijn" userId="92d83af9-e3f6-44a1-838e-189aec2e5d42" providerId="ADAL" clId="{EF3B0AA2-C7BA-4DE4-9EB1-DB48A028865A}" dt="2024-07-15T16:50:53.204" v="4992" actId="20577"/>
        <pc:sldMkLst>
          <pc:docMk/>
          <pc:sldMk cId="2865706623" sldId="266"/>
        </pc:sldMkLst>
        <pc:spChg chg="mod">
          <ac:chgData name="Zwart, Boudewijn" userId="92d83af9-e3f6-44a1-838e-189aec2e5d42" providerId="ADAL" clId="{EF3B0AA2-C7BA-4DE4-9EB1-DB48A028865A}" dt="2024-07-12T11:18:51.316" v="616" actId="207"/>
          <ac:spMkLst>
            <pc:docMk/>
            <pc:sldMk cId="2865706623" sldId="266"/>
            <ac:spMk id="2" creationId="{D3BBE754-EA6C-38E5-F761-FEAF4B35DC57}"/>
          </ac:spMkLst>
        </pc:spChg>
        <pc:spChg chg="add del mod">
          <ac:chgData name="Zwart, Boudewijn" userId="92d83af9-e3f6-44a1-838e-189aec2e5d42" providerId="ADAL" clId="{EF3B0AA2-C7BA-4DE4-9EB1-DB48A028865A}" dt="2024-07-15T16:50:53.204" v="4992" actId="20577"/>
          <ac:spMkLst>
            <pc:docMk/>
            <pc:sldMk cId="2865706623" sldId="266"/>
            <ac:spMk id="3" creationId="{C402B04B-C245-ACC0-8DA4-AB530277EBB9}"/>
          </ac:spMkLst>
        </pc:spChg>
        <pc:picChg chg="add mod">
          <ac:chgData name="Zwart, Boudewijn" userId="92d83af9-e3f6-44a1-838e-189aec2e5d42" providerId="ADAL" clId="{EF3B0AA2-C7BA-4DE4-9EB1-DB48A028865A}" dt="2024-07-12T11:25:38.051" v="628" actId="1076"/>
          <ac:picMkLst>
            <pc:docMk/>
            <pc:sldMk cId="2865706623" sldId="266"/>
            <ac:picMk id="6" creationId="{0AAEDD86-69D6-9E21-3C6E-9EE6960F7C5E}"/>
          </ac:picMkLst>
        </pc:picChg>
      </pc:sldChg>
      <pc:sldChg chg="addSp delSp modSp new mod setBg addCm">
        <pc:chgData name="Zwart, Boudewijn" userId="92d83af9-e3f6-44a1-838e-189aec2e5d42" providerId="ADAL" clId="{EF3B0AA2-C7BA-4DE4-9EB1-DB48A028865A}" dt="2024-07-15T16:53:24.797" v="5038" actId="1076"/>
        <pc:sldMkLst>
          <pc:docMk/>
          <pc:sldMk cId="1879749293" sldId="267"/>
        </pc:sldMkLst>
        <pc:spChg chg="mod">
          <ac:chgData name="Zwart, Boudewijn" userId="92d83af9-e3f6-44a1-838e-189aec2e5d42" providerId="ADAL" clId="{EF3B0AA2-C7BA-4DE4-9EB1-DB48A028865A}" dt="2024-07-15T16:49:49.615" v="4988" actId="26606"/>
          <ac:spMkLst>
            <pc:docMk/>
            <pc:sldMk cId="1879749293" sldId="267"/>
            <ac:spMk id="2" creationId="{651886C3-AC20-01A6-CF90-3B58F5B6B487}"/>
          </ac:spMkLst>
        </pc:spChg>
        <pc:spChg chg="mod ord">
          <ac:chgData name="Zwart, Boudewijn" userId="92d83af9-e3f6-44a1-838e-189aec2e5d42" providerId="ADAL" clId="{EF3B0AA2-C7BA-4DE4-9EB1-DB48A028865A}" dt="2024-07-15T16:51:20.763" v="5033" actId="20577"/>
          <ac:spMkLst>
            <pc:docMk/>
            <pc:sldMk cId="1879749293" sldId="267"/>
            <ac:spMk id="3" creationId="{5C2A88C4-F855-4A2E-B2CA-DF7D02619C8D}"/>
          </ac:spMkLst>
        </pc:spChg>
        <pc:spChg chg="mod ord">
          <ac:chgData name="Zwart, Boudewijn" userId="92d83af9-e3f6-44a1-838e-189aec2e5d42" providerId="ADAL" clId="{EF3B0AA2-C7BA-4DE4-9EB1-DB48A028865A}" dt="2024-07-15T16:49:49.615" v="4988" actId="26606"/>
          <ac:spMkLst>
            <pc:docMk/>
            <pc:sldMk cId="1879749293" sldId="267"/>
            <ac:spMk id="4" creationId="{523FDD69-96BF-4EC2-6C98-C5B6F779468D}"/>
          </ac:spMkLst>
        </pc:spChg>
        <pc:spChg chg="add del mod">
          <ac:chgData name="Zwart, Boudewijn" userId="92d83af9-e3f6-44a1-838e-189aec2e5d42" providerId="ADAL" clId="{EF3B0AA2-C7BA-4DE4-9EB1-DB48A028865A}" dt="2024-07-15T15:31:55.332" v="4308" actId="478"/>
          <ac:spMkLst>
            <pc:docMk/>
            <pc:sldMk cId="1879749293" sldId="267"/>
            <ac:spMk id="5" creationId="{69202B8F-EAC9-3BCC-F215-78BF78E2939C}"/>
          </ac:spMkLst>
        </pc:spChg>
        <pc:spChg chg="add del">
          <ac:chgData name="Zwart, Boudewijn" userId="92d83af9-e3f6-44a1-838e-189aec2e5d42" providerId="ADAL" clId="{EF3B0AA2-C7BA-4DE4-9EB1-DB48A028865A}" dt="2024-07-15T15:32:28.327" v="4310" actId="478"/>
          <ac:spMkLst>
            <pc:docMk/>
            <pc:sldMk cId="1879749293" sldId="267"/>
            <ac:spMk id="7" creationId="{6D4F29E8-67A5-C32F-8E79-2E7A43656C7E}"/>
          </ac:spMkLst>
        </pc:spChg>
        <pc:spChg chg="add del">
          <ac:chgData name="Zwart, Boudewijn" userId="92d83af9-e3f6-44a1-838e-189aec2e5d42" providerId="ADAL" clId="{EF3B0AA2-C7BA-4DE4-9EB1-DB48A028865A}" dt="2024-07-15T16:49:49.615" v="4988" actId="26606"/>
          <ac:spMkLst>
            <pc:docMk/>
            <pc:sldMk cId="1879749293" sldId="267"/>
            <ac:spMk id="15" creationId="{D7A453D2-15D8-4403-815F-291FA16340D9}"/>
          </ac:spMkLst>
        </pc:spChg>
        <pc:spChg chg="add del">
          <ac:chgData name="Zwart, Boudewijn" userId="92d83af9-e3f6-44a1-838e-189aec2e5d42" providerId="ADAL" clId="{EF3B0AA2-C7BA-4DE4-9EB1-DB48A028865A}" dt="2024-07-15T16:49:49.615" v="4988" actId="26606"/>
          <ac:spMkLst>
            <pc:docMk/>
            <pc:sldMk cId="1879749293" sldId="267"/>
            <ac:spMk id="17" creationId="{8161EA6B-09CA-445B-AB0D-8DF76FA92DEF}"/>
          </ac:spMkLst>
        </pc:spChg>
        <pc:spChg chg="add del">
          <ac:chgData name="Zwart, Boudewijn" userId="92d83af9-e3f6-44a1-838e-189aec2e5d42" providerId="ADAL" clId="{EF3B0AA2-C7BA-4DE4-9EB1-DB48A028865A}" dt="2024-07-15T16:49:49.615" v="4988" actId="26606"/>
          <ac:spMkLst>
            <pc:docMk/>
            <pc:sldMk cId="1879749293" sldId="267"/>
            <ac:spMk id="27" creationId="{B8114C98-A349-4111-A123-E8EAB86ABE30}"/>
          </ac:spMkLst>
        </pc:spChg>
        <pc:spChg chg="add del">
          <ac:chgData name="Zwart, Boudewijn" userId="92d83af9-e3f6-44a1-838e-189aec2e5d42" providerId="ADAL" clId="{EF3B0AA2-C7BA-4DE4-9EB1-DB48A028865A}" dt="2024-07-15T16:49:49.615" v="4988" actId="26606"/>
          <ac:spMkLst>
            <pc:docMk/>
            <pc:sldMk cId="1879749293" sldId="267"/>
            <ac:spMk id="35" creationId="{E2D3D3F2-ABBB-4453-B1C5-1BEBF7E4DD56}"/>
          </ac:spMkLst>
        </pc:spChg>
        <pc:spChg chg="add del">
          <ac:chgData name="Zwart, Boudewijn" userId="92d83af9-e3f6-44a1-838e-189aec2e5d42" providerId="ADAL" clId="{EF3B0AA2-C7BA-4DE4-9EB1-DB48A028865A}" dt="2024-07-15T16:49:49.615" v="4988" actId="26606"/>
          <ac:spMkLst>
            <pc:docMk/>
            <pc:sldMk cId="1879749293" sldId="267"/>
            <ac:spMk id="49" creationId="{773AEA78-C03B-40B7-9D11-DC022119D577}"/>
          </ac:spMkLst>
        </pc:spChg>
        <pc:grpChg chg="add del">
          <ac:chgData name="Zwart, Boudewijn" userId="92d83af9-e3f6-44a1-838e-189aec2e5d42" providerId="ADAL" clId="{EF3B0AA2-C7BA-4DE4-9EB1-DB48A028865A}" dt="2024-07-15T16:49:49.615" v="4988" actId="26606"/>
          <ac:grpSpMkLst>
            <pc:docMk/>
            <pc:sldMk cId="1879749293" sldId="267"/>
            <ac:grpSpMk id="19" creationId="{913B067F-3154-4968-A886-DF93A787EC44}"/>
          </ac:grpSpMkLst>
        </pc:grpChg>
        <pc:grpChg chg="add del">
          <ac:chgData name="Zwart, Boudewijn" userId="92d83af9-e3f6-44a1-838e-189aec2e5d42" providerId="ADAL" clId="{EF3B0AA2-C7BA-4DE4-9EB1-DB48A028865A}" dt="2024-07-15T16:49:49.615" v="4988" actId="26606"/>
          <ac:grpSpMkLst>
            <pc:docMk/>
            <pc:sldMk cId="1879749293" sldId="267"/>
            <ac:grpSpMk id="29" creationId="{670FB431-AE18-414D-92F4-1D12D1991152}"/>
          </ac:grpSpMkLst>
        </pc:grpChg>
        <pc:grpChg chg="add del">
          <ac:chgData name="Zwart, Boudewijn" userId="92d83af9-e3f6-44a1-838e-189aec2e5d42" providerId="ADAL" clId="{EF3B0AA2-C7BA-4DE4-9EB1-DB48A028865A}" dt="2024-07-15T16:49:49.615" v="4988" actId="26606"/>
          <ac:grpSpMkLst>
            <pc:docMk/>
            <pc:sldMk cId="1879749293" sldId="267"/>
            <ac:grpSpMk id="37" creationId="{8214E4A5-A0D2-42C4-8D14-D2A7E495F041}"/>
          </ac:grpSpMkLst>
        </pc:grpChg>
        <pc:grpChg chg="add del">
          <ac:chgData name="Zwart, Boudewijn" userId="92d83af9-e3f6-44a1-838e-189aec2e5d42" providerId="ADAL" clId="{EF3B0AA2-C7BA-4DE4-9EB1-DB48A028865A}" dt="2024-07-15T16:49:49.615" v="4988" actId="26606"/>
          <ac:grpSpMkLst>
            <pc:docMk/>
            <pc:sldMk cId="1879749293" sldId="267"/>
            <ac:grpSpMk id="43" creationId="{1F4E1649-4D1F-4A91-AF97-A254BFDD524D}"/>
          </ac:grpSpMkLst>
        </pc:grpChg>
        <pc:picChg chg="add del mod">
          <ac:chgData name="Zwart, Boudewijn" userId="92d83af9-e3f6-44a1-838e-189aec2e5d42" providerId="ADAL" clId="{EF3B0AA2-C7BA-4DE4-9EB1-DB48A028865A}" dt="2024-07-15T15:28:58.918" v="4259" actId="478"/>
          <ac:picMkLst>
            <pc:docMk/>
            <pc:sldMk cId="1879749293" sldId="267"/>
            <ac:picMk id="6" creationId="{4AE33382-2B4A-C2F8-59EA-2E0621221B3A}"/>
          </ac:picMkLst>
        </pc:picChg>
        <pc:picChg chg="add del mod">
          <ac:chgData name="Zwart, Boudewijn" userId="92d83af9-e3f6-44a1-838e-189aec2e5d42" providerId="ADAL" clId="{EF3B0AA2-C7BA-4DE4-9EB1-DB48A028865A}" dt="2024-07-12T11:40:10.744" v="850" actId="478"/>
          <ac:picMkLst>
            <pc:docMk/>
            <pc:sldMk cId="1879749293" sldId="267"/>
            <ac:picMk id="8" creationId="{EEF19551-E576-0C71-79A8-ED504F874D0F}"/>
          </ac:picMkLst>
        </pc:picChg>
        <pc:picChg chg="add mod">
          <ac:chgData name="Zwart, Boudewijn" userId="92d83af9-e3f6-44a1-838e-189aec2e5d42" providerId="ADAL" clId="{EF3B0AA2-C7BA-4DE4-9EB1-DB48A028865A}" dt="2024-07-15T16:53:24.797" v="5038" actId="1076"/>
          <ac:picMkLst>
            <pc:docMk/>
            <pc:sldMk cId="1879749293" sldId="267"/>
            <ac:picMk id="9" creationId="{2B22E97A-C24F-FEFA-0B42-A5E58710252F}"/>
          </ac:picMkLst>
        </pc:picChg>
        <pc:picChg chg="add mod">
          <ac:chgData name="Zwart, Boudewijn" userId="92d83af9-e3f6-44a1-838e-189aec2e5d42" providerId="ADAL" clId="{EF3B0AA2-C7BA-4DE4-9EB1-DB48A028865A}" dt="2024-07-15T16:51:23.964" v="5034" actId="1076"/>
          <ac:picMkLst>
            <pc:docMk/>
            <pc:sldMk cId="1879749293" sldId="267"/>
            <ac:picMk id="10" creationId="{10840B02-31DD-C1A8-E990-A19A6EB67C2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Zwart, Boudewijn" userId="92d83af9-e3f6-44a1-838e-189aec2e5d42" providerId="ADAL" clId="{EF3B0AA2-C7BA-4DE4-9EB1-DB48A028865A}" dt="2024-07-15T12:43:46.023" v="4073"/>
              <pc2:cmMkLst xmlns:pc2="http://schemas.microsoft.com/office/powerpoint/2019/9/main/command">
                <pc:docMk/>
                <pc:sldMk cId="1879749293" sldId="267"/>
                <pc2:cmMk id="{D6AD81FD-631D-45EE-AA85-BF777C2238F7}"/>
              </pc2:cmMkLst>
            </pc226:cmChg>
          </p:ext>
        </pc:extLst>
      </pc:sldChg>
      <pc:sldChg chg="addSp delSp modSp new mod modAnim">
        <pc:chgData name="Zwart, Boudewijn" userId="92d83af9-e3f6-44a1-838e-189aec2e5d42" providerId="ADAL" clId="{EF3B0AA2-C7BA-4DE4-9EB1-DB48A028865A}" dt="2024-07-15T16:55:25.505" v="5040"/>
        <pc:sldMkLst>
          <pc:docMk/>
          <pc:sldMk cId="364854229" sldId="268"/>
        </pc:sldMkLst>
        <pc:spChg chg="mod">
          <ac:chgData name="Zwart, Boudewijn" userId="92d83af9-e3f6-44a1-838e-189aec2e5d42" providerId="ADAL" clId="{EF3B0AA2-C7BA-4DE4-9EB1-DB48A028865A}" dt="2024-07-12T11:43:42.386" v="961" actId="20577"/>
          <ac:spMkLst>
            <pc:docMk/>
            <pc:sldMk cId="364854229" sldId="268"/>
            <ac:spMk id="2" creationId="{C8BBD235-BD80-5B70-C6A9-9E84012AA5DF}"/>
          </ac:spMkLst>
        </pc:spChg>
        <pc:spChg chg="mod">
          <ac:chgData name="Zwart, Boudewijn" userId="92d83af9-e3f6-44a1-838e-189aec2e5d42" providerId="ADAL" clId="{EF3B0AA2-C7BA-4DE4-9EB1-DB48A028865A}" dt="2024-07-12T11:49:12.857" v="1089" actId="20577"/>
          <ac:spMkLst>
            <pc:docMk/>
            <pc:sldMk cId="364854229" sldId="268"/>
            <ac:spMk id="3" creationId="{1C4C4E95-2131-C492-B536-2D51B6E79B58}"/>
          </ac:spMkLst>
        </pc:spChg>
        <pc:spChg chg="add mod">
          <ac:chgData name="Zwart, Boudewijn" userId="92d83af9-e3f6-44a1-838e-189aec2e5d42" providerId="ADAL" clId="{EF3B0AA2-C7BA-4DE4-9EB1-DB48A028865A}" dt="2024-07-12T11:51:00.239" v="1098" actId="164"/>
          <ac:spMkLst>
            <pc:docMk/>
            <pc:sldMk cId="364854229" sldId="268"/>
            <ac:spMk id="7" creationId="{DC9FE37E-A727-BD0B-7256-82B1FEE4BDC1}"/>
          </ac:spMkLst>
        </pc:spChg>
        <pc:spChg chg="add mod">
          <ac:chgData name="Zwart, Boudewijn" userId="92d83af9-e3f6-44a1-838e-189aec2e5d42" providerId="ADAL" clId="{EF3B0AA2-C7BA-4DE4-9EB1-DB48A028865A}" dt="2024-07-12T11:51:00.239" v="1098" actId="164"/>
          <ac:spMkLst>
            <pc:docMk/>
            <pc:sldMk cId="364854229" sldId="268"/>
            <ac:spMk id="8" creationId="{BE655C18-28A0-CC03-1770-B66C21E396ED}"/>
          </ac:spMkLst>
        </pc:spChg>
        <pc:spChg chg="add mod">
          <ac:chgData name="Zwart, Boudewijn" userId="92d83af9-e3f6-44a1-838e-189aec2e5d42" providerId="ADAL" clId="{EF3B0AA2-C7BA-4DE4-9EB1-DB48A028865A}" dt="2024-07-12T11:51:00.239" v="1098" actId="164"/>
          <ac:spMkLst>
            <pc:docMk/>
            <pc:sldMk cId="364854229" sldId="268"/>
            <ac:spMk id="9" creationId="{1B572ED4-54E5-70BE-7FD6-9A7B37B11B0D}"/>
          </ac:spMkLst>
        </pc:spChg>
        <pc:grpChg chg="add mod">
          <ac:chgData name="Zwart, Boudewijn" userId="92d83af9-e3f6-44a1-838e-189aec2e5d42" providerId="ADAL" clId="{EF3B0AA2-C7BA-4DE4-9EB1-DB48A028865A}" dt="2024-07-12T11:51:00.239" v="1098" actId="164"/>
          <ac:grpSpMkLst>
            <pc:docMk/>
            <pc:sldMk cId="364854229" sldId="268"/>
            <ac:grpSpMk id="10" creationId="{85545D74-0208-F5C7-73EE-05DAA437D3FA}"/>
          </ac:grpSpMkLst>
        </pc:grpChg>
        <pc:picChg chg="add del mod">
          <ac:chgData name="Zwart, Boudewijn" userId="92d83af9-e3f6-44a1-838e-189aec2e5d42" providerId="ADAL" clId="{EF3B0AA2-C7BA-4DE4-9EB1-DB48A028865A}" dt="2024-07-12T11:51:00.239" v="1098" actId="164"/>
          <ac:picMkLst>
            <pc:docMk/>
            <pc:sldMk cId="364854229" sldId="268"/>
            <ac:picMk id="6" creationId="{59F552DE-8FA5-F20E-A433-A68E11BF778B}"/>
          </ac:picMkLst>
        </pc:picChg>
        <pc:picChg chg="add mod">
          <ac:chgData name="Zwart, Boudewijn" userId="92d83af9-e3f6-44a1-838e-189aec2e5d42" providerId="ADAL" clId="{EF3B0AA2-C7BA-4DE4-9EB1-DB48A028865A}" dt="2024-07-12T11:51:11.722" v="1101" actId="1076"/>
          <ac:picMkLst>
            <pc:docMk/>
            <pc:sldMk cId="364854229" sldId="268"/>
            <ac:picMk id="11" creationId="{C6D0A7AD-C5C8-DE4E-332D-7D642A9C0EED}"/>
          </ac:picMkLst>
        </pc:picChg>
      </pc:sldChg>
      <pc:sldChg chg="addSp delSp modSp new mod">
        <pc:chgData name="Zwart, Boudewijn" userId="92d83af9-e3f6-44a1-838e-189aec2e5d42" providerId="ADAL" clId="{EF3B0AA2-C7BA-4DE4-9EB1-DB48A028865A}" dt="2024-07-12T12:13:19.956" v="1427" actId="6549"/>
        <pc:sldMkLst>
          <pc:docMk/>
          <pc:sldMk cId="1844771019" sldId="269"/>
        </pc:sldMkLst>
        <pc:spChg chg="mod">
          <ac:chgData name="Zwart, Boudewijn" userId="92d83af9-e3f6-44a1-838e-189aec2e5d42" providerId="ADAL" clId="{EF3B0AA2-C7BA-4DE4-9EB1-DB48A028865A}" dt="2024-07-12T11:53:48.574" v="1113" actId="20577"/>
          <ac:spMkLst>
            <pc:docMk/>
            <pc:sldMk cId="1844771019" sldId="269"/>
            <ac:spMk id="2" creationId="{E94C9DD1-226D-4A03-0C7B-3CF5C9375E5C}"/>
          </ac:spMkLst>
        </pc:spChg>
        <pc:spChg chg="del mod">
          <ac:chgData name="Zwart, Boudewijn" userId="92d83af9-e3f6-44a1-838e-189aec2e5d42" providerId="ADAL" clId="{EF3B0AA2-C7BA-4DE4-9EB1-DB48A028865A}" dt="2024-07-12T11:55:19.746" v="1147" actId="478"/>
          <ac:spMkLst>
            <pc:docMk/>
            <pc:sldMk cId="1844771019" sldId="269"/>
            <ac:spMk id="3" creationId="{24382C52-7AE8-F205-4A01-AD30F6059E61}"/>
          </ac:spMkLst>
        </pc:spChg>
        <pc:spChg chg="add del mod">
          <ac:chgData name="Zwart, Boudewijn" userId="92d83af9-e3f6-44a1-838e-189aec2e5d42" providerId="ADAL" clId="{EF3B0AA2-C7BA-4DE4-9EB1-DB48A028865A}" dt="2024-07-12T11:59:50.505" v="1184" actId="478"/>
          <ac:spMkLst>
            <pc:docMk/>
            <pc:sldMk cId="1844771019" sldId="269"/>
            <ac:spMk id="5" creationId="{9D988075-60BA-56E6-FDF8-6FB46E0A3842}"/>
          </ac:spMkLst>
        </pc:spChg>
        <pc:spChg chg="add del mod">
          <ac:chgData name="Zwart, Boudewijn" userId="92d83af9-e3f6-44a1-838e-189aec2e5d42" providerId="ADAL" clId="{EF3B0AA2-C7BA-4DE4-9EB1-DB48A028865A}" dt="2024-07-12T11:59:52.027" v="1185" actId="478"/>
          <ac:spMkLst>
            <pc:docMk/>
            <pc:sldMk cId="1844771019" sldId="269"/>
            <ac:spMk id="6" creationId="{35D80C9C-BC43-C3A8-C7F1-1E0D991942B6}"/>
          </ac:spMkLst>
        </pc:spChg>
        <pc:spChg chg="add del mod">
          <ac:chgData name="Zwart, Boudewijn" userId="92d83af9-e3f6-44a1-838e-189aec2e5d42" providerId="ADAL" clId="{EF3B0AA2-C7BA-4DE4-9EB1-DB48A028865A}" dt="2024-07-12T11:57:46.158" v="1157" actId="478"/>
          <ac:spMkLst>
            <pc:docMk/>
            <pc:sldMk cId="1844771019" sldId="269"/>
            <ac:spMk id="7" creationId="{7F393FB9-5ACD-AF1D-9446-79D3A3EEA8A1}"/>
          </ac:spMkLst>
        </pc:spChg>
        <pc:spChg chg="add mod">
          <ac:chgData name="Zwart, Boudewijn" userId="92d83af9-e3f6-44a1-838e-189aec2e5d42" providerId="ADAL" clId="{EF3B0AA2-C7BA-4DE4-9EB1-DB48A028865A}" dt="2024-07-12T11:58:21.114" v="1173" actId="1076"/>
          <ac:spMkLst>
            <pc:docMk/>
            <pc:sldMk cId="1844771019" sldId="269"/>
            <ac:spMk id="8" creationId="{5D3BCA6D-7EBC-4B68-6B4B-3192292CA895}"/>
          </ac:spMkLst>
        </pc:spChg>
        <pc:spChg chg="add mod">
          <ac:chgData name="Zwart, Boudewijn" userId="92d83af9-e3f6-44a1-838e-189aec2e5d42" providerId="ADAL" clId="{EF3B0AA2-C7BA-4DE4-9EB1-DB48A028865A}" dt="2024-07-12T11:58:44.108" v="1182" actId="1076"/>
          <ac:spMkLst>
            <pc:docMk/>
            <pc:sldMk cId="1844771019" sldId="269"/>
            <ac:spMk id="9" creationId="{B3BA5E54-18CA-27CE-C426-259ADC59D0A2}"/>
          </ac:spMkLst>
        </pc:spChg>
        <pc:spChg chg="add mod">
          <ac:chgData name="Zwart, Boudewijn" userId="92d83af9-e3f6-44a1-838e-189aec2e5d42" providerId="ADAL" clId="{EF3B0AA2-C7BA-4DE4-9EB1-DB48A028865A}" dt="2024-07-12T12:02:33.906" v="1253" actId="20577"/>
          <ac:spMkLst>
            <pc:docMk/>
            <pc:sldMk cId="1844771019" sldId="269"/>
            <ac:spMk id="10" creationId="{BEB03CDB-6319-A6D6-D619-30FAF6752FC5}"/>
          </ac:spMkLst>
        </pc:spChg>
        <pc:spChg chg="add mod">
          <ac:chgData name="Zwart, Boudewijn" userId="92d83af9-e3f6-44a1-838e-189aec2e5d42" providerId="ADAL" clId="{EF3B0AA2-C7BA-4DE4-9EB1-DB48A028865A}" dt="2024-07-12T12:13:19.956" v="1427" actId="6549"/>
          <ac:spMkLst>
            <pc:docMk/>
            <pc:sldMk cId="1844771019" sldId="269"/>
            <ac:spMk id="11" creationId="{6125B8C1-BE5C-DFAB-CC9C-CAD41198DB0E}"/>
          </ac:spMkLst>
        </pc:spChg>
      </pc:sldChg>
      <pc:sldChg chg="addSp delSp modSp add del mod">
        <pc:chgData name="Zwart, Boudewijn" userId="92d83af9-e3f6-44a1-838e-189aec2e5d42" providerId="ADAL" clId="{EF3B0AA2-C7BA-4DE4-9EB1-DB48A028865A}" dt="2024-07-12T11:51:59.715" v="1106" actId="2696"/>
        <pc:sldMkLst>
          <pc:docMk/>
          <pc:sldMk cId="2112412723" sldId="269"/>
        </pc:sldMkLst>
        <pc:picChg chg="del">
          <ac:chgData name="Zwart, Boudewijn" userId="92d83af9-e3f6-44a1-838e-189aec2e5d42" providerId="ADAL" clId="{EF3B0AA2-C7BA-4DE4-9EB1-DB48A028865A}" dt="2024-07-12T11:50:30.654" v="1095" actId="478"/>
          <ac:picMkLst>
            <pc:docMk/>
            <pc:sldMk cId="2112412723" sldId="269"/>
            <ac:picMk id="6" creationId="{59F552DE-8FA5-F20E-A433-A68E11BF778B}"/>
          </ac:picMkLst>
        </pc:picChg>
        <pc:picChg chg="add mod">
          <ac:chgData name="Zwart, Boudewijn" userId="92d83af9-e3f6-44a1-838e-189aec2e5d42" providerId="ADAL" clId="{EF3B0AA2-C7BA-4DE4-9EB1-DB48A028865A}" dt="2024-07-12T11:50:45.568" v="1097" actId="1076"/>
          <ac:picMkLst>
            <pc:docMk/>
            <pc:sldMk cId="2112412723" sldId="269"/>
            <ac:picMk id="10" creationId="{35EC4EDF-731C-5F44-D9A0-4C2BCE62254D}"/>
          </ac:picMkLst>
        </pc:picChg>
      </pc:sldChg>
      <pc:sldChg chg="add del">
        <pc:chgData name="Zwart, Boudewijn" userId="92d83af9-e3f6-44a1-838e-189aec2e5d42" providerId="ADAL" clId="{EF3B0AA2-C7BA-4DE4-9EB1-DB48A028865A}" dt="2024-07-12T11:51:56.854" v="1105" actId="2890"/>
        <pc:sldMkLst>
          <pc:docMk/>
          <pc:sldMk cId="3391062951" sldId="270"/>
        </pc:sldMkLst>
      </pc:sldChg>
      <pc:sldChg chg="addSp delSp modSp new mod">
        <pc:chgData name="Zwart, Boudewijn" userId="92d83af9-e3f6-44a1-838e-189aec2e5d42" providerId="ADAL" clId="{EF3B0AA2-C7BA-4DE4-9EB1-DB48A028865A}" dt="2024-07-12T12:35:41.653" v="1830" actId="1076"/>
        <pc:sldMkLst>
          <pc:docMk/>
          <pc:sldMk cId="3719270102" sldId="270"/>
        </pc:sldMkLst>
        <pc:spChg chg="mod">
          <ac:chgData name="Zwart, Boudewijn" userId="92d83af9-e3f6-44a1-838e-189aec2e5d42" providerId="ADAL" clId="{EF3B0AA2-C7BA-4DE4-9EB1-DB48A028865A}" dt="2024-07-12T12:26:11.712" v="1723" actId="20577"/>
          <ac:spMkLst>
            <pc:docMk/>
            <pc:sldMk cId="3719270102" sldId="270"/>
            <ac:spMk id="2" creationId="{E6709C84-4BC7-2CE2-C12C-6F750E5349F8}"/>
          </ac:spMkLst>
        </pc:spChg>
        <pc:spChg chg="del mod">
          <ac:chgData name="Zwart, Boudewijn" userId="92d83af9-e3f6-44a1-838e-189aec2e5d42" providerId="ADAL" clId="{EF3B0AA2-C7BA-4DE4-9EB1-DB48A028865A}" dt="2024-07-12T12:26:21.913" v="1725" actId="478"/>
          <ac:spMkLst>
            <pc:docMk/>
            <pc:sldMk cId="3719270102" sldId="270"/>
            <ac:spMk id="3" creationId="{FC2E4EE5-0EB9-EE33-2BCC-4D876FA01DD5}"/>
          </ac:spMkLst>
        </pc:spChg>
        <pc:spChg chg="add mod">
          <ac:chgData name="Zwart, Boudewijn" userId="92d83af9-e3f6-44a1-838e-189aec2e5d42" providerId="ADAL" clId="{EF3B0AA2-C7BA-4DE4-9EB1-DB48A028865A}" dt="2024-07-12T12:31:32.402" v="1827" actId="1076"/>
          <ac:spMkLst>
            <pc:docMk/>
            <pc:sldMk cId="3719270102" sldId="270"/>
            <ac:spMk id="7" creationId="{243B241C-B176-D7CC-6676-3310C40813B8}"/>
          </ac:spMkLst>
        </pc:spChg>
        <pc:picChg chg="add del mod">
          <ac:chgData name="Zwart, Boudewijn" userId="92d83af9-e3f6-44a1-838e-189aec2e5d42" providerId="ADAL" clId="{EF3B0AA2-C7BA-4DE4-9EB1-DB48A028865A}" dt="2024-07-12T12:35:38.006" v="1828" actId="478"/>
          <ac:picMkLst>
            <pc:docMk/>
            <pc:sldMk cId="3719270102" sldId="270"/>
            <ac:picMk id="6" creationId="{935980A5-9E24-7F3C-31B2-263D2D36B291}"/>
          </ac:picMkLst>
        </pc:picChg>
        <pc:picChg chg="add mod">
          <ac:chgData name="Zwart, Boudewijn" userId="92d83af9-e3f6-44a1-838e-189aec2e5d42" providerId="ADAL" clId="{EF3B0AA2-C7BA-4DE4-9EB1-DB48A028865A}" dt="2024-07-12T12:35:41.653" v="1830" actId="1076"/>
          <ac:picMkLst>
            <pc:docMk/>
            <pc:sldMk cId="3719270102" sldId="270"/>
            <ac:picMk id="9" creationId="{2BBC505F-975F-2425-4610-8FABFC114740}"/>
          </ac:picMkLst>
        </pc:picChg>
      </pc:sldChg>
      <pc:sldChg chg="addSp delSp modSp new add del mod ord delAnim modAnim modNotesTx">
        <pc:chgData name="Zwart, Boudewijn" userId="92d83af9-e3f6-44a1-838e-189aec2e5d42" providerId="ADAL" clId="{EF3B0AA2-C7BA-4DE4-9EB1-DB48A028865A}" dt="2024-07-15T16:57:46.617" v="5062" actId="20577"/>
        <pc:sldMkLst>
          <pc:docMk/>
          <pc:sldMk cId="751956231" sldId="271"/>
        </pc:sldMkLst>
        <pc:spChg chg="mod">
          <ac:chgData name="Zwart, Boudewijn" userId="92d83af9-e3f6-44a1-838e-189aec2e5d42" providerId="ADAL" clId="{EF3B0AA2-C7BA-4DE4-9EB1-DB48A028865A}" dt="2024-07-12T11:54:08.745" v="1145" actId="20577"/>
          <ac:spMkLst>
            <pc:docMk/>
            <pc:sldMk cId="751956231" sldId="271"/>
            <ac:spMk id="2" creationId="{B0FE65FC-AE1D-998F-4790-56E77AFEF90B}"/>
          </ac:spMkLst>
        </pc:spChg>
        <pc:spChg chg="mod">
          <ac:chgData name="Zwart, Boudewijn" userId="92d83af9-e3f6-44a1-838e-189aec2e5d42" providerId="ADAL" clId="{EF3B0AA2-C7BA-4DE4-9EB1-DB48A028865A}" dt="2024-07-12T12:57:07.609" v="2499" actId="5793"/>
          <ac:spMkLst>
            <pc:docMk/>
            <pc:sldMk cId="751956231" sldId="271"/>
            <ac:spMk id="3" creationId="{593BF695-20B2-82D3-D107-1F2058B4D055}"/>
          </ac:spMkLst>
        </pc:spChg>
        <pc:spChg chg="add mod">
          <ac:chgData name="Zwart, Boudewijn" userId="92d83af9-e3f6-44a1-838e-189aec2e5d42" providerId="ADAL" clId="{EF3B0AA2-C7BA-4DE4-9EB1-DB48A028865A}" dt="2024-07-15T16:57:46.617" v="5062" actId="20577"/>
          <ac:spMkLst>
            <pc:docMk/>
            <pc:sldMk cId="751956231" sldId="271"/>
            <ac:spMk id="5" creationId="{518B5F85-81E7-754E-7BC0-9D23DDFBD787}"/>
          </ac:spMkLst>
        </pc:spChg>
        <pc:picChg chg="add del mod">
          <ac:chgData name="Zwart, Boudewijn" userId="92d83af9-e3f6-44a1-838e-189aec2e5d42" providerId="ADAL" clId="{EF3B0AA2-C7BA-4DE4-9EB1-DB48A028865A}" dt="2024-07-12T13:11:31.655" v="2999" actId="478"/>
          <ac:picMkLst>
            <pc:docMk/>
            <pc:sldMk cId="751956231" sldId="271"/>
            <ac:picMk id="7" creationId="{F286E1D8-A4DC-A18C-9003-3A442063B641}"/>
          </ac:picMkLst>
        </pc:picChg>
        <pc:picChg chg="add del mod">
          <ac:chgData name="Zwart, Boudewijn" userId="92d83af9-e3f6-44a1-838e-189aec2e5d42" providerId="ADAL" clId="{EF3B0AA2-C7BA-4DE4-9EB1-DB48A028865A}" dt="2024-07-12T13:11:30.885" v="2998" actId="478"/>
          <ac:picMkLst>
            <pc:docMk/>
            <pc:sldMk cId="751956231" sldId="271"/>
            <ac:picMk id="9" creationId="{40266672-0A27-19B9-78D4-BBB5EC77CEAC}"/>
          </ac:picMkLst>
        </pc:picChg>
      </pc:sldChg>
      <pc:sldChg chg="addSp delSp modSp add mod">
        <pc:chgData name="Zwart, Boudewijn" userId="92d83af9-e3f6-44a1-838e-189aec2e5d42" providerId="ADAL" clId="{EF3B0AA2-C7BA-4DE4-9EB1-DB48A028865A}" dt="2024-07-12T12:21:41.247" v="1514" actId="14100"/>
        <pc:sldMkLst>
          <pc:docMk/>
          <pc:sldMk cId="2087806096" sldId="272"/>
        </pc:sldMkLst>
        <pc:spChg chg="mod">
          <ac:chgData name="Zwart, Boudewijn" userId="92d83af9-e3f6-44a1-838e-189aec2e5d42" providerId="ADAL" clId="{EF3B0AA2-C7BA-4DE4-9EB1-DB48A028865A}" dt="2024-07-12T12:15:16.767" v="1444" actId="14100"/>
          <ac:spMkLst>
            <pc:docMk/>
            <pc:sldMk cId="2087806096" sldId="272"/>
            <ac:spMk id="5" creationId="{9D988075-60BA-56E6-FDF8-6FB46E0A3842}"/>
          </ac:spMkLst>
        </pc:spChg>
        <pc:spChg chg="mod">
          <ac:chgData name="Zwart, Boudewijn" userId="92d83af9-e3f6-44a1-838e-189aec2e5d42" providerId="ADAL" clId="{EF3B0AA2-C7BA-4DE4-9EB1-DB48A028865A}" dt="2024-07-12T12:15:18.778" v="1445" actId="14100"/>
          <ac:spMkLst>
            <pc:docMk/>
            <pc:sldMk cId="2087806096" sldId="272"/>
            <ac:spMk id="6" creationId="{35D80C9C-BC43-C3A8-C7F1-1E0D991942B6}"/>
          </ac:spMkLst>
        </pc:spChg>
        <pc:spChg chg="mod">
          <ac:chgData name="Zwart, Boudewijn" userId="92d83af9-e3f6-44a1-838e-189aec2e5d42" providerId="ADAL" clId="{EF3B0AA2-C7BA-4DE4-9EB1-DB48A028865A}" dt="2024-07-12T12:14:08.537" v="1435" actId="1076"/>
          <ac:spMkLst>
            <pc:docMk/>
            <pc:sldMk cId="2087806096" sldId="272"/>
            <ac:spMk id="8" creationId="{5D3BCA6D-7EBC-4B68-6B4B-3192292CA895}"/>
          </ac:spMkLst>
        </pc:spChg>
        <pc:spChg chg="mod">
          <ac:chgData name="Zwart, Boudewijn" userId="92d83af9-e3f6-44a1-838e-189aec2e5d42" providerId="ADAL" clId="{EF3B0AA2-C7BA-4DE4-9EB1-DB48A028865A}" dt="2024-07-12T12:14:11.664" v="1436" actId="1076"/>
          <ac:spMkLst>
            <pc:docMk/>
            <pc:sldMk cId="2087806096" sldId="272"/>
            <ac:spMk id="9" creationId="{B3BA5E54-18CA-27CE-C426-259ADC59D0A2}"/>
          </ac:spMkLst>
        </pc:spChg>
        <pc:spChg chg="add mod">
          <ac:chgData name="Zwart, Boudewijn" userId="92d83af9-e3f6-44a1-838e-189aec2e5d42" providerId="ADAL" clId="{EF3B0AA2-C7BA-4DE4-9EB1-DB48A028865A}" dt="2024-07-12T12:21:41.247" v="1514" actId="14100"/>
          <ac:spMkLst>
            <pc:docMk/>
            <pc:sldMk cId="2087806096" sldId="272"/>
            <ac:spMk id="10" creationId="{43D8F3E1-A031-A30E-B4D6-26A0DFAF71FB}"/>
          </ac:spMkLst>
        </pc:spChg>
        <pc:spChg chg="add mod">
          <ac:chgData name="Zwart, Boudewijn" userId="92d83af9-e3f6-44a1-838e-189aec2e5d42" providerId="ADAL" clId="{EF3B0AA2-C7BA-4DE4-9EB1-DB48A028865A}" dt="2024-07-12T12:21:37.803" v="1513" actId="1076"/>
          <ac:spMkLst>
            <pc:docMk/>
            <pc:sldMk cId="2087806096" sldId="272"/>
            <ac:spMk id="11" creationId="{1898467B-5951-10FA-F071-2C9A1EE1C210}"/>
          </ac:spMkLst>
        </pc:spChg>
        <pc:spChg chg="add del">
          <ac:chgData name="Zwart, Boudewijn" userId="92d83af9-e3f6-44a1-838e-189aec2e5d42" providerId="ADAL" clId="{EF3B0AA2-C7BA-4DE4-9EB1-DB48A028865A}" dt="2024-07-12T12:17:43.312" v="1473" actId="478"/>
          <ac:spMkLst>
            <pc:docMk/>
            <pc:sldMk cId="2087806096" sldId="272"/>
            <ac:spMk id="12" creationId="{8BCDA536-CC78-7815-D424-ADFAE11E5F2F}"/>
          </ac:spMkLst>
        </pc:spChg>
        <pc:spChg chg="add mod">
          <ac:chgData name="Zwart, Boudewijn" userId="92d83af9-e3f6-44a1-838e-189aec2e5d42" providerId="ADAL" clId="{EF3B0AA2-C7BA-4DE4-9EB1-DB48A028865A}" dt="2024-07-12T12:18:36.912" v="1491" actId="207"/>
          <ac:spMkLst>
            <pc:docMk/>
            <pc:sldMk cId="2087806096" sldId="272"/>
            <ac:spMk id="13" creationId="{E733B5C5-143A-72B3-72CD-2D462E807F29}"/>
          </ac:spMkLst>
        </pc:spChg>
        <pc:picChg chg="add del mod">
          <ac:chgData name="Zwart, Boudewijn" userId="92d83af9-e3f6-44a1-838e-189aec2e5d42" providerId="ADAL" clId="{EF3B0AA2-C7BA-4DE4-9EB1-DB48A028865A}" dt="2024-07-12T12:20:57.246" v="1494" actId="478"/>
          <ac:picMkLst>
            <pc:docMk/>
            <pc:sldMk cId="2087806096" sldId="272"/>
            <ac:picMk id="7" creationId="{148CEC15-D93A-206D-A883-155B53BBD52E}"/>
          </ac:picMkLst>
        </pc:picChg>
        <pc:picChg chg="add mod">
          <ac:chgData name="Zwart, Boudewijn" userId="92d83af9-e3f6-44a1-838e-189aec2e5d42" providerId="ADAL" clId="{EF3B0AA2-C7BA-4DE4-9EB1-DB48A028865A}" dt="2024-07-12T12:21:05.928" v="1498" actId="1076"/>
          <ac:picMkLst>
            <pc:docMk/>
            <pc:sldMk cId="2087806096" sldId="272"/>
            <ac:picMk id="17" creationId="{11F73754-9729-7632-789A-F753C3755742}"/>
          </ac:picMkLst>
        </pc:picChg>
        <pc:cxnChg chg="add mod">
          <ac:chgData name="Zwart, Boudewijn" userId="92d83af9-e3f6-44a1-838e-189aec2e5d42" providerId="ADAL" clId="{EF3B0AA2-C7BA-4DE4-9EB1-DB48A028865A}" dt="2024-07-12T12:19:11.752" v="1493" actId="208"/>
          <ac:cxnSpMkLst>
            <pc:docMk/>
            <pc:sldMk cId="2087806096" sldId="272"/>
            <ac:cxnSpMk id="15" creationId="{6C01D340-2A90-F7D4-F440-DFBA5F2FF26C}"/>
          </ac:cxnSpMkLst>
        </pc:cxnChg>
      </pc:sldChg>
      <pc:sldChg chg="addSp delSp modSp add mod">
        <pc:chgData name="Zwart, Boudewijn" userId="92d83af9-e3f6-44a1-838e-189aec2e5d42" providerId="ADAL" clId="{EF3B0AA2-C7BA-4DE4-9EB1-DB48A028865A}" dt="2024-07-15T16:57:12.130" v="5056" actId="1076"/>
        <pc:sldMkLst>
          <pc:docMk/>
          <pc:sldMk cId="2445655675" sldId="273"/>
        </pc:sldMkLst>
        <pc:spChg chg="mod">
          <ac:chgData name="Zwart, Boudewijn" userId="92d83af9-e3f6-44a1-838e-189aec2e5d42" providerId="ADAL" clId="{EF3B0AA2-C7BA-4DE4-9EB1-DB48A028865A}" dt="2024-07-12T12:35:55.310" v="1853" actId="20577"/>
          <ac:spMkLst>
            <pc:docMk/>
            <pc:sldMk cId="2445655675" sldId="273"/>
            <ac:spMk id="2" creationId="{E6709C84-4BC7-2CE2-C12C-6F750E5349F8}"/>
          </ac:spMkLst>
        </pc:spChg>
        <pc:spChg chg="add mod">
          <ac:chgData name="Zwart, Boudewijn" userId="92d83af9-e3f6-44a1-838e-189aec2e5d42" providerId="ADAL" clId="{EF3B0AA2-C7BA-4DE4-9EB1-DB48A028865A}" dt="2024-07-15T16:56:39.901" v="5050" actId="20577"/>
          <ac:spMkLst>
            <pc:docMk/>
            <pc:sldMk cId="2445655675" sldId="273"/>
            <ac:spMk id="3" creationId="{0622A3BA-52F6-EC7B-D248-3F112FDFA725}"/>
          </ac:spMkLst>
        </pc:spChg>
        <pc:spChg chg="add del">
          <ac:chgData name="Zwart, Boudewijn" userId="92d83af9-e3f6-44a1-838e-189aec2e5d42" providerId="ADAL" clId="{EF3B0AA2-C7BA-4DE4-9EB1-DB48A028865A}" dt="2024-07-12T12:45:47.072" v="2333" actId="478"/>
          <ac:spMkLst>
            <pc:docMk/>
            <pc:sldMk cId="2445655675" sldId="273"/>
            <ac:spMk id="5" creationId="{6A1A3AC5-E71B-EF17-8D4B-B66CC14D0E56}"/>
          </ac:spMkLst>
        </pc:spChg>
        <pc:spChg chg="add mod">
          <ac:chgData name="Zwart, Boudewijn" userId="92d83af9-e3f6-44a1-838e-189aec2e5d42" providerId="ADAL" clId="{EF3B0AA2-C7BA-4DE4-9EB1-DB48A028865A}" dt="2024-07-15T16:56:49.330" v="5052" actId="14100"/>
          <ac:spMkLst>
            <pc:docMk/>
            <pc:sldMk cId="2445655675" sldId="273"/>
            <ac:spMk id="6" creationId="{1C814E90-F723-C3EA-05FD-1CF01E93B493}"/>
          </ac:spMkLst>
        </pc:spChg>
        <pc:spChg chg="mod">
          <ac:chgData name="Zwart, Boudewijn" userId="92d83af9-e3f6-44a1-838e-189aec2e5d42" providerId="ADAL" clId="{EF3B0AA2-C7BA-4DE4-9EB1-DB48A028865A}" dt="2024-07-12T12:47:26.181" v="2355" actId="1076"/>
          <ac:spMkLst>
            <pc:docMk/>
            <pc:sldMk cId="2445655675" sldId="273"/>
            <ac:spMk id="7" creationId="{243B241C-B176-D7CC-6676-3310C40813B8}"/>
          </ac:spMkLst>
        </pc:spChg>
        <pc:spChg chg="add mod">
          <ac:chgData name="Zwart, Boudewijn" userId="92d83af9-e3f6-44a1-838e-189aec2e5d42" providerId="ADAL" clId="{EF3B0AA2-C7BA-4DE4-9EB1-DB48A028865A}" dt="2024-07-15T16:57:04.094" v="5055" actId="1076"/>
          <ac:spMkLst>
            <pc:docMk/>
            <pc:sldMk cId="2445655675" sldId="273"/>
            <ac:spMk id="8" creationId="{CE290214-8E2C-1A16-B22D-C0B1519E4A1E}"/>
          </ac:spMkLst>
        </pc:spChg>
        <pc:spChg chg="add mod">
          <ac:chgData name="Zwart, Boudewijn" userId="92d83af9-e3f6-44a1-838e-189aec2e5d42" providerId="ADAL" clId="{EF3B0AA2-C7BA-4DE4-9EB1-DB48A028865A}" dt="2024-07-15T16:56:52.900" v="5053" actId="1076"/>
          <ac:spMkLst>
            <pc:docMk/>
            <pc:sldMk cId="2445655675" sldId="273"/>
            <ac:spMk id="10" creationId="{2FC35F24-219F-ACB3-B66C-E434E2F52B7E}"/>
          </ac:spMkLst>
        </pc:spChg>
        <pc:spChg chg="add mod">
          <ac:chgData name="Zwart, Boudewijn" userId="92d83af9-e3f6-44a1-838e-189aec2e5d42" providerId="ADAL" clId="{EF3B0AA2-C7BA-4DE4-9EB1-DB48A028865A}" dt="2024-07-15T16:57:12.130" v="5056" actId="1076"/>
          <ac:spMkLst>
            <pc:docMk/>
            <pc:sldMk cId="2445655675" sldId="273"/>
            <ac:spMk id="11" creationId="{9DB54F13-F591-B4A0-EE2C-C89F73E1E247}"/>
          </ac:spMkLst>
        </pc:spChg>
        <pc:spChg chg="add mod">
          <ac:chgData name="Zwart, Boudewijn" userId="92d83af9-e3f6-44a1-838e-189aec2e5d42" providerId="ADAL" clId="{EF3B0AA2-C7BA-4DE4-9EB1-DB48A028865A}" dt="2024-07-12T12:53:45.217" v="2467" actId="207"/>
          <ac:spMkLst>
            <pc:docMk/>
            <pc:sldMk cId="2445655675" sldId="273"/>
            <ac:spMk id="12" creationId="{2CED836A-AD0D-3D73-75F8-9047F57E6403}"/>
          </ac:spMkLst>
        </pc:spChg>
        <pc:picChg chg="del">
          <ac:chgData name="Zwart, Boudewijn" userId="92d83af9-e3f6-44a1-838e-189aec2e5d42" providerId="ADAL" clId="{EF3B0AA2-C7BA-4DE4-9EB1-DB48A028865A}" dt="2024-07-12T12:36:01.249" v="1854" actId="478"/>
          <ac:picMkLst>
            <pc:docMk/>
            <pc:sldMk cId="2445655675" sldId="273"/>
            <ac:picMk id="9" creationId="{2BBC505F-975F-2425-4610-8FABFC114740}"/>
          </ac:picMkLst>
        </pc:picChg>
      </pc:sldChg>
      <pc:sldChg chg="addSp delSp modSp new mod">
        <pc:chgData name="Zwart, Boudewijn" userId="92d83af9-e3f6-44a1-838e-189aec2e5d42" providerId="ADAL" clId="{EF3B0AA2-C7BA-4DE4-9EB1-DB48A028865A}" dt="2024-07-15T17:03:13.211" v="5092" actId="20577"/>
        <pc:sldMkLst>
          <pc:docMk/>
          <pc:sldMk cId="3937730015" sldId="274"/>
        </pc:sldMkLst>
        <pc:spChg chg="mod">
          <ac:chgData name="Zwart, Boudewijn" userId="92d83af9-e3f6-44a1-838e-189aec2e5d42" providerId="ADAL" clId="{EF3B0AA2-C7BA-4DE4-9EB1-DB48A028865A}" dt="2024-07-15T17:03:13.211" v="5092" actId="20577"/>
          <ac:spMkLst>
            <pc:docMk/>
            <pc:sldMk cId="3937730015" sldId="274"/>
            <ac:spMk id="2" creationId="{728288BD-9221-2444-6043-11DDD536055F}"/>
          </ac:spMkLst>
        </pc:spChg>
        <pc:spChg chg="mod">
          <ac:chgData name="Zwart, Boudewijn" userId="92d83af9-e3f6-44a1-838e-189aec2e5d42" providerId="ADAL" clId="{EF3B0AA2-C7BA-4DE4-9EB1-DB48A028865A}" dt="2024-07-15T16:27:24.103" v="4810" actId="14100"/>
          <ac:spMkLst>
            <pc:docMk/>
            <pc:sldMk cId="3937730015" sldId="274"/>
            <ac:spMk id="3" creationId="{BF723F85-720D-78E2-84C4-717F514B759B}"/>
          </ac:spMkLst>
        </pc:spChg>
        <pc:picChg chg="add del">
          <ac:chgData name="Zwart, Boudewijn" userId="92d83af9-e3f6-44a1-838e-189aec2e5d42" providerId="ADAL" clId="{EF3B0AA2-C7BA-4DE4-9EB1-DB48A028865A}" dt="2024-07-15T16:30:46.858" v="4812" actId="478"/>
          <ac:picMkLst>
            <pc:docMk/>
            <pc:sldMk cId="3937730015" sldId="274"/>
            <ac:picMk id="6" creationId="{9C6FF0B6-F782-3251-76FF-7ADC20F1057F}"/>
          </ac:picMkLst>
        </pc:picChg>
        <pc:picChg chg="add mod">
          <ac:chgData name="Zwart, Boudewijn" userId="92d83af9-e3f6-44a1-838e-189aec2e5d42" providerId="ADAL" clId="{EF3B0AA2-C7BA-4DE4-9EB1-DB48A028865A}" dt="2024-07-15T16:31:50.956" v="4817" actId="1076"/>
          <ac:picMkLst>
            <pc:docMk/>
            <pc:sldMk cId="3937730015" sldId="274"/>
            <ac:picMk id="8" creationId="{37EE3713-26E0-F1B4-7F69-FED060C57BD4}"/>
          </ac:picMkLst>
        </pc:picChg>
      </pc:sldChg>
      <pc:sldChg chg="modSp new mod">
        <pc:chgData name="Zwart, Boudewijn" userId="92d83af9-e3f6-44a1-838e-189aec2e5d42" providerId="ADAL" clId="{EF3B0AA2-C7BA-4DE4-9EB1-DB48A028865A}" dt="2024-07-15T17:03:11.073" v="5091" actId="20577"/>
        <pc:sldMkLst>
          <pc:docMk/>
          <pc:sldMk cId="2854782712" sldId="275"/>
        </pc:sldMkLst>
        <pc:spChg chg="mod">
          <ac:chgData name="Zwart, Boudewijn" userId="92d83af9-e3f6-44a1-838e-189aec2e5d42" providerId="ADAL" clId="{EF3B0AA2-C7BA-4DE4-9EB1-DB48A028865A}" dt="2024-07-15T17:03:11.073" v="5091" actId="20577"/>
          <ac:spMkLst>
            <pc:docMk/>
            <pc:sldMk cId="2854782712" sldId="275"/>
            <ac:spMk id="2" creationId="{5C91CF17-6927-B4B2-1AF7-39BDA04B5395}"/>
          </ac:spMkLst>
        </pc:spChg>
      </pc:sldChg>
      <pc:sldChg chg="modSp new mod">
        <pc:chgData name="Zwart, Boudewijn" userId="92d83af9-e3f6-44a1-838e-189aec2e5d42" providerId="ADAL" clId="{EF3B0AA2-C7BA-4DE4-9EB1-DB48A028865A}" dt="2024-07-15T12:45:37.811" v="4089" actId="20577"/>
        <pc:sldMkLst>
          <pc:docMk/>
          <pc:sldMk cId="216605355" sldId="276"/>
        </pc:sldMkLst>
        <pc:spChg chg="mod">
          <ac:chgData name="Zwart, Boudewijn" userId="92d83af9-e3f6-44a1-838e-189aec2e5d42" providerId="ADAL" clId="{EF3B0AA2-C7BA-4DE4-9EB1-DB48A028865A}" dt="2024-07-12T12:58:47.819" v="2544" actId="20577"/>
          <ac:spMkLst>
            <pc:docMk/>
            <pc:sldMk cId="216605355" sldId="276"/>
            <ac:spMk id="2" creationId="{93936542-0B33-A54C-CFF7-F2B56D1A2E17}"/>
          </ac:spMkLst>
        </pc:spChg>
        <pc:spChg chg="mod">
          <ac:chgData name="Zwart, Boudewijn" userId="92d83af9-e3f6-44a1-838e-189aec2e5d42" providerId="ADAL" clId="{EF3B0AA2-C7BA-4DE4-9EB1-DB48A028865A}" dt="2024-07-15T12:45:37.811" v="4089" actId="20577"/>
          <ac:spMkLst>
            <pc:docMk/>
            <pc:sldMk cId="216605355" sldId="276"/>
            <ac:spMk id="3" creationId="{07BCF8E0-F692-8548-44D4-8105CC6C8508}"/>
          </ac:spMkLst>
        </pc:spChg>
      </pc:sldChg>
      <pc:sldChg chg="addSp delSp modSp add mod ord">
        <pc:chgData name="Zwart, Boudewijn" userId="92d83af9-e3f6-44a1-838e-189aec2e5d42" providerId="ADAL" clId="{EF3B0AA2-C7BA-4DE4-9EB1-DB48A028865A}" dt="2024-07-15T17:01:37.197" v="5077"/>
        <pc:sldMkLst>
          <pc:docMk/>
          <pc:sldMk cId="3773729484" sldId="277"/>
        </pc:sldMkLst>
        <pc:spChg chg="mod">
          <ac:chgData name="Zwart, Boudewijn" userId="92d83af9-e3f6-44a1-838e-189aec2e5d42" providerId="ADAL" clId="{EF3B0AA2-C7BA-4DE4-9EB1-DB48A028865A}" dt="2024-07-15T17:01:33.776" v="5075" actId="20577"/>
          <ac:spMkLst>
            <pc:docMk/>
            <pc:sldMk cId="3773729484" sldId="277"/>
            <ac:spMk id="2" creationId="{B0FE65FC-AE1D-998F-4790-56E77AFEF90B}"/>
          </ac:spMkLst>
        </pc:spChg>
        <pc:spChg chg="del">
          <ac:chgData name="Zwart, Boudewijn" userId="92d83af9-e3f6-44a1-838e-189aec2e5d42" providerId="ADAL" clId="{EF3B0AA2-C7BA-4DE4-9EB1-DB48A028865A}" dt="2024-07-12T13:11:50.664" v="3003" actId="478"/>
          <ac:spMkLst>
            <pc:docMk/>
            <pc:sldMk cId="3773729484" sldId="277"/>
            <ac:spMk id="3" creationId="{593BF695-20B2-82D3-D107-1F2058B4D055}"/>
          </ac:spMkLst>
        </pc:spChg>
        <pc:spChg chg="del">
          <ac:chgData name="Zwart, Boudewijn" userId="92d83af9-e3f6-44a1-838e-189aec2e5d42" providerId="ADAL" clId="{EF3B0AA2-C7BA-4DE4-9EB1-DB48A028865A}" dt="2024-07-12T13:11:50.664" v="3003" actId="478"/>
          <ac:spMkLst>
            <pc:docMk/>
            <pc:sldMk cId="3773729484" sldId="277"/>
            <ac:spMk id="5" creationId="{518B5F85-81E7-754E-7BC0-9D23DDFBD787}"/>
          </ac:spMkLst>
        </pc:spChg>
        <pc:spChg chg="add del mod">
          <ac:chgData name="Zwart, Boudewijn" userId="92d83af9-e3f6-44a1-838e-189aec2e5d42" providerId="ADAL" clId="{EF3B0AA2-C7BA-4DE4-9EB1-DB48A028865A}" dt="2024-07-12T13:11:52.824" v="3004" actId="478"/>
          <ac:spMkLst>
            <pc:docMk/>
            <pc:sldMk cId="3773729484" sldId="277"/>
            <ac:spMk id="7" creationId="{35A1A68A-8534-BAF5-13EB-03D235D544EF}"/>
          </ac:spMkLst>
        </pc:spChg>
        <pc:spChg chg="add mod">
          <ac:chgData name="Zwart, Boudewijn" userId="92d83af9-e3f6-44a1-838e-189aec2e5d42" providerId="ADAL" clId="{EF3B0AA2-C7BA-4DE4-9EB1-DB48A028865A}" dt="2024-07-12T13:18:31.040" v="3071" actId="1076"/>
          <ac:spMkLst>
            <pc:docMk/>
            <pc:sldMk cId="3773729484" sldId="277"/>
            <ac:spMk id="8" creationId="{E0E3912E-8E3F-5A58-D0AC-F333A500C03E}"/>
          </ac:spMkLst>
        </pc:spChg>
        <pc:spChg chg="add mod">
          <ac:chgData name="Zwart, Boudewijn" userId="92d83af9-e3f6-44a1-838e-189aec2e5d42" providerId="ADAL" clId="{EF3B0AA2-C7BA-4DE4-9EB1-DB48A028865A}" dt="2024-07-12T13:18:33.244" v="3072" actId="1076"/>
          <ac:spMkLst>
            <pc:docMk/>
            <pc:sldMk cId="3773729484" sldId="277"/>
            <ac:spMk id="11" creationId="{67666C1A-6FCB-CED0-D3CB-7E10AEC8926E}"/>
          </ac:spMkLst>
        </pc:spChg>
        <pc:graphicFrameChg chg="add mod">
          <ac:chgData name="Zwart, Boudewijn" userId="92d83af9-e3f6-44a1-838e-189aec2e5d42" providerId="ADAL" clId="{EF3B0AA2-C7BA-4DE4-9EB1-DB48A028865A}" dt="2024-07-12T13:18:26.953" v="3070" actId="1076"/>
          <ac:graphicFrameMkLst>
            <pc:docMk/>
            <pc:sldMk cId="3773729484" sldId="277"/>
            <ac:graphicFrameMk id="13" creationId="{F696ECF9-B308-A655-52C1-A8481C614A69}"/>
          </ac:graphicFrameMkLst>
        </pc:graphicFrameChg>
        <pc:picChg chg="add del mod">
          <ac:chgData name="Zwart, Boudewijn" userId="92d83af9-e3f6-44a1-838e-189aec2e5d42" providerId="ADAL" clId="{EF3B0AA2-C7BA-4DE4-9EB1-DB48A028865A}" dt="2024-07-12T13:14:13.229" v="3025" actId="478"/>
          <ac:picMkLst>
            <pc:docMk/>
            <pc:sldMk cId="3773729484" sldId="277"/>
            <ac:picMk id="9" creationId="{AA7B50D0-EA4E-9861-C259-9FFBF3224542}"/>
          </ac:picMkLst>
        </pc:picChg>
      </pc:sldChg>
      <pc:sldChg chg="addSp delSp modSp add mod">
        <pc:chgData name="Zwart, Boudewijn" userId="92d83af9-e3f6-44a1-838e-189aec2e5d42" providerId="ADAL" clId="{EF3B0AA2-C7BA-4DE4-9EB1-DB48A028865A}" dt="2024-07-12T13:55:19.741" v="3359" actId="1076"/>
        <pc:sldMkLst>
          <pc:docMk/>
          <pc:sldMk cId="1873512520" sldId="278"/>
        </pc:sldMkLst>
        <pc:spChg chg="del">
          <ac:chgData name="Zwart, Boudewijn" userId="92d83af9-e3f6-44a1-838e-189aec2e5d42" providerId="ADAL" clId="{EF3B0AA2-C7BA-4DE4-9EB1-DB48A028865A}" dt="2024-07-12T13:23:23.932" v="3261" actId="478"/>
          <ac:spMkLst>
            <pc:docMk/>
            <pc:sldMk cId="1873512520" sldId="278"/>
            <ac:spMk id="2" creationId="{B0FE65FC-AE1D-998F-4790-56E77AFEF90B}"/>
          </ac:spMkLst>
        </pc:spChg>
        <pc:spChg chg="del mod">
          <ac:chgData name="Zwart, Boudewijn" userId="92d83af9-e3f6-44a1-838e-189aec2e5d42" providerId="ADAL" clId="{EF3B0AA2-C7BA-4DE4-9EB1-DB48A028865A}" dt="2024-07-12T13:23:21.601" v="3260" actId="478"/>
          <ac:spMkLst>
            <pc:docMk/>
            <pc:sldMk cId="1873512520" sldId="278"/>
            <ac:spMk id="3" creationId="{593BF695-20B2-82D3-D107-1F2058B4D055}"/>
          </ac:spMkLst>
        </pc:spChg>
        <pc:spChg chg="del">
          <ac:chgData name="Zwart, Boudewijn" userId="92d83af9-e3f6-44a1-838e-189aec2e5d42" providerId="ADAL" clId="{EF3B0AA2-C7BA-4DE4-9EB1-DB48A028865A}" dt="2024-07-12T13:23:20.073" v="3259" actId="478"/>
          <ac:spMkLst>
            <pc:docMk/>
            <pc:sldMk cId="1873512520" sldId="278"/>
            <ac:spMk id="5" creationId="{518B5F85-81E7-754E-7BC0-9D23DDFBD787}"/>
          </ac:spMkLst>
        </pc:spChg>
        <pc:spChg chg="add del mod">
          <ac:chgData name="Zwart, Boudewijn" userId="92d83af9-e3f6-44a1-838e-189aec2e5d42" providerId="ADAL" clId="{EF3B0AA2-C7BA-4DE4-9EB1-DB48A028865A}" dt="2024-07-12T13:23:36.476" v="3267" actId="478"/>
          <ac:spMkLst>
            <pc:docMk/>
            <pc:sldMk cId="1873512520" sldId="278"/>
            <ac:spMk id="7" creationId="{62668C16-CB94-F4EF-EF9C-A233D229A11A}"/>
          </ac:spMkLst>
        </pc:spChg>
        <pc:spChg chg="add del mod">
          <ac:chgData name="Zwart, Boudewijn" userId="92d83af9-e3f6-44a1-838e-189aec2e5d42" providerId="ADAL" clId="{EF3B0AA2-C7BA-4DE4-9EB1-DB48A028865A}" dt="2024-07-12T13:23:25.157" v="3262" actId="478"/>
          <ac:spMkLst>
            <pc:docMk/>
            <pc:sldMk cId="1873512520" sldId="278"/>
            <ac:spMk id="9" creationId="{474B6ED4-503C-967C-C80E-1E2B159D15B9}"/>
          </ac:spMkLst>
        </pc:spChg>
        <pc:picChg chg="add del mod">
          <ac:chgData name="Zwart, Boudewijn" userId="92d83af9-e3f6-44a1-838e-189aec2e5d42" providerId="ADAL" clId="{EF3B0AA2-C7BA-4DE4-9EB1-DB48A028865A}" dt="2024-07-12T13:26:20.573" v="3268" actId="478"/>
          <ac:picMkLst>
            <pc:docMk/>
            <pc:sldMk cId="1873512520" sldId="278"/>
            <ac:picMk id="11" creationId="{D2FF8CE6-2A59-17A1-ED23-EBF7C3B76982}"/>
          </ac:picMkLst>
        </pc:picChg>
        <pc:picChg chg="add mod">
          <ac:chgData name="Zwart, Boudewijn" userId="92d83af9-e3f6-44a1-838e-189aec2e5d42" providerId="ADAL" clId="{EF3B0AA2-C7BA-4DE4-9EB1-DB48A028865A}" dt="2024-07-12T13:55:19.741" v="3359" actId="1076"/>
          <ac:picMkLst>
            <pc:docMk/>
            <pc:sldMk cId="1873512520" sldId="278"/>
            <ac:picMk id="13" creationId="{9A7CC607-AFDB-E5C4-E403-FE45357BA814}"/>
          </ac:picMkLst>
        </pc:picChg>
        <pc:picChg chg="add mod">
          <ac:chgData name="Zwart, Boudewijn" userId="92d83af9-e3f6-44a1-838e-189aec2e5d42" providerId="ADAL" clId="{EF3B0AA2-C7BA-4DE4-9EB1-DB48A028865A}" dt="2024-07-12T13:55:16.620" v="3357" actId="1076"/>
          <ac:picMkLst>
            <pc:docMk/>
            <pc:sldMk cId="1873512520" sldId="278"/>
            <ac:picMk id="15" creationId="{75418337-6B39-30B6-31B3-13707D9E05BD}"/>
          </ac:picMkLst>
        </pc:picChg>
      </pc:sldChg>
      <pc:sldChg chg="addSp delSp modSp add mod ord">
        <pc:chgData name="Zwart, Boudewijn" userId="92d83af9-e3f6-44a1-838e-189aec2e5d42" providerId="ADAL" clId="{EF3B0AA2-C7BA-4DE4-9EB1-DB48A028865A}" dt="2024-07-15T12:46:21.436" v="4094" actId="14100"/>
        <pc:sldMkLst>
          <pc:docMk/>
          <pc:sldMk cId="995461553" sldId="279"/>
        </pc:sldMkLst>
        <pc:spChg chg="add mod">
          <ac:chgData name="Zwart, Boudewijn" userId="92d83af9-e3f6-44a1-838e-189aec2e5d42" providerId="ADAL" clId="{EF3B0AA2-C7BA-4DE4-9EB1-DB48A028865A}" dt="2024-07-15T12:46:15.640" v="4091" actId="1076"/>
          <ac:spMkLst>
            <pc:docMk/>
            <pc:sldMk cId="995461553" sldId="279"/>
            <ac:spMk id="5" creationId="{9636B95F-B035-282B-3040-B76AB5DB7D1D}"/>
          </ac:spMkLst>
        </pc:spChg>
        <pc:spChg chg="add del mod">
          <ac:chgData name="Zwart, Boudewijn" userId="92d83af9-e3f6-44a1-838e-189aec2e5d42" providerId="ADAL" clId="{EF3B0AA2-C7BA-4DE4-9EB1-DB48A028865A}" dt="2024-07-12T13:30:34.433" v="3354" actId="478"/>
          <ac:spMkLst>
            <pc:docMk/>
            <pc:sldMk cId="995461553" sldId="279"/>
            <ac:spMk id="6" creationId="{BB97E212-FE48-988D-5EF0-1EA1233830DD}"/>
          </ac:spMkLst>
        </pc:spChg>
        <pc:spChg chg="add mod">
          <ac:chgData name="Zwart, Boudewijn" userId="92d83af9-e3f6-44a1-838e-189aec2e5d42" providerId="ADAL" clId="{EF3B0AA2-C7BA-4DE4-9EB1-DB48A028865A}" dt="2024-07-12T14:02:45.729" v="3625" actId="20577"/>
          <ac:spMkLst>
            <pc:docMk/>
            <pc:sldMk cId="995461553" sldId="279"/>
            <ac:spMk id="9" creationId="{83B2CC0D-844B-EC00-BF9F-7F8718447E9D}"/>
          </ac:spMkLst>
        </pc:spChg>
        <pc:picChg chg="add mod">
          <ac:chgData name="Zwart, Boudewijn" userId="92d83af9-e3f6-44a1-838e-189aec2e5d42" providerId="ADAL" clId="{EF3B0AA2-C7BA-4DE4-9EB1-DB48A028865A}" dt="2024-07-15T12:46:16.945" v="4092" actId="1076"/>
          <ac:picMkLst>
            <pc:docMk/>
            <pc:sldMk cId="995461553" sldId="279"/>
            <ac:picMk id="3" creationId="{9709674E-9C12-D954-39CE-CE87459F0954}"/>
          </ac:picMkLst>
        </pc:picChg>
        <pc:picChg chg="add mod">
          <ac:chgData name="Zwart, Boudewijn" userId="92d83af9-e3f6-44a1-838e-189aec2e5d42" providerId="ADAL" clId="{EF3B0AA2-C7BA-4DE4-9EB1-DB48A028865A}" dt="2024-07-15T12:46:21.436" v="4094" actId="14100"/>
          <ac:picMkLst>
            <pc:docMk/>
            <pc:sldMk cId="995461553" sldId="279"/>
            <ac:picMk id="8" creationId="{5771F471-A628-C183-312D-05FC7EA22D2E}"/>
          </ac:picMkLst>
        </pc:picChg>
        <pc:picChg chg="del">
          <ac:chgData name="Zwart, Boudewijn" userId="92d83af9-e3f6-44a1-838e-189aec2e5d42" providerId="ADAL" clId="{EF3B0AA2-C7BA-4DE4-9EB1-DB48A028865A}" dt="2024-07-12T13:28:41.104" v="3277" actId="478"/>
          <ac:picMkLst>
            <pc:docMk/>
            <pc:sldMk cId="995461553" sldId="279"/>
            <ac:picMk id="13" creationId="{9A7CC607-AFDB-E5C4-E403-FE45357BA814}"/>
          </ac:picMkLst>
        </pc:picChg>
        <pc:picChg chg="del">
          <ac:chgData name="Zwart, Boudewijn" userId="92d83af9-e3f6-44a1-838e-189aec2e5d42" providerId="ADAL" clId="{EF3B0AA2-C7BA-4DE4-9EB1-DB48A028865A}" dt="2024-07-12T13:28:47.942" v="3280" actId="478"/>
          <ac:picMkLst>
            <pc:docMk/>
            <pc:sldMk cId="995461553" sldId="279"/>
            <ac:picMk id="15" creationId="{75418337-6B39-30B6-31B3-13707D9E05BD}"/>
          </ac:picMkLst>
        </pc:picChg>
      </pc:sldChg>
      <pc:sldChg chg="addSp delSp modSp add mod">
        <pc:chgData name="Zwart, Boudewijn" userId="92d83af9-e3f6-44a1-838e-189aec2e5d42" providerId="ADAL" clId="{EF3B0AA2-C7BA-4DE4-9EB1-DB48A028865A}" dt="2024-07-12T14:09:15.024" v="3693" actId="1076"/>
        <pc:sldMkLst>
          <pc:docMk/>
          <pc:sldMk cId="3382482035" sldId="280"/>
        </pc:sldMkLst>
        <pc:spChg chg="add mod">
          <ac:chgData name="Zwart, Boudewijn" userId="92d83af9-e3f6-44a1-838e-189aec2e5d42" providerId="ADAL" clId="{EF3B0AA2-C7BA-4DE4-9EB1-DB48A028865A}" dt="2024-07-12T13:56:13.036" v="3438" actId="20577"/>
          <ac:spMkLst>
            <pc:docMk/>
            <pc:sldMk cId="3382482035" sldId="280"/>
            <ac:spMk id="5" creationId="{97BD584A-7827-2A6B-835F-08FB3A707188}"/>
          </ac:spMkLst>
        </pc:spChg>
        <pc:spChg chg="add mod">
          <ac:chgData name="Zwart, Boudewijn" userId="92d83af9-e3f6-44a1-838e-189aec2e5d42" providerId="ADAL" clId="{EF3B0AA2-C7BA-4DE4-9EB1-DB48A028865A}" dt="2024-07-12T13:56:58.878" v="3463" actId="1076"/>
          <ac:spMkLst>
            <pc:docMk/>
            <pc:sldMk cId="3382482035" sldId="280"/>
            <ac:spMk id="6" creationId="{1D57F0F6-235A-C8A8-7C54-1441CE6D3871}"/>
          </ac:spMkLst>
        </pc:spChg>
        <pc:picChg chg="add del mod">
          <ac:chgData name="Zwart, Boudewijn" userId="92d83af9-e3f6-44a1-838e-189aec2e5d42" providerId="ADAL" clId="{EF3B0AA2-C7BA-4DE4-9EB1-DB48A028865A}" dt="2024-07-12T14:08:10.249" v="3680" actId="478"/>
          <ac:picMkLst>
            <pc:docMk/>
            <pc:sldMk cId="3382482035" sldId="280"/>
            <ac:picMk id="3" creationId="{64F503C5-EC5E-E909-F164-2BABA7FEB46A}"/>
          </ac:picMkLst>
        </pc:picChg>
        <pc:picChg chg="add del mod">
          <ac:chgData name="Zwart, Boudewijn" userId="92d83af9-e3f6-44a1-838e-189aec2e5d42" providerId="ADAL" clId="{EF3B0AA2-C7BA-4DE4-9EB1-DB48A028865A}" dt="2024-07-12T14:09:07.872" v="3688" actId="478"/>
          <ac:picMkLst>
            <pc:docMk/>
            <pc:sldMk cId="3382482035" sldId="280"/>
            <ac:picMk id="8" creationId="{CDDD519A-9262-700B-6430-42154F585283}"/>
          </ac:picMkLst>
        </pc:picChg>
        <pc:picChg chg="add mod">
          <ac:chgData name="Zwart, Boudewijn" userId="92d83af9-e3f6-44a1-838e-189aec2e5d42" providerId="ADAL" clId="{EF3B0AA2-C7BA-4DE4-9EB1-DB48A028865A}" dt="2024-07-12T14:09:15.024" v="3693" actId="1076"/>
          <ac:picMkLst>
            <pc:docMk/>
            <pc:sldMk cId="3382482035" sldId="280"/>
            <ac:picMk id="10" creationId="{3CDBE290-419F-6CA7-7058-C3E1C16658A3}"/>
          </ac:picMkLst>
        </pc:picChg>
        <pc:picChg chg="del">
          <ac:chgData name="Zwart, Boudewijn" userId="92d83af9-e3f6-44a1-838e-189aec2e5d42" providerId="ADAL" clId="{EF3B0AA2-C7BA-4DE4-9EB1-DB48A028865A}" dt="2024-07-12T13:55:36.807" v="3361" actId="478"/>
          <ac:picMkLst>
            <pc:docMk/>
            <pc:sldMk cId="3382482035" sldId="280"/>
            <ac:picMk id="13" creationId="{9A7CC607-AFDB-E5C4-E403-FE45357BA814}"/>
          </ac:picMkLst>
        </pc:picChg>
        <pc:picChg chg="del">
          <ac:chgData name="Zwart, Boudewijn" userId="92d83af9-e3f6-44a1-838e-189aec2e5d42" providerId="ADAL" clId="{EF3B0AA2-C7BA-4DE4-9EB1-DB48A028865A}" dt="2024-07-12T13:55:38.324" v="3362" actId="478"/>
          <ac:picMkLst>
            <pc:docMk/>
            <pc:sldMk cId="3382482035" sldId="280"/>
            <ac:picMk id="15" creationId="{75418337-6B39-30B6-31B3-13707D9E05BD}"/>
          </ac:picMkLst>
        </pc:picChg>
      </pc:sldChg>
      <pc:sldChg chg="addSp delSp modSp new mod">
        <pc:chgData name="Zwart, Boudewijn" userId="92d83af9-e3f6-44a1-838e-189aec2e5d42" providerId="ADAL" clId="{EF3B0AA2-C7BA-4DE4-9EB1-DB48A028865A}" dt="2024-07-15T17:01:52.017" v="5090" actId="20577"/>
        <pc:sldMkLst>
          <pc:docMk/>
          <pc:sldMk cId="2024206352" sldId="281"/>
        </pc:sldMkLst>
        <pc:spChg chg="mod">
          <ac:chgData name="Zwart, Boudewijn" userId="92d83af9-e3f6-44a1-838e-189aec2e5d42" providerId="ADAL" clId="{EF3B0AA2-C7BA-4DE4-9EB1-DB48A028865A}" dt="2024-07-12T14:10:18.518" v="3706" actId="20577"/>
          <ac:spMkLst>
            <pc:docMk/>
            <pc:sldMk cId="2024206352" sldId="281"/>
            <ac:spMk id="2" creationId="{7C3C94C6-1704-A812-F15E-655A8ED50D88}"/>
          </ac:spMkLst>
        </pc:spChg>
        <pc:spChg chg="del">
          <ac:chgData name="Zwart, Boudewijn" userId="92d83af9-e3f6-44a1-838e-189aec2e5d42" providerId="ADAL" clId="{EF3B0AA2-C7BA-4DE4-9EB1-DB48A028865A}" dt="2024-07-12T14:10:21.817" v="3707" actId="478"/>
          <ac:spMkLst>
            <pc:docMk/>
            <pc:sldMk cId="2024206352" sldId="281"/>
            <ac:spMk id="3" creationId="{A5FD7410-1BFE-02B8-97BB-9DC1FDE25923}"/>
          </ac:spMkLst>
        </pc:spChg>
        <pc:spChg chg="add mod">
          <ac:chgData name="Zwart, Boudewijn" userId="92d83af9-e3f6-44a1-838e-189aec2e5d42" providerId="ADAL" clId="{EF3B0AA2-C7BA-4DE4-9EB1-DB48A028865A}" dt="2024-07-15T17:01:52.017" v="5090" actId="20577"/>
          <ac:spMkLst>
            <pc:docMk/>
            <pc:sldMk cId="2024206352" sldId="281"/>
            <ac:spMk id="5" creationId="{32A9FB7F-4D57-7CEC-2639-6A4481571DEC}"/>
          </ac:spMkLst>
        </pc:spChg>
        <pc:spChg chg="add mod">
          <ac:chgData name="Zwart, Boudewijn" userId="92d83af9-e3f6-44a1-838e-189aec2e5d42" providerId="ADAL" clId="{EF3B0AA2-C7BA-4DE4-9EB1-DB48A028865A}" dt="2024-07-15T16:06:15.719" v="4611" actId="164"/>
          <ac:spMkLst>
            <pc:docMk/>
            <pc:sldMk cId="2024206352" sldId="281"/>
            <ac:spMk id="7" creationId="{AED45F5F-19B9-5303-D05C-258D1426C1C1}"/>
          </ac:spMkLst>
        </pc:spChg>
        <pc:spChg chg="add mod">
          <ac:chgData name="Zwart, Boudewijn" userId="92d83af9-e3f6-44a1-838e-189aec2e5d42" providerId="ADAL" clId="{EF3B0AA2-C7BA-4DE4-9EB1-DB48A028865A}" dt="2024-07-15T16:06:15.719" v="4611" actId="164"/>
          <ac:spMkLst>
            <pc:docMk/>
            <pc:sldMk cId="2024206352" sldId="281"/>
            <ac:spMk id="8" creationId="{1C931FBC-6F3C-D51C-56CF-177C54AFD785}"/>
          </ac:spMkLst>
        </pc:spChg>
        <pc:spChg chg="add mod">
          <ac:chgData name="Zwart, Boudewijn" userId="92d83af9-e3f6-44a1-838e-189aec2e5d42" providerId="ADAL" clId="{EF3B0AA2-C7BA-4DE4-9EB1-DB48A028865A}" dt="2024-07-15T16:06:15.719" v="4611" actId="164"/>
          <ac:spMkLst>
            <pc:docMk/>
            <pc:sldMk cId="2024206352" sldId="281"/>
            <ac:spMk id="22" creationId="{3991F00D-4A0D-AFBB-A2DE-5E770A38FCD6}"/>
          </ac:spMkLst>
        </pc:spChg>
        <pc:spChg chg="add mod">
          <ac:chgData name="Zwart, Boudewijn" userId="92d83af9-e3f6-44a1-838e-189aec2e5d42" providerId="ADAL" clId="{EF3B0AA2-C7BA-4DE4-9EB1-DB48A028865A}" dt="2024-07-15T16:06:15.719" v="4611" actId="164"/>
          <ac:spMkLst>
            <pc:docMk/>
            <pc:sldMk cId="2024206352" sldId="281"/>
            <ac:spMk id="23" creationId="{CD2CF5D3-214A-B934-109C-AE90F31DC01E}"/>
          </ac:spMkLst>
        </pc:spChg>
        <pc:spChg chg="add mod">
          <ac:chgData name="Zwart, Boudewijn" userId="92d83af9-e3f6-44a1-838e-189aec2e5d42" providerId="ADAL" clId="{EF3B0AA2-C7BA-4DE4-9EB1-DB48A028865A}" dt="2024-07-15T16:08:49.422" v="4775" actId="1076"/>
          <ac:spMkLst>
            <pc:docMk/>
            <pc:sldMk cId="2024206352" sldId="281"/>
            <ac:spMk id="24" creationId="{D86D2E07-0E8F-B1B6-3396-EF39D9E0305C}"/>
          </ac:spMkLst>
        </pc:spChg>
        <pc:spChg chg="add mod">
          <ac:chgData name="Zwart, Boudewijn" userId="92d83af9-e3f6-44a1-838e-189aec2e5d42" providerId="ADAL" clId="{EF3B0AA2-C7BA-4DE4-9EB1-DB48A028865A}" dt="2024-07-15T16:08:51.934" v="4776" actId="1076"/>
          <ac:spMkLst>
            <pc:docMk/>
            <pc:sldMk cId="2024206352" sldId="281"/>
            <ac:spMk id="25" creationId="{11D35FA4-0301-9F58-EA65-CC29C1730A8F}"/>
          </ac:spMkLst>
        </pc:spChg>
        <pc:grpChg chg="add mod">
          <ac:chgData name="Zwart, Boudewijn" userId="92d83af9-e3f6-44a1-838e-189aec2e5d42" providerId="ADAL" clId="{EF3B0AA2-C7BA-4DE4-9EB1-DB48A028865A}" dt="2024-07-15T16:06:49.462" v="4620" actId="1076"/>
          <ac:grpSpMkLst>
            <pc:docMk/>
            <pc:sldMk cId="2024206352" sldId="281"/>
            <ac:grpSpMk id="3" creationId="{0ADAC745-624B-0044-03A3-0DF83305C77A}"/>
          </ac:grpSpMkLst>
        </pc:grpChg>
        <pc:picChg chg="add del mod">
          <ac:chgData name="Zwart, Boudewijn" userId="92d83af9-e3f6-44a1-838e-189aec2e5d42" providerId="ADAL" clId="{EF3B0AA2-C7BA-4DE4-9EB1-DB48A028865A}" dt="2024-07-12T14:21:25.073" v="3732" actId="478"/>
          <ac:picMkLst>
            <pc:docMk/>
            <pc:sldMk cId="2024206352" sldId="281"/>
            <ac:picMk id="6" creationId="{D0A094C4-D9FB-7BD9-A693-7942FBFAF5EB}"/>
          </ac:picMkLst>
        </pc:picChg>
        <pc:picChg chg="add mod">
          <ac:chgData name="Zwart, Boudewijn" userId="92d83af9-e3f6-44a1-838e-189aec2e5d42" providerId="ADAL" clId="{EF3B0AA2-C7BA-4DE4-9EB1-DB48A028865A}" dt="2024-07-15T16:06:51.075" v="4621" actId="1076"/>
          <ac:picMkLst>
            <pc:docMk/>
            <pc:sldMk cId="2024206352" sldId="281"/>
            <ac:picMk id="10" creationId="{4D5C7834-8B7F-3A6C-8A1D-0E3FEAEF4723}"/>
          </ac:picMkLst>
        </pc:picChg>
        <pc:cxnChg chg="add del mod">
          <ac:chgData name="Zwart, Boudewijn" userId="92d83af9-e3f6-44a1-838e-189aec2e5d42" providerId="ADAL" clId="{EF3B0AA2-C7BA-4DE4-9EB1-DB48A028865A}" dt="2024-07-12T14:22:17.740" v="3750" actId="478"/>
          <ac:cxnSpMkLst>
            <pc:docMk/>
            <pc:sldMk cId="2024206352" sldId="281"/>
            <ac:cxnSpMk id="12" creationId="{F523468A-4347-C544-51EF-7DF5427B67FA}"/>
          </ac:cxnSpMkLst>
        </pc:cxnChg>
        <pc:cxnChg chg="add del mod">
          <ac:chgData name="Zwart, Boudewijn" userId="92d83af9-e3f6-44a1-838e-189aec2e5d42" providerId="ADAL" clId="{EF3B0AA2-C7BA-4DE4-9EB1-DB48A028865A}" dt="2024-07-12T14:22:55.885" v="3755" actId="478"/>
          <ac:cxnSpMkLst>
            <pc:docMk/>
            <pc:sldMk cId="2024206352" sldId="281"/>
            <ac:cxnSpMk id="19" creationId="{13A11097-984E-7828-D6EE-6BBC2F6669B0}"/>
          </ac:cxnSpMkLst>
        </pc:cxnChg>
      </pc:sldChg>
      <pc:sldChg chg="addSp delSp modSp new mod">
        <pc:chgData name="Zwart, Boudewijn" userId="92d83af9-e3f6-44a1-838e-189aec2e5d42" providerId="ADAL" clId="{EF3B0AA2-C7BA-4DE4-9EB1-DB48A028865A}" dt="2024-07-12T14:26:24.202" v="3825" actId="208"/>
        <pc:sldMkLst>
          <pc:docMk/>
          <pc:sldMk cId="326212257" sldId="282"/>
        </pc:sldMkLst>
        <pc:spChg chg="mod">
          <ac:chgData name="Zwart, Boudewijn" userId="92d83af9-e3f6-44a1-838e-189aec2e5d42" providerId="ADAL" clId="{EF3B0AA2-C7BA-4DE4-9EB1-DB48A028865A}" dt="2024-07-12T14:25:33.633" v="3800" actId="20577"/>
          <ac:spMkLst>
            <pc:docMk/>
            <pc:sldMk cId="326212257" sldId="282"/>
            <ac:spMk id="2" creationId="{1FADA741-E023-EDC7-4B91-9CF39B14E122}"/>
          </ac:spMkLst>
        </pc:spChg>
        <pc:spChg chg="del">
          <ac:chgData name="Zwart, Boudewijn" userId="92d83af9-e3f6-44a1-838e-189aec2e5d42" providerId="ADAL" clId="{EF3B0AA2-C7BA-4DE4-9EB1-DB48A028865A}" dt="2024-07-12T14:25:36.286" v="3801" actId="478"/>
          <ac:spMkLst>
            <pc:docMk/>
            <pc:sldMk cId="326212257" sldId="282"/>
            <ac:spMk id="3" creationId="{C2FF79FD-466A-887F-2DF2-871F90D560FF}"/>
          </ac:spMkLst>
        </pc:spChg>
        <pc:spChg chg="add mod">
          <ac:chgData name="Zwart, Boudewijn" userId="92d83af9-e3f6-44a1-838e-189aec2e5d42" providerId="ADAL" clId="{EF3B0AA2-C7BA-4DE4-9EB1-DB48A028865A}" dt="2024-07-12T14:26:24.202" v="3825" actId="208"/>
          <ac:spMkLst>
            <pc:docMk/>
            <pc:sldMk cId="326212257" sldId="282"/>
            <ac:spMk id="6" creationId="{5DFC5F97-A1B2-9A59-8588-6C1227CA4920}"/>
          </ac:spMkLst>
        </pc:spChg>
      </pc:sldChg>
      <pc:sldChg chg="addSp delSp modSp new mod modNotesTx">
        <pc:chgData name="Zwart, Boudewijn" userId="92d83af9-e3f6-44a1-838e-189aec2e5d42" providerId="ADAL" clId="{EF3B0AA2-C7BA-4DE4-9EB1-DB48A028865A}" dt="2024-07-15T15:52:02.473" v="4400" actId="14100"/>
        <pc:sldMkLst>
          <pc:docMk/>
          <pc:sldMk cId="3402609128" sldId="283"/>
        </pc:sldMkLst>
        <pc:spChg chg="mod">
          <ac:chgData name="Zwart, Boudewijn" userId="92d83af9-e3f6-44a1-838e-189aec2e5d42" providerId="ADAL" clId="{EF3B0AA2-C7BA-4DE4-9EB1-DB48A028865A}" dt="2024-07-15T12:34:01.302" v="3936" actId="20577"/>
          <ac:spMkLst>
            <pc:docMk/>
            <pc:sldMk cId="3402609128" sldId="283"/>
            <ac:spMk id="2" creationId="{6697B09B-27FE-2BB0-FEDE-501B4FB0149A}"/>
          </ac:spMkLst>
        </pc:spChg>
        <pc:spChg chg="del mod">
          <ac:chgData name="Zwart, Boudewijn" userId="92d83af9-e3f6-44a1-838e-189aec2e5d42" providerId="ADAL" clId="{EF3B0AA2-C7BA-4DE4-9EB1-DB48A028865A}" dt="2024-07-15T12:36:52.630" v="3957" actId="478"/>
          <ac:spMkLst>
            <pc:docMk/>
            <pc:sldMk cId="3402609128" sldId="283"/>
            <ac:spMk id="3" creationId="{57E7ADCF-661C-E155-A5C1-DE320CCAB95E}"/>
          </ac:spMkLst>
        </pc:spChg>
        <pc:spChg chg="add del mod">
          <ac:chgData name="Zwart, Boudewijn" userId="92d83af9-e3f6-44a1-838e-189aec2e5d42" providerId="ADAL" clId="{EF3B0AA2-C7BA-4DE4-9EB1-DB48A028865A}" dt="2024-07-15T12:37:05.536" v="3958" actId="478"/>
          <ac:spMkLst>
            <pc:docMk/>
            <pc:sldMk cId="3402609128" sldId="283"/>
            <ac:spMk id="6" creationId="{029C945E-D863-EAC5-A4EB-E834A90F0D0A}"/>
          </ac:spMkLst>
        </pc:spChg>
        <pc:spChg chg="add mod">
          <ac:chgData name="Zwart, Boudewijn" userId="92d83af9-e3f6-44a1-838e-189aec2e5d42" providerId="ADAL" clId="{EF3B0AA2-C7BA-4DE4-9EB1-DB48A028865A}" dt="2024-07-15T12:41:14.238" v="4072" actId="20577"/>
          <ac:spMkLst>
            <pc:docMk/>
            <pc:sldMk cId="3402609128" sldId="283"/>
            <ac:spMk id="7" creationId="{D5C8077A-42A4-9FDD-4240-C498E391301F}"/>
          </ac:spMkLst>
        </pc:spChg>
        <pc:picChg chg="add mod">
          <ac:chgData name="Zwart, Boudewijn" userId="92d83af9-e3f6-44a1-838e-189aec2e5d42" providerId="ADAL" clId="{EF3B0AA2-C7BA-4DE4-9EB1-DB48A028865A}" dt="2024-07-15T12:37:37.847" v="3964" actId="1076"/>
          <ac:picMkLst>
            <pc:docMk/>
            <pc:sldMk cId="3402609128" sldId="283"/>
            <ac:picMk id="1026" creationId="{886513E9-52D5-D887-E25A-01A9A3984871}"/>
          </ac:picMkLst>
        </pc:picChg>
        <pc:cxnChg chg="add mod">
          <ac:chgData name="Zwart, Boudewijn" userId="92d83af9-e3f6-44a1-838e-189aec2e5d42" providerId="ADAL" clId="{EF3B0AA2-C7BA-4DE4-9EB1-DB48A028865A}" dt="2024-07-15T15:52:02.473" v="4400" actId="14100"/>
          <ac:cxnSpMkLst>
            <pc:docMk/>
            <pc:sldMk cId="3402609128" sldId="283"/>
            <ac:cxnSpMk id="8" creationId="{9C2A73D3-DC40-FADF-905E-46E464558725}"/>
          </ac:cxnSpMkLst>
        </pc:cxnChg>
      </pc:sldChg>
      <pc:sldChg chg="modSp new mod">
        <pc:chgData name="Zwart, Boudewijn" userId="92d83af9-e3f6-44a1-838e-189aec2e5d42" providerId="ADAL" clId="{EF3B0AA2-C7BA-4DE4-9EB1-DB48A028865A}" dt="2024-07-15T16:27:13.744" v="4809" actId="20577"/>
        <pc:sldMkLst>
          <pc:docMk/>
          <pc:sldMk cId="2355123335" sldId="284"/>
        </pc:sldMkLst>
        <pc:spChg chg="mod">
          <ac:chgData name="Zwart, Boudewijn" userId="92d83af9-e3f6-44a1-838e-189aec2e5d42" providerId="ADAL" clId="{EF3B0AA2-C7BA-4DE4-9EB1-DB48A028865A}" dt="2024-07-15T16:27:13.744" v="4809" actId="20577"/>
          <ac:spMkLst>
            <pc:docMk/>
            <pc:sldMk cId="2355123335" sldId="284"/>
            <ac:spMk id="2" creationId="{4603F970-7F4D-6010-5120-5BD0A474D719}"/>
          </ac:spMkLst>
        </pc:spChg>
      </pc:sldChg>
      <pc:sldMasterChg chg="modSp setBg modSldLayout">
        <pc:chgData name="Zwart, Boudewijn" userId="92d83af9-e3f6-44a1-838e-189aec2e5d42" providerId="ADAL" clId="{EF3B0AA2-C7BA-4DE4-9EB1-DB48A028865A}" dt="2024-07-15T15:46:31.482" v="4360" actId="207"/>
        <pc:sldMasterMkLst>
          <pc:docMk/>
          <pc:sldMasterMk cId="2716640009" sldId="2147483708"/>
        </pc:sldMasterMkLst>
        <pc:spChg chg="mod">
          <ac:chgData name="Zwart, Boudewijn" userId="92d83af9-e3f6-44a1-838e-189aec2e5d42" providerId="ADAL" clId="{EF3B0AA2-C7BA-4DE4-9EB1-DB48A028865A}" dt="2024-07-12T11:36:20.410" v="792" actId="207"/>
          <ac:spMkLst>
            <pc:docMk/>
            <pc:sldMasterMk cId="2716640009" sldId="2147483708"/>
            <ac:spMk id="2" creationId="{C82F5DD5-BBEB-BB47-62CB-66B722224A5F}"/>
          </ac:spMkLst>
        </pc:spChg>
        <pc:spChg chg="mod">
          <ac:chgData name="Zwart, Boudewijn" userId="92d83af9-e3f6-44a1-838e-189aec2e5d42" providerId="ADAL" clId="{EF3B0AA2-C7BA-4DE4-9EB1-DB48A028865A}" dt="2024-07-12T11:36:28.083" v="794" actId="207"/>
          <ac:spMkLst>
            <pc:docMk/>
            <pc:sldMasterMk cId="2716640009" sldId="2147483708"/>
            <ac:spMk id="3" creationId="{614D142C-A5A6-44D9-F3A4-A98926277E58}"/>
          </ac:spMkLst>
        </pc:spChg>
        <pc:spChg chg="mod">
          <ac:chgData name="Zwart, Boudewijn" userId="92d83af9-e3f6-44a1-838e-189aec2e5d42" providerId="ADAL" clId="{EF3B0AA2-C7BA-4DE4-9EB1-DB48A028865A}" dt="2024-07-15T15:46:31.482" v="4360" actId="207"/>
          <ac:spMkLst>
            <pc:docMk/>
            <pc:sldMasterMk cId="2716640009" sldId="2147483708"/>
            <ac:spMk id="6" creationId="{C6530834-D59E-DCF4-B173-999D4D30B9AA}"/>
          </ac:spMkLst>
        </pc:spChg>
        <pc:sldLayoutChg chg="modSp setBg">
          <pc:chgData name="Zwart, Boudewijn" userId="92d83af9-e3f6-44a1-838e-189aec2e5d42" providerId="ADAL" clId="{EF3B0AA2-C7BA-4DE4-9EB1-DB48A028865A}" dt="2024-07-12T11:36:12.302" v="789" actId="207"/>
          <pc:sldLayoutMkLst>
            <pc:docMk/>
            <pc:sldMasterMk cId="2716640009" sldId="2147483708"/>
            <pc:sldLayoutMk cId="2967369760" sldId="2147483709"/>
          </pc:sldLayoutMkLst>
          <pc:spChg chg="mod">
            <ac:chgData name="Zwart, Boudewijn" userId="92d83af9-e3f6-44a1-838e-189aec2e5d42" providerId="ADAL" clId="{EF3B0AA2-C7BA-4DE4-9EB1-DB48A028865A}" dt="2024-07-12T11:36:09.804" v="788" actId="207"/>
            <ac:spMkLst>
              <pc:docMk/>
              <pc:sldMasterMk cId="2716640009" sldId="2147483708"/>
              <pc:sldLayoutMk cId="2967369760" sldId="2147483709"/>
              <ac:spMk id="2" creationId="{9E73EE05-DDB6-CA38-E46C-6BCF9E74087D}"/>
            </ac:spMkLst>
          </pc:spChg>
          <pc:spChg chg="mod">
            <ac:chgData name="Zwart, Boudewijn" userId="92d83af9-e3f6-44a1-838e-189aec2e5d42" providerId="ADAL" clId="{EF3B0AA2-C7BA-4DE4-9EB1-DB48A028865A}" dt="2024-07-12T11:36:12.302" v="789" actId="207"/>
            <ac:spMkLst>
              <pc:docMk/>
              <pc:sldMasterMk cId="2716640009" sldId="2147483708"/>
              <pc:sldLayoutMk cId="2967369760" sldId="2147483709"/>
              <ac:spMk id="3" creationId="{3C497761-5347-63C6-3713-E3683B18DD0A}"/>
            </ac:spMkLst>
          </pc:spChg>
        </pc:sldLayoutChg>
        <pc:sldLayoutChg chg="modSp setBg">
          <pc:chgData name="Zwart, Boudewijn" userId="92d83af9-e3f6-44a1-838e-189aec2e5d42" providerId="ADAL" clId="{EF3B0AA2-C7BA-4DE4-9EB1-DB48A028865A}" dt="2024-07-12T11:35:55.775" v="787" actId="207"/>
          <pc:sldLayoutMkLst>
            <pc:docMk/>
            <pc:sldMasterMk cId="2716640009" sldId="2147483708"/>
            <pc:sldLayoutMk cId="3511350882" sldId="2147483710"/>
          </pc:sldLayoutMkLst>
          <pc:spChg chg="mod">
            <ac:chgData name="Zwart, Boudewijn" userId="92d83af9-e3f6-44a1-838e-189aec2e5d42" providerId="ADAL" clId="{EF3B0AA2-C7BA-4DE4-9EB1-DB48A028865A}" dt="2024-07-12T11:35:55.775" v="787" actId="207"/>
            <ac:spMkLst>
              <pc:docMk/>
              <pc:sldMasterMk cId="2716640009" sldId="2147483708"/>
              <pc:sldLayoutMk cId="3511350882" sldId="2147483710"/>
              <ac:spMk id="2" creationId="{2867433C-F31B-C6CA-D4C2-9D1E0B42DE93}"/>
            </ac:spMkLst>
          </pc:spChg>
          <pc:spChg chg="mod">
            <ac:chgData name="Zwart, Boudewijn" userId="92d83af9-e3f6-44a1-838e-189aec2e5d42" providerId="ADAL" clId="{EF3B0AA2-C7BA-4DE4-9EB1-DB48A028865A}" dt="2024-07-12T11:35:55.775" v="787" actId="207"/>
            <ac:spMkLst>
              <pc:docMk/>
              <pc:sldMasterMk cId="2716640009" sldId="2147483708"/>
              <pc:sldLayoutMk cId="3511350882" sldId="2147483710"/>
              <ac:spMk id="3" creationId="{4166615E-E7D7-1500-538D-5FEE0ED906B1}"/>
            </ac:spMkLst>
          </pc:spChg>
          <pc:spChg chg="mod">
            <ac:chgData name="Zwart, Boudewijn" userId="92d83af9-e3f6-44a1-838e-189aec2e5d42" providerId="ADAL" clId="{EF3B0AA2-C7BA-4DE4-9EB1-DB48A028865A}" dt="2024-07-12T11:35:55.775" v="787" actId="207"/>
            <ac:spMkLst>
              <pc:docMk/>
              <pc:sldMasterMk cId="2716640009" sldId="2147483708"/>
              <pc:sldLayoutMk cId="3511350882" sldId="2147483710"/>
              <ac:spMk id="4" creationId="{4634A1C0-6AD2-0474-82FF-537FBEC2BE53}"/>
            </ac:spMkLst>
          </pc:spChg>
          <pc:spChg chg="mod">
            <ac:chgData name="Zwart, Boudewijn" userId="92d83af9-e3f6-44a1-838e-189aec2e5d42" providerId="ADAL" clId="{EF3B0AA2-C7BA-4DE4-9EB1-DB48A028865A}" dt="2024-07-12T11:35:55.775" v="787" actId="207"/>
            <ac:spMkLst>
              <pc:docMk/>
              <pc:sldMasterMk cId="2716640009" sldId="2147483708"/>
              <pc:sldLayoutMk cId="3511350882" sldId="2147483710"/>
              <ac:spMk id="5" creationId="{07FBB877-AE26-8BBD-C032-CFB86D71FAEE}"/>
            </ac:spMkLst>
          </pc:spChg>
          <pc:spChg chg="mod">
            <ac:chgData name="Zwart, Boudewijn" userId="92d83af9-e3f6-44a1-838e-189aec2e5d42" providerId="ADAL" clId="{EF3B0AA2-C7BA-4DE4-9EB1-DB48A028865A}" dt="2024-07-12T11:35:55.775" v="787" actId="207"/>
            <ac:spMkLst>
              <pc:docMk/>
              <pc:sldMasterMk cId="2716640009" sldId="2147483708"/>
              <pc:sldLayoutMk cId="3511350882" sldId="2147483710"/>
              <ac:spMk id="6" creationId="{14F27010-29BA-7EDC-ECE7-977CBE8BB47C}"/>
            </ac:spMkLst>
          </pc:spChg>
        </pc:sldLayoutChg>
        <pc:sldLayoutChg chg="modSp setBg">
          <pc:chgData name="Zwart, Boudewijn" userId="92d83af9-e3f6-44a1-838e-189aec2e5d42" providerId="ADAL" clId="{EF3B0AA2-C7BA-4DE4-9EB1-DB48A028865A}" dt="2024-07-12T11:36:17.379" v="791" actId="207"/>
          <pc:sldLayoutMkLst>
            <pc:docMk/>
            <pc:sldMasterMk cId="2716640009" sldId="2147483708"/>
            <pc:sldLayoutMk cId="2000267789" sldId="2147483711"/>
          </pc:sldLayoutMkLst>
          <pc:spChg chg="mod">
            <ac:chgData name="Zwart, Boudewijn" userId="92d83af9-e3f6-44a1-838e-189aec2e5d42" providerId="ADAL" clId="{EF3B0AA2-C7BA-4DE4-9EB1-DB48A028865A}" dt="2024-07-12T11:36:15.047" v="790" actId="207"/>
            <ac:spMkLst>
              <pc:docMk/>
              <pc:sldMasterMk cId="2716640009" sldId="2147483708"/>
              <pc:sldLayoutMk cId="2000267789" sldId="2147483711"/>
              <ac:spMk id="2" creationId="{FAF41159-5535-4735-3FFD-E8F7E003B71E}"/>
            </ac:spMkLst>
          </pc:spChg>
          <pc:spChg chg="mod">
            <ac:chgData name="Zwart, Boudewijn" userId="92d83af9-e3f6-44a1-838e-189aec2e5d42" providerId="ADAL" clId="{EF3B0AA2-C7BA-4DE4-9EB1-DB48A028865A}" dt="2024-07-12T11:36:17.379" v="791" actId="207"/>
            <ac:spMkLst>
              <pc:docMk/>
              <pc:sldMasterMk cId="2716640009" sldId="2147483708"/>
              <pc:sldLayoutMk cId="2000267789" sldId="2147483711"/>
              <ac:spMk id="3" creationId="{E20CF768-AF6D-AEA5-9168-BBA37B8A2FBE}"/>
            </ac:spMkLst>
          </pc:spChg>
        </pc:sldLayoutChg>
        <pc:sldLayoutChg chg="setBg">
          <pc:chgData name="Zwart, Boudewijn" userId="92d83af9-e3f6-44a1-838e-189aec2e5d42" providerId="ADAL" clId="{EF3B0AA2-C7BA-4DE4-9EB1-DB48A028865A}" dt="2024-07-12T10:40:29.135" v="263"/>
          <pc:sldLayoutMkLst>
            <pc:docMk/>
            <pc:sldMasterMk cId="2716640009" sldId="2147483708"/>
            <pc:sldLayoutMk cId="1831413116" sldId="2147483712"/>
          </pc:sldLayoutMkLst>
        </pc:sldLayoutChg>
        <pc:sldLayoutChg chg="setBg">
          <pc:chgData name="Zwart, Boudewijn" userId="92d83af9-e3f6-44a1-838e-189aec2e5d42" providerId="ADAL" clId="{EF3B0AA2-C7BA-4DE4-9EB1-DB48A028865A}" dt="2024-07-12T10:40:29.135" v="263"/>
          <pc:sldLayoutMkLst>
            <pc:docMk/>
            <pc:sldMasterMk cId="2716640009" sldId="2147483708"/>
            <pc:sldLayoutMk cId="4051178165" sldId="2147483713"/>
          </pc:sldLayoutMkLst>
        </pc:sldLayoutChg>
        <pc:sldLayoutChg chg="setBg">
          <pc:chgData name="Zwart, Boudewijn" userId="92d83af9-e3f6-44a1-838e-189aec2e5d42" providerId="ADAL" clId="{EF3B0AA2-C7BA-4DE4-9EB1-DB48A028865A}" dt="2024-07-12T10:40:29.135" v="263"/>
          <pc:sldLayoutMkLst>
            <pc:docMk/>
            <pc:sldMasterMk cId="2716640009" sldId="2147483708"/>
            <pc:sldLayoutMk cId="2351972719" sldId="2147483714"/>
          </pc:sldLayoutMkLst>
        </pc:sldLayoutChg>
        <pc:sldLayoutChg chg="setBg">
          <pc:chgData name="Zwart, Boudewijn" userId="92d83af9-e3f6-44a1-838e-189aec2e5d42" providerId="ADAL" clId="{EF3B0AA2-C7BA-4DE4-9EB1-DB48A028865A}" dt="2024-07-12T10:40:29.135" v="263"/>
          <pc:sldLayoutMkLst>
            <pc:docMk/>
            <pc:sldMasterMk cId="2716640009" sldId="2147483708"/>
            <pc:sldLayoutMk cId="3426402259" sldId="2147483715"/>
          </pc:sldLayoutMkLst>
        </pc:sldLayoutChg>
        <pc:sldLayoutChg chg="setBg">
          <pc:chgData name="Zwart, Boudewijn" userId="92d83af9-e3f6-44a1-838e-189aec2e5d42" providerId="ADAL" clId="{EF3B0AA2-C7BA-4DE4-9EB1-DB48A028865A}" dt="2024-07-12T10:40:29.135" v="263"/>
          <pc:sldLayoutMkLst>
            <pc:docMk/>
            <pc:sldMasterMk cId="2716640009" sldId="2147483708"/>
            <pc:sldLayoutMk cId="4264206260" sldId="2147483716"/>
          </pc:sldLayoutMkLst>
        </pc:sldLayoutChg>
        <pc:sldLayoutChg chg="setBg">
          <pc:chgData name="Zwart, Boudewijn" userId="92d83af9-e3f6-44a1-838e-189aec2e5d42" providerId="ADAL" clId="{EF3B0AA2-C7BA-4DE4-9EB1-DB48A028865A}" dt="2024-07-12T10:40:29.135" v="263"/>
          <pc:sldLayoutMkLst>
            <pc:docMk/>
            <pc:sldMasterMk cId="2716640009" sldId="2147483708"/>
            <pc:sldLayoutMk cId="909874673" sldId="2147483717"/>
          </pc:sldLayoutMkLst>
        </pc:sldLayoutChg>
        <pc:sldLayoutChg chg="setBg">
          <pc:chgData name="Zwart, Boudewijn" userId="92d83af9-e3f6-44a1-838e-189aec2e5d42" providerId="ADAL" clId="{EF3B0AA2-C7BA-4DE4-9EB1-DB48A028865A}" dt="2024-07-12T10:40:29.135" v="263"/>
          <pc:sldLayoutMkLst>
            <pc:docMk/>
            <pc:sldMasterMk cId="2716640009" sldId="2147483708"/>
            <pc:sldLayoutMk cId="940833984" sldId="2147483718"/>
          </pc:sldLayoutMkLst>
        </pc:sldLayoutChg>
        <pc:sldLayoutChg chg="setBg">
          <pc:chgData name="Zwart, Boudewijn" userId="92d83af9-e3f6-44a1-838e-189aec2e5d42" providerId="ADAL" clId="{EF3B0AA2-C7BA-4DE4-9EB1-DB48A028865A}" dt="2024-07-12T10:40:29.135" v="263"/>
          <pc:sldLayoutMkLst>
            <pc:docMk/>
            <pc:sldMasterMk cId="2716640009" sldId="2147483708"/>
            <pc:sldLayoutMk cId="1409406382" sldId="214748371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Security bugs chromium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950-4E4D-AFB3-C3BC4D30EE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950-4E4D-AFB3-C3BC4D30EE4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950-4E4D-AFB3-C3BC4D30EE4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D8D-4FB8-81DF-F6BD5F6B3DE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N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Security-related assert</c:v>
                </c:pt>
                <c:pt idx="1">
                  <c:v>Use-after-free</c:v>
                </c:pt>
                <c:pt idx="2">
                  <c:v>Other memory unsafety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7.1</c:v>
                </c:pt>
                <c:pt idx="1">
                  <c:v>36.1</c:v>
                </c:pt>
                <c:pt idx="2">
                  <c:v>23.9</c:v>
                </c:pt>
                <c:pt idx="3">
                  <c:v>23.9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8D-4FB8-81DF-F6BD5F6B3DE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modernComment_10B_700AB2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6AD81FD-631D-45EE-AA85-BF777C2238F7}" authorId="{1D3FA237-560C-D869-B890-90CE939338AB}" created="2024-07-15T12:43:45.999">
    <pc:sldMkLst xmlns:pc="http://schemas.microsoft.com/office/powerpoint/2013/main/command">
      <pc:docMk/>
      <pc:sldMk cId="1879749293" sldId="267"/>
    </pc:sldMkLst>
    <p188:txBody>
      <a:bodyPr/>
      <a:lstStyle/>
      <a:p>
        <a:r>
          <a:rPr lang="en-NL"/>
          <a:t>Weinig info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F626A-9085-41EE-A878-ADD090B0186E}" type="datetimeFigureOut">
              <a:rPr lang="en-NL" smtClean="0"/>
              <a:t>15/07/2024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9EB26-0ADA-45E7-9D1B-6D39AA4FDD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495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“Rust has become the second language officially accepted for Linux kernel development, along with C.” – Dec 2022</a:t>
            </a:r>
            <a:endParaRPr lang="en-NL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511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 err="1">
                <a:solidFill>
                  <a:schemeClr val="bg1"/>
                </a:solidFill>
              </a:rPr>
              <a:t>println</a:t>
            </a:r>
            <a:r>
              <a:rPr lang="en-US" dirty="0">
                <a:solidFill>
                  <a:schemeClr val="bg1"/>
                </a:solidFill>
              </a:rPr>
              <a:t>!` is a </a:t>
            </a:r>
            <a:r>
              <a:rPr lang="en-US" dirty="0"/>
              <a:t>macro, behaves like a function but with different rules</a:t>
            </a:r>
            <a:endParaRPr lang="en-US" dirty="0">
              <a:solidFill>
                <a:schemeClr val="bg1"/>
              </a:solidFill>
            </a:endParaRP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017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8477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746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4586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2655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206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EE05-DDB6-CA38-E46C-6BCF9E740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7761-5347-63C6-3713-E3683B18D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6E1B4-1100-422E-E8C2-7263AB55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3B75-9D49-4E21-829D-E4FA5DBDEC21}" type="datetime8">
              <a:rPr lang="en-NL" smtClean="0"/>
              <a:t>15/07/2024 14:22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936EC-2515-4D4C-BD15-6396EBB5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569D-B8A1-25D5-1C2D-F5275386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736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BFD0-CA05-D276-E536-EE6D3B70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0C925-9886-A94B-E1C5-49B12F0B7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B76E1-A08C-5CFD-9043-94B199B1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9DCA-7153-476F-8647-871D5B3BFAE7}" type="datetime8">
              <a:rPr lang="en-NL" smtClean="0"/>
              <a:t>15/07/2024 14:22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CEC9-5238-A0C6-982D-E4DAC84A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7A3A-B150-925E-A640-A04E34B2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083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1299F-1603-4B27-D4A4-B7D9D34B7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8ADCF-591A-AE2A-082B-359CBAAC8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4A5F-4DCC-264E-2C77-45E6AF54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219E-4F2D-4866-AB7B-53F155A9128E}" type="datetime8">
              <a:rPr lang="en-NL" smtClean="0"/>
              <a:t>15/07/2024 14:22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2A77C-2631-357F-3E63-61E91BD6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7EA5D-A051-1138-8A80-0E2D9A49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940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433C-F31B-C6CA-D4C2-9D1E0B42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615E-E7D7-1500-538D-5FEE0ED9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4A1C0-6AD2-0474-82FF-537FBEC2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8CC4E0-A659-4480-9F5D-C8AC94F5DAEC}" type="datetime8">
              <a:rPr lang="en-NL" smtClean="0"/>
              <a:pPr/>
              <a:t>15/07/2024 14:22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BB877-AE26-8BBD-C032-CFB86D71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27010-29BA-7EDC-ECE7-977CBE8B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A528A5-A992-41B6-920C-B96B44AAC27A}" type="slidenum">
              <a:rPr lang="en-NL" smtClean="0"/>
              <a:pPr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1135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1159-5535-4735-3FFD-E8F7E003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CF768-AF6D-AEA5-9168-BBA37B8A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8F22-9BDE-29CA-4F5A-AAF36822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6398-CF4B-40EA-9910-0FAEB177B3EC}" type="datetime8">
              <a:rPr lang="en-NL" smtClean="0"/>
              <a:t>15/07/2024 14:22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0E63-476F-9EA5-C6A3-BBCF8A8C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6EC7A-CAF9-8B32-0761-2CAA323E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026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D592-5341-4DDF-A22B-D26AF0E5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C000-D09B-76BD-F4BE-24CEA3D93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10C0D-1C59-08F1-126A-83BDD8120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731B2-D34F-D0C7-8F6C-3E9C9AD1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EDAF-8C8F-41C6-96CE-B91A9CA4A46A}" type="datetime8">
              <a:rPr lang="en-NL" smtClean="0"/>
              <a:t>15/07/2024 14:22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EC059-BB88-A3D8-6429-0EA40F95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66C36-8389-B47A-3FCE-1F2422CA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141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728D-49CE-AD12-6BB4-425796AD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92CB5-5CBC-525E-F3B0-6AE26773B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5FB5B-A142-A389-B0A5-B9742F0C8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F169F-5E3C-FBD6-A6C0-8E00529A6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9388C-87F6-D60F-8233-60F61A62E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74D7D-4FA9-23F0-64CF-2C6F6C94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907D-8054-4E5D-B851-6A833B96C494}" type="datetime8">
              <a:rPr lang="en-NL" smtClean="0"/>
              <a:t>15/07/2024 14:22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7765D-81E1-D2D3-CE95-A86C6F95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57000-72AF-CE9E-8EF3-343A0880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117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1ED7-2730-001A-0DFF-C9FBDD07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1B3FB-7125-50D8-B23E-A2D32378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7DE3-02D1-45B5-B801-F09EE64DD3C6}" type="datetime8">
              <a:rPr lang="en-NL" smtClean="0"/>
              <a:t>15/07/2024 14:22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65F16-F82D-D735-DA9E-47BDC2A9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8E69D-8E51-FFCE-E672-9F66918E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197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21E8E-3084-C8E7-F504-8A4C6933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DA82-DB57-4890-B566-CA59A115E4AA}" type="datetime8">
              <a:rPr lang="en-NL" smtClean="0"/>
              <a:t>15/07/2024 14:22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5E446-0A35-5474-FF20-E1248F90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40969-4A3C-FA4A-4670-808A2E69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640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F3FE-7567-2D08-DAF8-6E546D49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100D-455B-2B90-3AAA-E01EEEAE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C8577-A6A3-F128-6EDF-EAC5BE6DD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15B40-E99D-69FD-79D9-49AA00EE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86B2-1DD7-4C4D-8F01-C34FEE9398F4}" type="datetime8">
              <a:rPr lang="en-NL" smtClean="0"/>
              <a:t>15/07/2024 14:22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9DCD0-6B49-BF70-0C77-FD85DCEA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662F2-49D2-97C6-D20B-4E813FD5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420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44A5-931F-4459-C859-E46E440D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26BC6-FBD5-691C-62D8-572F86FBA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D06DA-08E6-2D4C-D326-EEF94A783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E37FB-FC46-CC2A-92FE-B7F89A3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B89D-55ED-4AAE-9DA8-35F3C9312BB2}" type="datetime8">
              <a:rPr lang="en-NL" smtClean="0"/>
              <a:t>15/07/2024 14:22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1ABB0-6FD8-5406-C7D7-2C740547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8FC5E-3A96-1CF9-1789-2A83A6B3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987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F5DD5-BBEB-BB47-62CB-66B72222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D142C-A5A6-44D9-F3A4-A9892627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DF30-3131-3419-3157-1965607D2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C37705-95C9-4E2E-9418-D08F62B82A41}" type="datetime8">
              <a:rPr lang="en-NL" smtClean="0"/>
              <a:t>15/07/2024 14:22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9DE8F-4C1E-5AF6-F0F5-02F00F680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30834-D59E-DCF4-B173-999D4D30B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B0F0"/>
                </a:solidFill>
              </a:defRPr>
            </a:lvl1pPr>
          </a:lstStyle>
          <a:p>
            <a:fld id="{D1A528A5-A992-41B6-920C-B96B44AAC27A}" type="slidenum">
              <a:rPr lang="en-NL" smtClean="0"/>
              <a:pPr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1664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alexgaynor.net/2019/aug/12/introduction-to-memory-unsafety-for-vps-of-engineerin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8/10/relationships/comments" Target="../comments/modernComment_10B_700AB2AD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7" name="Arc 1036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FF80D-73E6-4B57-43F0-E31DBDBE3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Rust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C434E-14AC-F23F-A7A5-0141BAF8F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4425551" cy="188175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For Python Developers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Officially provide the Rust logo · Issue #11562 · rust-lang/rust · GitHub">
            <a:extLst>
              <a:ext uri="{FF2B5EF4-FFF2-40B4-BE49-F238E27FC236}">
                <a16:creationId xmlns:a16="http://schemas.microsoft.com/office/drawing/2014/main" id="{08332957-DB67-781E-210E-3B5395C11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ustacean.net: Home of Ferris the Crab">
            <a:extLst>
              <a:ext uri="{FF2B5EF4-FFF2-40B4-BE49-F238E27FC236}">
                <a16:creationId xmlns:a16="http://schemas.microsoft.com/office/drawing/2014/main" id="{2A0B0DA1-0F68-A720-3B9B-022E2538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279" y="4200059"/>
            <a:ext cx="2899242" cy="193524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08C5E-BE14-7E7C-9D6D-473DDAAD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wrap="none">
            <a:normAutofit/>
          </a:bodyPr>
          <a:lstStyle/>
          <a:p>
            <a:pPr>
              <a:spcAft>
                <a:spcPts val="600"/>
              </a:spcAft>
            </a:pPr>
            <a:fld id="{D1A528A5-A992-41B6-920C-B96B44AAC27A}" type="slidenum">
              <a:rPr lang="en-NL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70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D235-BD80-5B70-C6A9-9E84012A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4E95-2131-C492-B536-2D51B6E79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and return types are mandatory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10313-2ACC-0965-3DE2-9ED9FEB1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10</a:t>
            </a:fld>
            <a:endParaRPr lang="en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45D74-0208-F5C7-73EE-05DAA437D3FA}"/>
              </a:ext>
            </a:extLst>
          </p:cNvPr>
          <p:cNvGrpSpPr/>
          <p:nvPr/>
        </p:nvGrpSpPr>
        <p:grpSpPr>
          <a:xfrm>
            <a:off x="1785755" y="2577972"/>
            <a:ext cx="7630590" cy="3505689"/>
            <a:chOff x="1785755" y="2577972"/>
            <a:chExt cx="7630590" cy="350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F552DE-8FA5-F20E-A433-A68E11BF7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5755" y="2577972"/>
              <a:ext cx="7630590" cy="3505689"/>
            </a:xfrm>
            <a:prstGeom prst="rect">
              <a:avLst/>
            </a:prstGeom>
          </p:spPr>
        </p:pic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DC9FE37E-A727-BD0B-7256-82B1FEE4BDC1}"/>
                </a:ext>
              </a:extLst>
            </p:cNvPr>
            <p:cNvSpPr/>
            <p:nvPr/>
          </p:nvSpPr>
          <p:spPr>
            <a:xfrm rot="16200000">
              <a:off x="5678585" y="2874714"/>
              <a:ext cx="222344" cy="2704194"/>
            </a:xfrm>
            <a:prstGeom prst="rightBrace">
              <a:avLst/>
            </a:prstGeom>
            <a:ln>
              <a:solidFill>
                <a:srgbClr val="F5777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655C18-28A0-CC03-1770-B66C21E396ED}"/>
                </a:ext>
              </a:extLst>
            </p:cNvPr>
            <p:cNvSpPr txBox="1"/>
            <p:nvPr/>
          </p:nvSpPr>
          <p:spPr>
            <a:xfrm rot="20797516">
              <a:off x="5388248" y="3744521"/>
              <a:ext cx="125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57777"/>
                  </a:solidFill>
                </a:rPr>
                <a:t>Arguments</a:t>
              </a:r>
              <a:endParaRPr lang="en-NL" sz="1400" dirty="0">
                <a:solidFill>
                  <a:srgbClr val="F57777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572ED4-54E5-70BE-7FD6-9A7B37B11B0D}"/>
                </a:ext>
              </a:extLst>
            </p:cNvPr>
            <p:cNvSpPr txBox="1"/>
            <p:nvPr/>
          </p:nvSpPr>
          <p:spPr>
            <a:xfrm rot="20797516">
              <a:off x="7887366" y="3820472"/>
              <a:ext cx="1259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57777"/>
                  </a:solidFill>
                </a:rPr>
                <a:t>Return type</a:t>
              </a:r>
              <a:endParaRPr lang="en-NL" sz="1400" dirty="0">
                <a:solidFill>
                  <a:srgbClr val="F57777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6D0A7AD-C5C8-DE4E-332D-7D642A9C0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439" y="3851320"/>
            <a:ext cx="7287642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9DD1-226D-4A03-0C7B-3CF5C937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59CD7-D5D4-F658-DB3E-6EC1426A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11</a:t>
            </a:fld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BCA6D-7EBC-4B68-6B4B-3192292CA895}"/>
              </a:ext>
            </a:extLst>
          </p:cNvPr>
          <p:cNvSpPr txBox="1"/>
          <p:nvPr/>
        </p:nvSpPr>
        <p:spPr>
          <a:xfrm>
            <a:off x="2655115" y="1676058"/>
            <a:ext cx="1426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Stack</a:t>
            </a:r>
            <a:endParaRPr lang="en-N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A5E54-18CA-27CE-C426-259ADC59D0A2}"/>
              </a:ext>
            </a:extLst>
          </p:cNvPr>
          <p:cNvSpPr txBox="1"/>
          <p:nvPr/>
        </p:nvSpPr>
        <p:spPr>
          <a:xfrm>
            <a:off x="7675926" y="1676058"/>
            <a:ext cx="1166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Heap</a:t>
            </a:r>
            <a:endParaRPr lang="en-N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03CDB-6319-A6D6-D619-30FAF6752FC5}"/>
              </a:ext>
            </a:extLst>
          </p:cNvPr>
          <p:cNvSpPr txBox="1"/>
          <p:nvPr/>
        </p:nvSpPr>
        <p:spPr>
          <a:xfrm>
            <a:off x="1153486" y="2445391"/>
            <a:ext cx="4525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Ordered and structured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Last in first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bg1"/>
                </a:solidFill>
              </a:rPr>
              <a:t>All data stored on the stack must have a known, fixed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Fast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5B8C1-BE5C-DFAB-CC9C-CAD41198DB0E}"/>
              </a:ext>
            </a:extLst>
          </p:cNvPr>
          <p:cNvSpPr txBox="1"/>
          <p:nvPr/>
        </p:nvSpPr>
        <p:spPr>
          <a:xfrm>
            <a:off x="6096000" y="2361501"/>
            <a:ext cx="4525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Less organized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Allocating and accessing is slower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can change size</a:t>
            </a:r>
          </a:p>
        </p:txBody>
      </p:sp>
    </p:spTree>
    <p:extLst>
      <p:ext uri="{BB962C8B-B14F-4D97-AF65-F5344CB8AC3E}">
        <p14:creationId xmlns:p14="http://schemas.microsoft.com/office/powerpoint/2010/main" val="184477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9DD1-226D-4A03-0C7B-3CF5C937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59CD7-D5D4-F658-DB3E-6EC1426A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12</a:t>
            </a:fld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988075-60BA-56E6-FDF8-6FB46E0A3842}"/>
              </a:ext>
            </a:extLst>
          </p:cNvPr>
          <p:cNvSpPr/>
          <p:nvPr/>
        </p:nvSpPr>
        <p:spPr>
          <a:xfrm>
            <a:off x="1627463" y="4423146"/>
            <a:ext cx="3615655" cy="19332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D80C9C-BC43-C3A8-C7F1-1E0D991942B6}"/>
              </a:ext>
            </a:extLst>
          </p:cNvPr>
          <p:cNvSpPr/>
          <p:nvPr/>
        </p:nvSpPr>
        <p:spPr>
          <a:xfrm>
            <a:off x="6518245" y="4423146"/>
            <a:ext cx="3615655" cy="1933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BCA6D-7EBC-4B68-6B4B-3192292CA895}"/>
              </a:ext>
            </a:extLst>
          </p:cNvPr>
          <p:cNvSpPr txBox="1"/>
          <p:nvPr/>
        </p:nvSpPr>
        <p:spPr>
          <a:xfrm>
            <a:off x="2722226" y="3885330"/>
            <a:ext cx="1426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Stack</a:t>
            </a:r>
            <a:endParaRPr lang="en-N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A5E54-18CA-27CE-C426-259ADC59D0A2}"/>
              </a:ext>
            </a:extLst>
          </p:cNvPr>
          <p:cNvSpPr txBox="1"/>
          <p:nvPr/>
        </p:nvSpPr>
        <p:spPr>
          <a:xfrm>
            <a:off x="7743037" y="3864357"/>
            <a:ext cx="1166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Heap</a:t>
            </a:r>
            <a:endParaRPr lang="en-N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F3E1-A031-A30E-B4D6-26A0DFAF71FB}"/>
              </a:ext>
            </a:extLst>
          </p:cNvPr>
          <p:cNvSpPr/>
          <p:nvPr/>
        </p:nvSpPr>
        <p:spPr>
          <a:xfrm>
            <a:off x="1824606" y="5255162"/>
            <a:ext cx="3145871" cy="92332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98467B-5951-10FA-F071-2C9A1EE1C210}"/>
              </a:ext>
            </a:extLst>
          </p:cNvPr>
          <p:cNvSpPr txBox="1"/>
          <p:nvPr/>
        </p:nvSpPr>
        <p:spPr>
          <a:xfrm>
            <a:off x="1824606" y="5218256"/>
            <a:ext cx="2676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Main()</a:t>
            </a:r>
          </a:p>
          <a:p>
            <a:r>
              <a:rPr lang="en-US" dirty="0"/>
              <a:t>a = 4</a:t>
            </a:r>
          </a:p>
          <a:p>
            <a:r>
              <a:rPr lang="en-US" dirty="0"/>
              <a:t>numbers</a:t>
            </a:r>
            <a:endParaRPr lang="en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733B5C5-143A-72B3-72CD-2D462E807F29}"/>
              </a:ext>
            </a:extLst>
          </p:cNvPr>
          <p:cNvSpPr/>
          <p:nvPr/>
        </p:nvSpPr>
        <p:spPr>
          <a:xfrm>
            <a:off x="6784248" y="4717554"/>
            <a:ext cx="1969664" cy="7843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[1,2,3,4,5]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01D340-2A90-F7D4-F440-DFBA5F2FF26C}"/>
              </a:ext>
            </a:extLst>
          </p:cNvPr>
          <p:cNvCxnSpPr/>
          <p:nvPr/>
        </p:nvCxnSpPr>
        <p:spPr>
          <a:xfrm flipV="1">
            <a:off x="2961314" y="5138257"/>
            <a:ext cx="3997354" cy="7885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1F73754-9729-7632-789A-F753C3755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63" y="1356075"/>
            <a:ext cx="6211129" cy="248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06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9C84-4BC7-2CE2-C12C-6F750E53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types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20CEF-90EA-C77C-6287-23E02A52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13</a:t>
            </a:fld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B241C-B176-D7CC-6676-3310C40813B8}"/>
              </a:ext>
            </a:extLst>
          </p:cNvPr>
          <p:cNvSpPr txBox="1"/>
          <p:nvPr/>
        </p:nvSpPr>
        <p:spPr>
          <a:xfrm>
            <a:off x="963415" y="1690688"/>
            <a:ext cx="83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Stored on the stack</a:t>
            </a:r>
          </a:p>
          <a:p>
            <a:r>
              <a:rPr lang="en-US" dirty="0">
                <a:solidFill>
                  <a:schemeClr val="bg1"/>
                </a:solidFill>
              </a:rPr>
              <a:t>Compiler can usually infer the (default) type</a:t>
            </a:r>
            <a:endParaRPr lang="en-NL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BC505F-975F-2425-4610-8FABFC114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48" y="2554511"/>
            <a:ext cx="11174384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7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9C84-4BC7-2CE2-C12C-6F750E53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20CEF-90EA-C77C-6287-23E02A52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14</a:t>
            </a:fld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B241C-B176-D7CC-6676-3310C40813B8}"/>
              </a:ext>
            </a:extLst>
          </p:cNvPr>
          <p:cNvSpPr txBox="1"/>
          <p:nvPr/>
        </p:nvSpPr>
        <p:spPr>
          <a:xfrm>
            <a:off x="996971" y="2336641"/>
            <a:ext cx="83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Array – List of elements of one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Tuple – List of elements, types can be different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22A3BA-52F6-EC7B-D248-3F112FDFA725}"/>
              </a:ext>
            </a:extLst>
          </p:cNvPr>
          <p:cNvSpPr txBox="1"/>
          <p:nvPr/>
        </p:nvSpPr>
        <p:spPr>
          <a:xfrm>
            <a:off x="996971" y="3299433"/>
            <a:ext cx="6778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Vector – Ordered growable array, only one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String – Like a vector but for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Struct – Named fields that can be of multiple types,  think of a Python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Enum – A type which is one of a few variants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C814E90-F723-C3EA-05FD-1CF01E93B493}"/>
              </a:ext>
            </a:extLst>
          </p:cNvPr>
          <p:cNvSpPr/>
          <p:nvPr/>
        </p:nvSpPr>
        <p:spPr>
          <a:xfrm>
            <a:off x="7696748" y="3429000"/>
            <a:ext cx="523557" cy="1290387"/>
          </a:xfrm>
          <a:prstGeom prst="rightBrac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E290214-8E2C-1A16-B22D-C0B1519E4A1E}"/>
              </a:ext>
            </a:extLst>
          </p:cNvPr>
          <p:cNvSpPr/>
          <p:nvPr/>
        </p:nvSpPr>
        <p:spPr>
          <a:xfrm>
            <a:off x="7715547" y="2331968"/>
            <a:ext cx="485958" cy="646331"/>
          </a:xfrm>
          <a:prstGeom prst="rightBrac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35F24-219F-ACB3-B66C-E434E2F52B7E}"/>
              </a:ext>
            </a:extLst>
          </p:cNvPr>
          <p:cNvSpPr txBox="1"/>
          <p:nvPr/>
        </p:nvSpPr>
        <p:spPr>
          <a:xfrm>
            <a:off x="8610600" y="3764618"/>
            <a:ext cx="1166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Heap</a:t>
            </a:r>
            <a:endParaRPr lang="en-N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B54F13-F591-B4A0-EE2C-C89F73E1E247}"/>
              </a:ext>
            </a:extLst>
          </p:cNvPr>
          <p:cNvSpPr txBox="1"/>
          <p:nvPr/>
        </p:nvSpPr>
        <p:spPr>
          <a:xfrm>
            <a:off x="8610600" y="2362745"/>
            <a:ext cx="1426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Stack</a:t>
            </a:r>
            <a:endParaRPr lang="en-N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ED836A-AD0D-3D73-75F8-9047F57E6403}"/>
              </a:ext>
            </a:extLst>
          </p:cNvPr>
          <p:cNvSpPr txBox="1"/>
          <p:nvPr/>
        </p:nvSpPr>
        <p:spPr>
          <a:xfrm>
            <a:off x="1187042" y="5356371"/>
            <a:ext cx="706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Remember: Data on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stack</a:t>
            </a:r>
            <a:r>
              <a:rPr lang="en-US" dirty="0">
                <a:solidFill>
                  <a:schemeClr val="bg1"/>
                </a:solidFill>
              </a:rPr>
              <a:t> cannot grow!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55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65FC-AE1D-998F-4790-56E77AFE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F695-20B2-82D3-D107-1F2058B4D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i="1" dirty="0"/>
              <a:t>Ownership</a:t>
            </a:r>
            <a:r>
              <a:rPr lang="en-US" dirty="0"/>
              <a:t> is a set of rules that govern how a Rust program manages memory.“</a:t>
            </a:r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15</a:t>
            </a:fld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B5F85-81E7-754E-7BC0-9D23DDFBD787}"/>
              </a:ext>
            </a:extLst>
          </p:cNvPr>
          <p:cNvSpPr txBox="1"/>
          <p:nvPr/>
        </p:nvSpPr>
        <p:spPr>
          <a:xfrm>
            <a:off x="973123" y="3187817"/>
            <a:ext cx="776820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Rules for ownership:</a:t>
            </a:r>
          </a:p>
          <a:p>
            <a:r>
              <a:rPr lang="en-US" dirty="0">
                <a:solidFill>
                  <a:schemeClr val="bg1"/>
                </a:solidFill>
              </a:rPr>
              <a:t>- Each value in Rust has an owner</a:t>
            </a:r>
          </a:p>
          <a:p>
            <a:r>
              <a:rPr lang="en-US" dirty="0">
                <a:solidFill>
                  <a:schemeClr val="bg1"/>
                </a:solidFill>
              </a:rPr>
              <a:t>- There can only be one owner at a time</a:t>
            </a:r>
          </a:p>
          <a:p>
            <a:r>
              <a:rPr lang="en-US" dirty="0">
                <a:solidFill>
                  <a:schemeClr val="bg1"/>
                </a:solidFill>
              </a:rPr>
              <a:t>- When the owner goes out of scope, the value will be dropped.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5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16</a:t>
            </a:fld>
            <a:endParaRPr lang="en-N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7CC607-AFDB-E5C4-E403-FE45357BA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6" y="889938"/>
            <a:ext cx="10451989" cy="21204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418337-6B39-30B6-31B3-13707D9E0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87" y="3580665"/>
            <a:ext cx="10018643" cy="220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17</a:t>
            </a:fld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09674E-9C12-D954-39CE-CE87459F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52" y="4136716"/>
            <a:ext cx="9599366" cy="1913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36B95F-B035-282B-3040-B76AB5DB7D1D}"/>
              </a:ext>
            </a:extLst>
          </p:cNvPr>
          <p:cNvSpPr txBox="1"/>
          <p:nvPr/>
        </p:nvSpPr>
        <p:spPr>
          <a:xfrm>
            <a:off x="527861" y="3398153"/>
            <a:ext cx="8537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types implement “copy”, which means they are by default cloned instead of moved.</a:t>
            </a:r>
            <a:endParaRPr lang="en-NL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71F471-A628-C183-312D-05FC7EA22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52" y="1038655"/>
            <a:ext cx="7089787" cy="2109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B2CC0D-844B-EC00-BF9F-7F8718447E9D}"/>
              </a:ext>
            </a:extLst>
          </p:cNvPr>
          <p:cNvSpPr txBox="1"/>
          <p:nvPr/>
        </p:nvSpPr>
        <p:spPr>
          <a:xfrm>
            <a:off x="626165" y="392324"/>
            <a:ext cx="7384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can use clone to copy the value and not transfer ownership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461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18</a:t>
            </a:fld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BD584A-7827-2A6B-835F-08FB3A707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95" y="1249155"/>
            <a:ext cx="10515600" cy="92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Passing a variable into a function will transfer ownership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7F0F6-235A-C8A8-7C54-1441CE6D3871}"/>
              </a:ext>
            </a:extLst>
          </p:cNvPr>
          <p:cNvSpPr txBox="1"/>
          <p:nvPr/>
        </p:nvSpPr>
        <p:spPr>
          <a:xfrm>
            <a:off x="3528391" y="5347211"/>
            <a:ext cx="589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This will not compile!</a:t>
            </a:r>
            <a:endParaRPr lang="en-NL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DBE290-419F-6CA7-7058-C3E1C1665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722" y="2175119"/>
            <a:ext cx="9645925" cy="29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82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6542-0B33-A54C-CFF7-F2B56D1A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F8E0-F692-8548-44D4-8105CC6C8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that holds a memory address</a:t>
            </a:r>
          </a:p>
          <a:p>
            <a:r>
              <a:rPr lang="en-US" dirty="0"/>
              <a:t>Cheaper to pass an address around than large objects</a:t>
            </a:r>
          </a:p>
          <a:p>
            <a:r>
              <a:rPr lang="en-US" dirty="0"/>
              <a:t>Can cause a lot of bugs! (not in Rust)</a:t>
            </a:r>
          </a:p>
          <a:p>
            <a:pPr lvl="1"/>
            <a:r>
              <a:rPr lang="en-US" dirty="0"/>
              <a:t>Dangling pointers</a:t>
            </a:r>
          </a:p>
          <a:p>
            <a:pPr lvl="1"/>
            <a:r>
              <a:rPr lang="en-US" dirty="0"/>
              <a:t>Pointers to uninitialized memory</a:t>
            </a:r>
          </a:p>
          <a:p>
            <a:pPr lvl="1"/>
            <a:r>
              <a:rPr lang="en-US" dirty="0"/>
              <a:t>Freeing a pointer twice</a:t>
            </a:r>
          </a:p>
          <a:p>
            <a:pPr lvl="1"/>
            <a:r>
              <a:rPr lang="en-US" dirty="0"/>
              <a:t>Multiple pointers to the same data can cause data races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4E215-C5F2-28B4-E928-77EC4091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19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660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20ADFAE-F1F8-1C25-DDC2-857541785DDF}"/>
              </a:ext>
            </a:extLst>
          </p:cNvPr>
          <p:cNvSpPr/>
          <p:nvPr/>
        </p:nvSpPr>
        <p:spPr>
          <a:xfrm>
            <a:off x="1181861" y="4675804"/>
            <a:ext cx="1184237" cy="1157802"/>
          </a:xfrm>
          <a:prstGeom prst="rect">
            <a:avLst/>
          </a:prstGeom>
          <a:solidFill>
            <a:srgbClr val="7EBD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8E0D5-DA21-8E15-E58F-28683325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Rust?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BF2A1-9493-169F-6D0A-2F78595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5648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statically typed, compiled, memory safe language</a:t>
            </a:r>
          </a:p>
          <a:p>
            <a:r>
              <a:rPr lang="en-US" dirty="0">
                <a:solidFill>
                  <a:schemeClr val="bg1"/>
                </a:solidFill>
              </a:rPr>
              <a:t>No garbage collector</a:t>
            </a:r>
          </a:p>
          <a:p>
            <a:r>
              <a:rPr lang="en-US" dirty="0">
                <a:solidFill>
                  <a:schemeClr val="bg1"/>
                </a:solidFill>
              </a:rPr>
              <a:t>Low-level control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0F688-B2FB-BF51-0223-7B6A5886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2</a:t>
            </a:fld>
            <a:endParaRPr lang="en-N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BA0F93-A76A-01A9-9D52-B7FF6A21D6D5}"/>
              </a:ext>
            </a:extLst>
          </p:cNvPr>
          <p:cNvCxnSpPr>
            <a:cxnSpLocks/>
          </p:cNvCxnSpPr>
          <p:nvPr/>
        </p:nvCxnSpPr>
        <p:spPr>
          <a:xfrm>
            <a:off x="924232" y="1425677"/>
            <a:ext cx="3134651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2" name="Graphic 21" descr="Document outline">
            <a:extLst>
              <a:ext uri="{FF2B5EF4-FFF2-40B4-BE49-F238E27FC236}">
                <a16:creationId xmlns:a16="http://schemas.microsoft.com/office/drawing/2014/main" id="{BA7B9965-6203-C5BC-2106-9164C3F01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780" y="4797505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1020DD0-E2B5-96A6-D24E-44A03EC4BA76}"/>
              </a:ext>
            </a:extLst>
          </p:cNvPr>
          <p:cNvSpPr txBox="1"/>
          <p:nvPr/>
        </p:nvSpPr>
        <p:spPr>
          <a:xfrm>
            <a:off x="1082114" y="5833606"/>
            <a:ext cx="240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 code</a:t>
            </a:r>
          </a:p>
          <a:p>
            <a:r>
              <a:rPr lang="en-US" dirty="0">
                <a:solidFill>
                  <a:schemeClr val="bg1"/>
                </a:solidFill>
              </a:rPr>
              <a:t>*.</a:t>
            </a:r>
            <a:r>
              <a:rPr lang="en-US" dirty="0" err="1">
                <a:solidFill>
                  <a:schemeClr val="bg1"/>
                </a:solidFill>
              </a:rPr>
              <a:t>rs</a:t>
            </a:r>
            <a:endParaRPr lang="en-US" dirty="0">
              <a:solidFill>
                <a:schemeClr val="bg1"/>
              </a:solidFill>
            </a:endParaRPr>
          </a:p>
          <a:p>
            <a:endParaRPr lang="en-NL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4382F7-B71B-2A76-45EA-64FE576AB48D}"/>
              </a:ext>
            </a:extLst>
          </p:cNvPr>
          <p:cNvSpPr/>
          <p:nvPr/>
        </p:nvSpPr>
        <p:spPr>
          <a:xfrm>
            <a:off x="4170030" y="4797505"/>
            <a:ext cx="2624789" cy="97360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  <a:endParaRPr lang="en-NL" dirty="0"/>
          </a:p>
        </p:txBody>
      </p:sp>
      <p:pic>
        <p:nvPicPr>
          <p:cNvPr id="2050" name="Picture 2" descr="What Executable File Types are Commonly Used?">
            <a:extLst>
              <a:ext uri="{FF2B5EF4-FFF2-40B4-BE49-F238E27FC236}">
                <a16:creationId xmlns:a16="http://schemas.microsoft.com/office/drawing/2014/main" id="{BD7C95E6-1D88-7A12-2BBB-0B464F629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059" y="4675804"/>
            <a:ext cx="1303441" cy="13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F0386E80-C525-292C-FA56-915334A7A49F}"/>
              </a:ext>
            </a:extLst>
          </p:cNvPr>
          <p:cNvSpPr/>
          <p:nvPr/>
        </p:nvSpPr>
        <p:spPr>
          <a:xfrm>
            <a:off x="2753205" y="5149370"/>
            <a:ext cx="888086" cy="33366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4F7E86A-FB7D-D724-337A-3488D8D80127}"/>
              </a:ext>
            </a:extLst>
          </p:cNvPr>
          <p:cNvSpPr/>
          <p:nvPr/>
        </p:nvSpPr>
        <p:spPr>
          <a:xfrm>
            <a:off x="7098719" y="5149370"/>
            <a:ext cx="888086" cy="33366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016350-D518-E9F1-ADA3-32F73987F328}"/>
              </a:ext>
            </a:extLst>
          </p:cNvPr>
          <p:cNvSpPr txBox="1"/>
          <p:nvPr/>
        </p:nvSpPr>
        <p:spPr>
          <a:xfrm>
            <a:off x="8216059" y="5985549"/>
            <a:ext cx="240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code</a:t>
            </a:r>
          </a:p>
          <a:p>
            <a:r>
              <a:rPr lang="en-US" dirty="0">
                <a:solidFill>
                  <a:schemeClr val="bg1"/>
                </a:solidFill>
              </a:rPr>
              <a:t>(*.exe, ELF)</a:t>
            </a:r>
          </a:p>
          <a:p>
            <a:endParaRPr lang="en-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91F23E-7A40-D0BF-07D4-53CC47578695}"/>
              </a:ext>
            </a:extLst>
          </p:cNvPr>
          <p:cNvSpPr txBox="1"/>
          <p:nvPr/>
        </p:nvSpPr>
        <p:spPr>
          <a:xfrm>
            <a:off x="4524343" y="5894685"/>
            <a:ext cx="240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Checks &amp; optimization</a:t>
            </a:r>
          </a:p>
        </p:txBody>
      </p:sp>
    </p:spTree>
    <p:extLst>
      <p:ext uri="{BB962C8B-B14F-4D97-AF65-F5344CB8AC3E}">
        <p14:creationId xmlns:p14="http://schemas.microsoft.com/office/powerpoint/2010/main" val="70303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65FC-AE1D-998F-4790-56E77AFE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20</a:t>
            </a:fld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666C1A-6FCB-CED0-D3CB-7E10AEC8926E}"/>
              </a:ext>
            </a:extLst>
          </p:cNvPr>
          <p:cNvSpPr txBox="1"/>
          <p:nvPr/>
        </p:nvSpPr>
        <p:spPr>
          <a:xfrm>
            <a:off x="1032387" y="1883321"/>
            <a:ext cx="5537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“The majority of vulnerabilities fixed and with a CVE assigned are caused by developers inadvertently inserting memory corruption bugs into their C and C++ code.” – Microsoft blogpost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3912E-8E3F-5A58-D0AC-F333A500C03E}"/>
              </a:ext>
            </a:extLst>
          </p:cNvPr>
          <p:cNvSpPr txBox="1"/>
          <p:nvPr/>
        </p:nvSpPr>
        <p:spPr>
          <a:xfrm>
            <a:off x="1032387" y="3526408"/>
            <a:ext cx="5249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Chromium project finds that around 70% of our serious security bugs are 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memory safety problems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Our next major project is to prevent such bugs at source.</a:t>
            </a:r>
            <a:r>
              <a:rPr lang="en-US" dirty="0">
                <a:solidFill>
                  <a:schemeClr val="bg1"/>
                </a:solidFill>
              </a:rPr>
              <a:t>” - Google</a:t>
            </a:r>
            <a:endParaRPr lang="en-NL" dirty="0">
              <a:solidFill>
                <a:schemeClr val="bg1"/>
              </a:solidFill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696ECF9-B308-A655-52C1-A8481C614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980807"/>
              </p:ext>
            </p:extLst>
          </p:nvPr>
        </p:nvGraphicFramePr>
        <p:xfrm>
          <a:off x="6569765" y="1739389"/>
          <a:ext cx="5009818" cy="3574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3729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94C6-1704-A812-F15E-655A8ED5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07F11-E126-DE80-C942-9C691520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21</a:t>
            </a:fld>
            <a:endParaRPr lang="en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5C7834-8B7F-3A6C-8A1D-0E3FEAEF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584" y="2041055"/>
            <a:ext cx="4832396" cy="108910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ADAC745-624B-0044-03A3-0DF83305C77A}"/>
              </a:ext>
            </a:extLst>
          </p:cNvPr>
          <p:cNvGrpSpPr/>
          <p:nvPr/>
        </p:nvGrpSpPr>
        <p:grpSpPr>
          <a:xfrm>
            <a:off x="3301331" y="3657787"/>
            <a:ext cx="4602233" cy="2558819"/>
            <a:chOff x="2331075" y="2821234"/>
            <a:chExt cx="6035380" cy="36606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D45F5F-19B9-5303-D05C-258D1426C1C1}"/>
                </a:ext>
              </a:extLst>
            </p:cNvPr>
            <p:cNvSpPr/>
            <p:nvPr/>
          </p:nvSpPr>
          <p:spPr>
            <a:xfrm>
              <a:off x="2331075" y="4218039"/>
              <a:ext cx="2054942" cy="1563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 = address</a:t>
              </a:r>
              <a:endParaRPr lang="en-N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931FBC-6F3C-D51C-56CF-177C54AFD785}"/>
                </a:ext>
              </a:extLst>
            </p:cNvPr>
            <p:cNvSpPr/>
            <p:nvPr/>
          </p:nvSpPr>
          <p:spPr>
            <a:xfrm>
              <a:off x="6311513" y="4218039"/>
              <a:ext cx="2054942" cy="1563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“Hello”</a:t>
              </a:r>
              <a:endParaRPr lang="en-NL" dirty="0"/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3991F00D-4A0D-AFBB-A2DE-5E770A38FCD6}"/>
                </a:ext>
              </a:extLst>
            </p:cNvPr>
            <p:cNvSpPr/>
            <p:nvPr/>
          </p:nvSpPr>
          <p:spPr>
            <a:xfrm>
              <a:off x="3323303" y="3517491"/>
              <a:ext cx="4050891" cy="612058"/>
            </a:xfrm>
            <a:prstGeom prst="uturnArrow">
              <a:avLst>
                <a:gd name="adj1" fmla="val 10542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23" name="Arrow: U-Turn 22">
              <a:extLst>
                <a:ext uri="{FF2B5EF4-FFF2-40B4-BE49-F238E27FC236}">
                  <a16:creationId xmlns:a16="http://schemas.microsoft.com/office/drawing/2014/main" id="{CD2CF5D3-214A-B934-109C-AE90F31DC01E}"/>
                </a:ext>
              </a:extLst>
            </p:cNvPr>
            <p:cNvSpPr/>
            <p:nvPr/>
          </p:nvSpPr>
          <p:spPr>
            <a:xfrm rot="10800000">
              <a:off x="3358546" y="5869858"/>
              <a:ext cx="4050891" cy="612058"/>
            </a:xfrm>
            <a:prstGeom prst="uturnArrow">
              <a:avLst>
                <a:gd name="adj1" fmla="val 10542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6D2E07-0E8F-B1B6-3396-EF39D9E0305C}"/>
                </a:ext>
              </a:extLst>
            </p:cNvPr>
            <p:cNvSpPr txBox="1"/>
            <p:nvPr/>
          </p:nvSpPr>
          <p:spPr>
            <a:xfrm>
              <a:off x="4601096" y="2821234"/>
              <a:ext cx="1565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&amp;{..}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D35FA4-0301-9F58-EA65-CC29C1730A8F}"/>
                </a:ext>
              </a:extLst>
            </p:cNvPr>
            <p:cNvSpPr txBox="1"/>
            <p:nvPr/>
          </p:nvSpPr>
          <p:spPr>
            <a:xfrm>
              <a:off x="4745726" y="5694902"/>
              <a:ext cx="1565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*{..}</a:t>
              </a:r>
              <a:endParaRPr lang="en-NL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2A9FB7F-4D57-7CEC-2639-6A4481571DEC}"/>
              </a:ext>
            </a:extLst>
          </p:cNvPr>
          <p:cNvSpPr txBox="1"/>
          <p:nvPr/>
        </p:nvSpPr>
        <p:spPr>
          <a:xfrm>
            <a:off x="838200" y="2006023"/>
            <a:ext cx="515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Special type of pointer with compile time 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with `&amp;`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you want to change data through a reference you need a mutable reference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0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A741-E023-EDC7-4B91-9CF39B14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references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FD184-151D-CD75-8C2E-E5655EC3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22</a:t>
            </a:fld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C5F97-A1B2-9A59-8588-6C1227CA4920}"/>
              </a:ext>
            </a:extLst>
          </p:cNvPr>
          <p:cNvSpPr txBox="1"/>
          <p:nvPr/>
        </p:nvSpPr>
        <p:spPr>
          <a:xfrm>
            <a:off x="1523999" y="2623968"/>
            <a:ext cx="8642555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1. </a:t>
            </a:r>
            <a:r>
              <a:rPr lang="en-NL" sz="2400" dirty="0">
                <a:solidFill>
                  <a:schemeClr val="bg1"/>
                </a:solidFill>
              </a:rPr>
              <a:t>At any given time, you can have </a:t>
            </a:r>
            <a:r>
              <a:rPr lang="en-NL" sz="2400" i="1" dirty="0">
                <a:solidFill>
                  <a:schemeClr val="bg1"/>
                </a:solidFill>
              </a:rPr>
              <a:t>either</a:t>
            </a:r>
            <a:r>
              <a:rPr lang="en-NL" sz="2400" dirty="0">
                <a:solidFill>
                  <a:schemeClr val="bg1"/>
                </a:solidFill>
              </a:rPr>
              <a:t> one mutable reference </a:t>
            </a:r>
            <a:r>
              <a:rPr lang="en-NL" sz="2400" i="1" dirty="0">
                <a:solidFill>
                  <a:schemeClr val="bg1"/>
                </a:solidFill>
              </a:rPr>
              <a:t>or</a:t>
            </a:r>
            <a:r>
              <a:rPr lang="en-NL" sz="2400" dirty="0">
                <a:solidFill>
                  <a:schemeClr val="bg1"/>
                </a:solidFill>
              </a:rPr>
              <a:t> any number of immutable references.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2. </a:t>
            </a:r>
            <a:r>
              <a:rPr lang="en-NL" sz="2400" dirty="0">
                <a:solidFill>
                  <a:schemeClr val="bg1"/>
                </a:solidFill>
              </a:rPr>
              <a:t>References must always be valid</a:t>
            </a:r>
          </a:p>
        </p:txBody>
      </p:sp>
    </p:spTree>
    <p:extLst>
      <p:ext uri="{BB962C8B-B14F-4D97-AF65-F5344CB8AC3E}">
        <p14:creationId xmlns:p14="http://schemas.microsoft.com/office/powerpoint/2010/main" val="326212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F970-7F4D-6010-5120-5BD0A474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examples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25F4-57FD-B3D3-71EA-7CAE804DF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8F388-71B6-B33B-5D38-B20EE0EB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23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55123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88BD-9221-2444-6043-11DDD536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3F85-720D-78E2-84C4-717F514B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2091" cy="4351338"/>
          </a:xfrm>
        </p:spPr>
        <p:txBody>
          <a:bodyPr/>
          <a:lstStyle/>
          <a:p>
            <a:r>
              <a:rPr lang="en-US" dirty="0"/>
              <a:t>Most similar Rust type to a Python class</a:t>
            </a:r>
          </a:p>
          <a:p>
            <a:r>
              <a:rPr lang="en-US" dirty="0"/>
              <a:t>Named attributes</a:t>
            </a:r>
          </a:p>
          <a:p>
            <a:r>
              <a:rPr lang="en-US" dirty="0"/>
              <a:t>Supports methods and associated functions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5FD56-A71A-76B8-4CE1-DCC582FD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24</a:t>
            </a:fld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EE3713-26E0-F1B4-7F69-FED060C5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4" y="1592012"/>
            <a:ext cx="4796572" cy="32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30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CF17-6927-B4B2-1AF7-39BDA04B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5E47-3370-0AA9-F84F-934D303D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28562-D237-68C6-6B4D-6DE79316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25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5478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4FBE-80F3-DC3F-7D5E-A6472864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JetBrainsMono NF" panose="02000009000000000000" pitchFamily="50" charset="0"/>
                <a:cs typeface="JetBrainsMono NF" panose="02000009000000000000" pitchFamily="50" charset="0"/>
              </a:rPr>
              <a:t>Why Rust?</a:t>
            </a:r>
            <a:endParaRPr lang="en-NL" dirty="0">
              <a:solidFill>
                <a:schemeClr val="bg1"/>
              </a:solidFill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2149-AAE6-2291-6336-B5925B2D2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JetBrainsMono NF" panose="02000009000000000000" pitchFamily="50" charset="0"/>
                <a:cs typeface="JetBrainsMono NF" panose="02000009000000000000" pitchFamily="50" charset="0"/>
              </a:rPr>
              <a:t>Most admired language in the stack overflow survey since 2016</a:t>
            </a:r>
          </a:p>
          <a:p>
            <a:r>
              <a:rPr lang="en-US" dirty="0">
                <a:ea typeface="JetBrainsMono NF" panose="02000009000000000000" pitchFamily="50" charset="0"/>
                <a:cs typeface="JetBrainsMono NF" panose="02000009000000000000" pitchFamily="50" charset="0"/>
              </a:rPr>
              <a:t>Fast</a:t>
            </a:r>
            <a:endParaRPr lang="en-NL" dirty="0"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963DF-6D1B-E4D1-0874-11C9A1B51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" t="7211" r="49019" b="70367"/>
          <a:stretch/>
        </p:blipFill>
        <p:spPr>
          <a:xfrm>
            <a:off x="2373085" y="3648304"/>
            <a:ext cx="7445829" cy="17840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688DB-1F56-A29D-D487-B29102C5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3</a:t>
            </a:fld>
            <a:endParaRPr lang="en-N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988E8B-85F5-474C-27D8-9BC91CA489B0}"/>
              </a:ext>
            </a:extLst>
          </p:cNvPr>
          <p:cNvCxnSpPr/>
          <p:nvPr/>
        </p:nvCxnSpPr>
        <p:spPr>
          <a:xfrm>
            <a:off x="924232" y="1425677"/>
            <a:ext cx="295951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8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B09B-27FE-2BB0-FEDE-501B4FB0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it used?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56BA0-C124-82D8-29FA-69FFE266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4</a:t>
            </a:fld>
            <a:endParaRPr lang="en-NL" dirty="0"/>
          </a:p>
        </p:txBody>
      </p:sp>
      <p:pic>
        <p:nvPicPr>
          <p:cNvPr id="1026" name="Picture 2" descr="Linux - Wikipedia">
            <a:extLst>
              <a:ext uri="{FF2B5EF4-FFF2-40B4-BE49-F238E27FC236}">
                <a16:creationId xmlns:a16="http://schemas.microsoft.com/office/drawing/2014/main" id="{886513E9-52D5-D887-E25A-01A9A398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144" y="3933570"/>
            <a:ext cx="1655146" cy="19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C8077A-42A4-9FDD-4240-C498E391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5648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Linux kernel</a:t>
            </a:r>
          </a:p>
          <a:p>
            <a:r>
              <a:rPr lang="en-US" dirty="0"/>
              <a:t>Python tools/packages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Ruff</a:t>
            </a:r>
          </a:p>
          <a:p>
            <a:pPr lvl="1"/>
            <a:r>
              <a:rPr lang="en-US" dirty="0"/>
              <a:t>Polars</a:t>
            </a:r>
          </a:p>
          <a:p>
            <a:r>
              <a:rPr lang="en-US" dirty="0"/>
              <a:t>Command line tools</a:t>
            </a:r>
          </a:p>
          <a:p>
            <a:pPr lvl="1"/>
            <a:r>
              <a:rPr lang="en-US" dirty="0"/>
              <a:t>Eza</a:t>
            </a:r>
          </a:p>
          <a:p>
            <a:pPr lvl="1"/>
            <a:r>
              <a:rPr lang="en-US" dirty="0" err="1"/>
              <a:t>Ripgrep</a:t>
            </a:r>
            <a:endParaRPr lang="en-US" dirty="0"/>
          </a:p>
          <a:p>
            <a:pPr lvl="1"/>
            <a:r>
              <a:rPr lang="en-US" dirty="0"/>
              <a:t>Starship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2A73D3-DC40-FADF-905E-46E464558725}"/>
              </a:ext>
            </a:extLst>
          </p:cNvPr>
          <p:cNvCxnSpPr>
            <a:cxnSpLocks/>
          </p:cNvCxnSpPr>
          <p:nvPr/>
        </p:nvCxnSpPr>
        <p:spPr>
          <a:xfrm>
            <a:off x="924232" y="1425677"/>
            <a:ext cx="3851699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60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8E49-4DC3-673D-4736-420ED90E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Starting a project</a:t>
            </a:r>
            <a:endParaRPr lang="en-NL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908062-BF7F-B922-87DF-F3B9D5A8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45" y="3674273"/>
            <a:ext cx="6182588" cy="196242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5E78E6-BFA7-6B72-811B-8369A472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5</a:t>
            </a:fld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69B6E-4BCD-9E09-3811-823D53FCC6D0}"/>
              </a:ext>
            </a:extLst>
          </p:cNvPr>
          <p:cNvSpPr txBox="1"/>
          <p:nvPr/>
        </p:nvSpPr>
        <p:spPr>
          <a:xfrm>
            <a:off x="7735202" y="4655485"/>
            <a:ext cx="37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57777"/>
                </a:solidFill>
              </a:rPr>
              <a:t>Source code</a:t>
            </a:r>
            <a:endParaRPr lang="en-NL" dirty="0">
              <a:solidFill>
                <a:srgbClr val="F57777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B3632A-82D1-624D-69B7-B363D974B569}"/>
              </a:ext>
            </a:extLst>
          </p:cNvPr>
          <p:cNvCxnSpPr/>
          <p:nvPr/>
        </p:nvCxnSpPr>
        <p:spPr>
          <a:xfrm flipH="1">
            <a:off x="6933839" y="4840151"/>
            <a:ext cx="615378" cy="0"/>
          </a:xfrm>
          <a:prstGeom prst="straightConnector1">
            <a:avLst/>
          </a:prstGeom>
          <a:ln>
            <a:solidFill>
              <a:srgbClr val="F577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9EB12B-23C2-57B0-9DA9-FFD1099CCA9A}"/>
              </a:ext>
            </a:extLst>
          </p:cNvPr>
          <p:cNvCxnSpPr/>
          <p:nvPr/>
        </p:nvCxnSpPr>
        <p:spPr>
          <a:xfrm flipH="1">
            <a:off x="7024846" y="5398656"/>
            <a:ext cx="615378" cy="0"/>
          </a:xfrm>
          <a:prstGeom prst="straightConnector1">
            <a:avLst/>
          </a:prstGeom>
          <a:ln>
            <a:solidFill>
              <a:srgbClr val="F577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10F44C-D9A5-CB41-0247-7923B3AA3440}"/>
              </a:ext>
            </a:extLst>
          </p:cNvPr>
          <p:cNvSpPr txBox="1"/>
          <p:nvPr/>
        </p:nvSpPr>
        <p:spPr>
          <a:xfrm>
            <a:off x="7735202" y="5213990"/>
            <a:ext cx="37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57777"/>
                </a:solidFill>
              </a:rPr>
              <a:t>Project specifications</a:t>
            </a:r>
            <a:endParaRPr lang="en-NL" dirty="0">
              <a:solidFill>
                <a:srgbClr val="F57777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B024AE-038A-023C-3C85-4D980CE02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866" y="1222527"/>
            <a:ext cx="2363318" cy="1992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E60A8D-C17D-7767-207F-31A3899D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45" y="2377637"/>
            <a:ext cx="4334480" cy="304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BAC639-DF03-89F8-F268-D03E65F26A04}"/>
              </a:ext>
            </a:extLst>
          </p:cNvPr>
          <p:cNvSpPr txBox="1"/>
          <p:nvPr/>
        </p:nvSpPr>
        <p:spPr>
          <a:xfrm>
            <a:off x="848032" y="1849496"/>
            <a:ext cx="50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a shell:</a:t>
            </a:r>
            <a:endParaRPr lang="en-NL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97BA05-E50C-8D99-14F5-ECA02E72B949}"/>
              </a:ext>
            </a:extLst>
          </p:cNvPr>
          <p:cNvCxnSpPr>
            <a:cxnSpLocks/>
          </p:cNvCxnSpPr>
          <p:nvPr/>
        </p:nvCxnSpPr>
        <p:spPr>
          <a:xfrm>
            <a:off x="924232" y="1425677"/>
            <a:ext cx="3831964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3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383842C-914B-3854-AFFF-820E1B99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79" y="2076516"/>
            <a:ext cx="10630442" cy="24752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1C8DFE-48CC-1F36-E90D-7B17E185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Cargo.toml</a:t>
            </a:r>
            <a:endParaRPr lang="en-NL" dirty="0">
              <a:solidFill>
                <a:schemeClr val="bg1"/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0D520CC-BC06-F2DB-A957-CF7AE80F77D9}"/>
              </a:ext>
            </a:extLst>
          </p:cNvPr>
          <p:cNvSpPr/>
          <p:nvPr/>
        </p:nvSpPr>
        <p:spPr>
          <a:xfrm>
            <a:off x="3211233" y="2328850"/>
            <a:ext cx="264353" cy="639699"/>
          </a:xfrm>
          <a:prstGeom prst="rightBrace">
            <a:avLst/>
          </a:prstGeom>
          <a:ln>
            <a:solidFill>
              <a:srgbClr val="F5777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563A2-705C-BA2F-CB24-ECAA29586FE4}"/>
              </a:ext>
            </a:extLst>
          </p:cNvPr>
          <p:cNvSpPr txBox="1"/>
          <p:nvPr/>
        </p:nvSpPr>
        <p:spPr>
          <a:xfrm>
            <a:off x="3684324" y="2471861"/>
            <a:ext cx="37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57777"/>
                </a:solidFill>
              </a:rPr>
              <a:t>Project information</a:t>
            </a:r>
            <a:endParaRPr lang="en-NL" dirty="0">
              <a:solidFill>
                <a:srgbClr val="F5777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37D76-BFA4-60B6-B474-ED8CA8AE9B65}"/>
              </a:ext>
            </a:extLst>
          </p:cNvPr>
          <p:cNvSpPr txBox="1"/>
          <p:nvPr/>
        </p:nvSpPr>
        <p:spPr>
          <a:xfrm>
            <a:off x="3684323" y="4061512"/>
            <a:ext cx="37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57777"/>
                </a:solidFill>
              </a:rPr>
              <a:t>External packages</a:t>
            </a:r>
            <a:endParaRPr lang="en-NL" dirty="0">
              <a:solidFill>
                <a:srgbClr val="F57777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D07FB9-D82C-71C1-371E-417749B04276}"/>
              </a:ext>
            </a:extLst>
          </p:cNvPr>
          <p:cNvCxnSpPr>
            <a:cxnSpLocks/>
          </p:cNvCxnSpPr>
          <p:nvPr/>
        </p:nvCxnSpPr>
        <p:spPr>
          <a:xfrm flipH="1">
            <a:off x="2708531" y="4246178"/>
            <a:ext cx="676049" cy="0"/>
          </a:xfrm>
          <a:prstGeom prst="straightConnector1">
            <a:avLst/>
          </a:prstGeom>
          <a:ln>
            <a:solidFill>
              <a:srgbClr val="F577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57BF3E3-FAB9-E4FD-C452-69843FB3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6</a:t>
            </a:fld>
            <a:endParaRPr lang="en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80A90D-3AF9-FA8E-CB7E-9BFC32ED75EE}"/>
              </a:ext>
            </a:extLst>
          </p:cNvPr>
          <p:cNvCxnSpPr>
            <a:cxnSpLocks/>
          </p:cNvCxnSpPr>
          <p:nvPr/>
        </p:nvCxnSpPr>
        <p:spPr>
          <a:xfrm>
            <a:off x="872297" y="1396181"/>
            <a:ext cx="3463729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88E-A5DD-BCFA-D750-D2E0CE5E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Compiling &amp; running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8FA54-EE23-CBFF-675B-FA681B12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7</a:t>
            </a:fld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061DA-6430-33CD-F843-74D17AD0563E}"/>
              </a:ext>
            </a:extLst>
          </p:cNvPr>
          <p:cNvSpPr txBox="1"/>
          <p:nvPr/>
        </p:nvSpPr>
        <p:spPr>
          <a:xfrm>
            <a:off x="838200" y="1588970"/>
            <a:ext cx="50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Compiling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86668D-3DFE-6E54-24FA-ACC2CAE1F2C4}"/>
              </a:ext>
            </a:extLst>
          </p:cNvPr>
          <p:cNvSpPr txBox="1"/>
          <p:nvPr/>
        </p:nvSpPr>
        <p:spPr>
          <a:xfrm>
            <a:off x="838199" y="2914533"/>
            <a:ext cx="50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Running the program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2575BB-FEF4-5E2C-934A-685490701C8B}"/>
              </a:ext>
            </a:extLst>
          </p:cNvPr>
          <p:cNvSpPr txBox="1"/>
          <p:nvPr/>
        </p:nvSpPr>
        <p:spPr>
          <a:xfrm>
            <a:off x="838198" y="4138378"/>
            <a:ext cx="50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Compiling &amp; running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C3403-23F3-D53B-6E45-7EE5B6435CE9}"/>
              </a:ext>
            </a:extLst>
          </p:cNvPr>
          <p:cNvSpPr txBox="1"/>
          <p:nvPr/>
        </p:nvSpPr>
        <p:spPr>
          <a:xfrm>
            <a:off x="10887752" y="4113780"/>
            <a:ext cx="932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57777"/>
                </a:solidFill>
              </a:rPr>
              <a:t>Binary</a:t>
            </a:r>
            <a:endParaRPr lang="en-NL" sz="1400" dirty="0">
              <a:solidFill>
                <a:srgbClr val="F57777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4A92D7F-8AF0-6FED-B942-2AA1AD1B3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148" y="1753115"/>
            <a:ext cx="3672863" cy="372283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788CDB-C5C9-9E67-F456-D20968C7F9ED}"/>
              </a:ext>
            </a:extLst>
          </p:cNvPr>
          <p:cNvCxnSpPr>
            <a:cxnSpLocks/>
          </p:cNvCxnSpPr>
          <p:nvPr/>
        </p:nvCxnSpPr>
        <p:spPr>
          <a:xfrm flipH="1">
            <a:off x="10205745" y="4267669"/>
            <a:ext cx="645266" cy="0"/>
          </a:xfrm>
          <a:prstGeom prst="straightConnector1">
            <a:avLst/>
          </a:prstGeom>
          <a:ln>
            <a:solidFill>
              <a:srgbClr val="F577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633E504-A48C-D4EB-F447-89AE8935E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989" y="2147425"/>
            <a:ext cx="2333951" cy="285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408140-97B2-7F3E-0B21-0F42FCF71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357" y="3443286"/>
            <a:ext cx="4744112" cy="3238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BA8B9B-6BF3-CB55-41B0-A80D32804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989" y="4878907"/>
            <a:ext cx="1952898" cy="26673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00D0FD-2DB3-9A00-1059-15D7C2402589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4512795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1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E754-EA6C-38E5-F761-FEAF4B3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Hello world!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B04B-C245-ACC0-8DA4-AB530277E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23651"/>
            <a:ext cx="9935961" cy="27684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Every project needs a main function as entry point</a:t>
            </a:r>
          </a:p>
          <a:p>
            <a:r>
              <a:rPr lang="en-US" dirty="0">
                <a:solidFill>
                  <a:schemeClr val="bg1"/>
                </a:solidFill>
              </a:rPr>
              <a:t>Note: </a:t>
            </a:r>
          </a:p>
          <a:p>
            <a:pPr lvl="1"/>
            <a:r>
              <a:rPr lang="en-US" dirty="0"/>
              <a:t>C</a:t>
            </a:r>
            <a:r>
              <a:rPr lang="en-US" dirty="0">
                <a:solidFill>
                  <a:schemeClr val="bg1"/>
                </a:solidFill>
              </a:rPr>
              <a:t>urly braces around the function body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Statements ends with a ‘;’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println</a:t>
            </a:r>
            <a:r>
              <a:rPr lang="en-US" dirty="0">
                <a:solidFill>
                  <a:schemeClr val="bg1"/>
                </a:solidFill>
              </a:rPr>
              <a:t>!” Is a mac</a:t>
            </a:r>
            <a:r>
              <a:rPr lang="en-US" dirty="0"/>
              <a:t>ro</a:t>
            </a:r>
            <a:endParaRPr lang="en-US" dirty="0">
              <a:solidFill>
                <a:schemeClr val="bg1"/>
              </a:solidFill>
            </a:endParaRPr>
          </a:p>
          <a:p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0E09D-917C-34C9-904D-E5B1B8B8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8</a:t>
            </a:fld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EDD86-69D6-9E21-3C6E-9EE6960F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1516"/>
            <a:ext cx="9935962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0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86C3-AC20-01A6-CF90-3B58F5B6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A88C4-F855-4A2E-B2CA-DF7D0261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908"/>
            <a:ext cx="5257800" cy="2020818"/>
          </a:xfrm>
        </p:spPr>
        <p:txBody>
          <a:bodyPr>
            <a:normAutofit/>
          </a:bodyPr>
          <a:lstStyle/>
          <a:p>
            <a:r>
              <a:rPr lang="en-US" dirty="0"/>
              <a:t>By default, immutable</a:t>
            </a:r>
          </a:p>
          <a:p>
            <a:r>
              <a:rPr lang="en-US" dirty="0"/>
              <a:t>Initialize with `let` keyword</a:t>
            </a:r>
          </a:p>
          <a:p>
            <a:r>
              <a:rPr lang="en-US" dirty="0"/>
              <a:t>Types cannot change</a:t>
            </a:r>
          </a:p>
          <a:p>
            <a:r>
              <a:rPr lang="en-US" dirty="0"/>
              <a:t>Shadowing is allowed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FDD69-96BF-4EC2-6C98-C5B6F779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9</a:t>
            </a:fld>
            <a:endParaRPr lang="en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840B02-31DD-C1A8-E990-A19A6EB67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2809"/>
            <a:ext cx="5544750" cy="1749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2E97A-C24F-FEFA-0B42-A5E587102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052" y="4495814"/>
            <a:ext cx="5606548" cy="18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492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662</Words>
  <Application>Microsoft Office PowerPoint</Application>
  <PresentationFormat>Widescreen</PresentationFormat>
  <Paragraphs>155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JetBrainsMono NF</vt:lpstr>
      <vt:lpstr>Segoe UI</vt:lpstr>
      <vt:lpstr>Office Theme</vt:lpstr>
      <vt:lpstr>Rust</vt:lpstr>
      <vt:lpstr>What is Rust?</vt:lpstr>
      <vt:lpstr>Why Rust?</vt:lpstr>
      <vt:lpstr>Where is it used?</vt:lpstr>
      <vt:lpstr>Starting a project</vt:lpstr>
      <vt:lpstr>Cargo.toml</vt:lpstr>
      <vt:lpstr>Compiling &amp; running</vt:lpstr>
      <vt:lpstr>Hello world!</vt:lpstr>
      <vt:lpstr>Variables</vt:lpstr>
      <vt:lpstr>Functions</vt:lpstr>
      <vt:lpstr>Memory</vt:lpstr>
      <vt:lpstr>Memory</vt:lpstr>
      <vt:lpstr>Scalar types</vt:lpstr>
      <vt:lpstr>Compound types</vt:lpstr>
      <vt:lpstr>Ownership</vt:lpstr>
      <vt:lpstr>PowerPoint Presentation</vt:lpstr>
      <vt:lpstr>PowerPoint Presentation</vt:lpstr>
      <vt:lpstr>PowerPoint Presentation</vt:lpstr>
      <vt:lpstr>Pointers</vt:lpstr>
      <vt:lpstr>Memory safety</vt:lpstr>
      <vt:lpstr>References</vt:lpstr>
      <vt:lpstr>Rules for references</vt:lpstr>
      <vt:lpstr>Reference examples</vt:lpstr>
      <vt:lpstr>Structs</vt:lpstr>
      <vt:lpstr>Enums</vt:lpstr>
    </vt:vector>
  </TitlesOfParts>
  <Company>Ordina 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Zwart, Boudewijn</dc:creator>
  <cp:lastModifiedBy>Zwart, Boudewijn</cp:lastModifiedBy>
  <cp:revision>1</cp:revision>
  <dcterms:created xsi:type="dcterms:W3CDTF">2024-07-03T09:09:14Z</dcterms:created>
  <dcterms:modified xsi:type="dcterms:W3CDTF">2024-07-15T17:03:17Z</dcterms:modified>
</cp:coreProperties>
</file>