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624" r:id="rId3"/>
    <p:sldId id="719" r:id="rId5"/>
    <p:sldId id="735" r:id="rId6"/>
    <p:sldId id="736" r:id="rId7"/>
    <p:sldId id="737" r:id="rId8"/>
    <p:sldId id="740" r:id="rId9"/>
    <p:sldId id="741" r:id="rId10"/>
    <p:sldId id="742" r:id="rId11"/>
    <p:sldId id="748" r:id="rId12"/>
    <p:sldId id="750" r:id="rId13"/>
    <p:sldId id="751" r:id="rId14"/>
    <p:sldId id="752" r:id="rId15"/>
    <p:sldId id="753" r:id="rId16"/>
    <p:sldId id="747" r:id="rId17"/>
  </p:sldIdLst>
  <p:sldSz cx="12192000" cy="6858000"/>
  <p:notesSz cx="7099300" cy="10234295"/>
  <p:defaultTextStyle>
    <a:defPPr>
      <a:defRPr lang="en-GB"/>
    </a:defPPr>
    <a:lvl1pPr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defTabSz="448945" rtl="0" fontAlgn="base">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99CCFF"/>
    <a:srgbClr val="33CCFF"/>
    <a:srgbClr val="CCFF66"/>
    <a:srgbClr val="FF9966"/>
    <a:srgbClr val="A5002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5402" autoAdjust="0"/>
  </p:normalViewPr>
  <p:slideViewPr>
    <p:cSldViewPr>
      <p:cViewPr varScale="1">
        <p:scale>
          <a:sx n="72" d="100"/>
          <a:sy n="72" d="100"/>
        </p:scale>
        <p:origin x="516" y="72"/>
      </p:cViewPr>
      <p:guideLst>
        <p:guide orient="horz" pos="2190"/>
        <p:guide pos="390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898" y="-78"/>
      </p:cViewPr>
      <p:guideLst>
        <p:guide orient="horz" pos="3078"/>
        <p:guide pos="227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492"/>
          </a:xfrm>
          <a:prstGeom prst="rect">
            <a:avLst/>
          </a:prstGeom>
        </p:spPr>
        <p:txBody>
          <a:bodyPr vert="horz" lIns="91440" tIns="45720" rIns="91440" bIns="45720" rtlCol="0"/>
          <a:lstStyle>
            <a:lvl1pPr algn="l">
              <a:defRPr sz="1240"/>
            </a:lvl1pPr>
          </a:lstStyle>
          <a:p>
            <a:endParaRPr lang="zh-CN" altLang="en-US"/>
          </a:p>
        </p:txBody>
      </p:sp>
      <p:sp>
        <p:nvSpPr>
          <p:cNvPr id="3" name="日期占位符 2"/>
          <p:cNvSpPr>
            <a:spLocks noGrp="1"/>
          </p:cNvSpPr>
          <p:nvPr>
            <p:ph type="dt" sz="quarter" idx="1"/>
          </p:nvPr>
        </p:nvSpPr>
        <p:spPr>
          <a:xfrm>
            <a:off x="4021294" y="0"/>
            <a:ext cx="3076363" cy="513492"/>
          </a:xfrm>
          <a:prstGeom prst="rect">
            <a:avLst/>
          </a:prstGeom>
        </p:spPr>
        <p:txBody>
          <a:bodyPr vert="horz" lIns="91440" tIns="45720" rIns="91440" bIns="45720" rtlCol="0"/>
          <a:lstStyle>
            <a:lvl1pPr algn="r">
              <a:defRPr sz="124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6363" cy="513491"/>
          </a:xfrm>
          <a:prstGeom prst="rect">
            <a:avLst/>
          </a:prstGeom>
        </p:spPr>
        <p:txBody>
          <a:bodyPr vert="horz" lIns="91440" tIns="45720" rIns="91440" bIns="45720" rtlCol="0" anchor="b"/>
          <a:lstStyle>
            <a:lvl1pPr algn="l">
              <a:defRPr sz="1240"/>
            </a:lvl1pPr>
          </a:lstStyle>
          <a:p>
            <a:endParaRPr lang="zh-CN" altLang="en-US"/>
          </a:p>
        </p:txBody>
      </p:sp>
      <p:sp>
        <p:nvSpPr>
          <p:cNvPr id="5" name="灯片编号占位符 4"/>
          <p:cNvSpPr>
            <a:spLocks noGrp="1"/>
          </p:cNvSpPr>
          <p:nvPr>
            <p:ph type="sldNum" sz="quarter" idx="3"/>
          </p:nvPr>
        </p:nvSpPr>
        <p:spPr>
          <a:xfrm>
            <a:off x="4021294" y="9720804"/>
            <a:ext cx="3076363" cy="513491"/>
          </a:xfrm>
          <a:prstGeom prst="rect">
            <a:avLst/>
          </a:prstGeom>
        </p:spPr>
        <p:txBody>
          <a:bodyPr vert="horz" lIns="91440" tIns="45720" rIns="91440" bIns="45720" rtlCol="0" anchor="b"/>
          <a:lstStyle>
            <a:lvl1pPr algn="r">
              <a:defRPr sz="124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7099300" cy="10234613"/>
          </a:xfrm>
          <a:prstGeom prst="roundRect">
            <a:avLst>
              <a:gd name="adj" fmla="val 23"/>
            </a:avLst>
          </a:prstGeom>
          <a:solidFill>
            <a:srgbClr val="FFFFFF"/>
          </a:solidFill>
          <a:ln w="9360">
            <a:noFill/>
            <a:miter lim="800000"/>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2" name="AutoShape 2"/>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3" name="AutoShape 3"/>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4" name="AutoShape 4"/>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5" name="AutoShape 5"/>
          <p:cNvSpPr>
            <a:spLocks noChangeArrowheads="1"/>
          </p:cNvSpPr>
          <p:nvPr/>
        </p:nvSpPr>
        <p:spPr bwMode="auto">
          <a:xfrm>
            <a:off x="0" y="0"/>
            <a:ext cx="7099300" cy="10234613"/>
          </a:xfrm>
          <a:prstGeom prst="roundRect">
            <a:avLst>
              <a:gd name="adj" fmla="val 23"/>
            </a:avLst>
          </a:prstGeom>
          <a:solidFill>
            <a:srgbClr val="FFFFFF"/>
          </a:solid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6" name="Text Box 6"/>
          <p:cNvSpPr txBox="1">
            <a:spLocks noChangeArrowheads="1"/>
          </p:cNvSpPr>
          <p:nvPr/>
        </p:nvSpPr>
        <p:spPr bwMode="auto">
          <a:xfrm>
            <a:off x="0"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27" name="Text Box 7"/>
          <p:cNvSpPr txBox="1">
            <a:spLocks noChangeArrowheads="1"/>
          </p:cNvSpPr>
          <p:nvPr/>
        </p:nvSpPr>
        <p:spPr bwMode="auto">
          <a:xfrm>
            <a:off x="4021294" y="1"/>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185353" name="Rectangle 8"/>
          <p:cNvSpPr>
            <a:spLocks noGrp="1" noRot="1" noChangeAspect="1" noChangeArrowheads="1"/>
          </p:cNvSpPr>
          <p:nvPr>
            <p:ph type="sldImg"/>
          </p:nvPr>
        </p:nvSpPr>
        <p:spPr bwMode="auto">
          <a:xfrm>
            <a:off x="141289" y="768350"/>
            <a:ext cx="6807200" cy="3829050"/>
          </a:xfrm>
          <a:prstGeom prst="rect">
            <a:avLst/>
          </a:prstGeom>
          <a:noFill/>
          <a:ln w="9360">
            <a:solidFill>
              <a:srgbClr val="000000"/>
            </a:solidFill>
            <a:miter lim="800000"/>
          </a:ln>
        </p:spPr>
      </p:sp>
      <p:sp>
        <p:nvSpPr>
          <p:cNvPr id="5129" name="Rectangle 9"/>
          <p:cNvSpPr>
            <a:spLocks noGrp="1" noChangeArrowheads="1"/>
          </p:cNvSpPr>
          <p:nvPr>
            <p:ph type="body"/>
          </p:nvPr>
        </p:nvSpPr>
        <p:spPr bwMode="auto">
          <a:xfrm>
            <a:off x="709930" y="4861442"/>
            <a:ext cx="5671224" cy="4596692"/>
          </a:xfrm>
          <a:prstGeom prst="rect">
            <a:avLst/>
          </a:prstGeom>
          <a:noFill/>
          <a:ln w="9525">
            <a:noFill/>
            <a:round/>
          </a:ln>
          <a:effectLst/>
        </p:spPr>
        <p:txBody>
          <a:bodyPr vert="horz" wrap="square" lIns="97488" tIns="50694" rIns="97488" bIns="50694" numCol="1" anchor="t" anchorCtr="0" compatLnSpc="1"/>
          <a:lstStyle/>
          <a:p>
            <a:pPr lvl="0"/>
            <a:endParaRPr lang="zh-CN" altLang="en-US" noProof="0"/>
          </a:p>
        </p:txBody>
      </p:sp>
      <p:sp>
        <p:nvSpPr>
          <p:cNvPr id="5130" name="Text Box 10"/>
          <p:cNvSpPr txBox="1">
            <a:spLocks noChangeArrowheads="1"/>
          </p:cNvSpPr>
          <p:nvPr/>
        </p:nvSpPr>
        <p:spPr bwMode="auto">
          <a:xfrm>
            <a:off x="0" y="9719329"/>
            <a:ext cx="3076363" cy="515284"/>
          </a:xfrm>
          <a:prstGeom prst="rect">
            <a:avLst/>
          </a:prstGeom>
          <a:noFill/>
          <a:ln w="9525">
            <a:noFill/>
            <a:round/>
          </a:ln>
          <a:effectLst/>
        </p:spPr>
        <p:txBody>
          <a:bodyPr wrap="none" lIns="99048" tIns="49524" rIns="99048" bIns="49524" anchor="ctr"/>
          <a:lstStyle/>
          <a:p>
            <a:pPr algn="r">
              <a:buClr>
                <a:srgbClr val="000000"/>
              </a:buClr>
              <a:buSzPct val="100000"/>
              <a:buFont typeface="Arial" panose="020B0604020202020204" pitchFamily="34" charset="0"/>
              <a:buNone/>
              <a:defRPr/>
            </a:pPr>
            <a:endParaRPr lang="zh-CN" altLang="en-US"/>
          </a:p>
        </p:txBody>
      </p:sp>
      <p:sp>
        <p:nvSpPr>
          <p:cNvPr id="5131" name="Rectangle 11"/>
          <p:cNvSpPr>
            <a:spLocks noGrp="1" noChangeArrowheads="1"/>
          </p:cNvSpPr>
          <p:nvPr>
            <p:ph type="sldNum"/>
          </p:nvPr>
        </p:nvSpPr>
        <p:spPr bwMode="auto">
          <a:xfrm>
            <a:off x="4021294" y="9721106"/>
            <a:ext cx="3068146" cy="502846"/>
          </a:xfrm>
          <a:prstGeom prst="rect">
            <a:avLst/>
          </a:prstGeom>
          <a:noFill/>
          <a:ln w="9525">
            <a:noFill/>
            <a:round/>
          </a:ln>
          <a:effectLst/>
        </p:spPr>
        <p:txBody>
          <a:bodyPr vert="horz" wrap="square" lIns="97488" tIns="50694" rIns="97488" bIns="50694" numCol="1" anchor="b" anchorCtr="0" compatLnSpc="1"/>
          <a:lstStyle>
            <a:lvl1pPr algn="r">
              <a:buClr>
                <a:srgbClr val="000000"/>
              </a:buClr>
              <a:buSzPct val="45000"/>
              <a:buFont typeface="Wingdings" panose="05000000000000000000" pitchFamily="2" charset="2"/>
              <a:buNone/>
              <a:tabLst>
                <a:tab pos="783590" algn="l"/>
                <a:tab pos="1567815" algn="l"/>
                <a:tab pos="2352040" algn="l"/>
                <a:tab pos="3136265" algn="l"/>
              </a:tabLst>
              <a:defRPr sz="1300">
                <a:solidFill>
                  <a:srgbClr val="000000"/>
                </a:solidFill>
                <a:latin typeface="AR PL UMing CN" pitchFamily="16" charset="0"/>
              </a:defRPr>
            </a:lvl1pPr>
          </a:lstStyle>
          <a:p>
            <a:pPr>
              <a:defRPr/>
            </a:pPr>
            <a:fld id="{D48F374F-3BCE-4877-8598-0831DF0B92DA}" type="slidenum">
              <a:rPr lang="en-US"/>
            </a:fld>
            <a:endParaRPr lang="en-US"/>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1288" y="768350"/>
            <a:ext cx="6807200" cy="38290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idx="10"/>
          </p:nvPr>
        </p:nvSpPr>
        <p:spPr/>
        <p:txBody>
          <a:bodyPr/>
          <a:lstStyle/>
          <a:p>
            <a:pPr>
              <a:defRPr/>
            </a:pPr>
            <a:fld id="{D48F374F-3BCE-4877-8598-0831DF0B92D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solidFill>
          <a:schemeClr val="accent3"/>
        </a:solidFill>
        <a:effectLst/>
      </p:bgPr>
    </p:bg>
    <p:spTree>
      <p:nvGrpSpPr>
        <p:cNvPr id="1" name=""/>
        <p:cNvGrpSpPr/>
        <p:nvPr/>
      </p:nvGrpSpPr>
      <p:grpSpPr>
        <a:xfrm>
          <a:off x="0" y="0"/>
          <a:ext cx="0" cy="0"/>
          <a:chOff x="0" y="0"/>
          <a:chExt cx="0" cy="0"/>
        </a:xfrm>
      </p:grpSpPr>
      <p:pic>
        <p:nvPicPr>
          <p:cNvPr id="2" name="图片 1" descr="11"/>
          <p:cNvPicPr/>
          <p:nvPr userDrawn="1"/>
        </p:nvPicPr>
        <p:blipFill>
          <a:blip r:embed="rId2"/>
          <a:stretch>
            <a:fillRect/>
          </a:stretch>
        </p:blipFill>
        <p:spPr>
          <a:xfrm>
            <a:off x="-635" y="-19685"/>
            <a:ext cx="12193290" cy="6897651"/>
          </a:xfrm>
          <a:prstGeom prst="rect">
            <a:avLst/>
          </a:prstGeom>
        </p:spPr>
      </p:pic>
      <p:sp>
        <p:nvSpPr>
          <p:cNvPr id="10" name="标题 4"/>
          <p:cNvSpPr>
            <a:spLocks noGrp="1"/>
          </p:cNvSpPr>
          <p:nvPr>
            <p:ph type="ctrTitle" hasCustomPrompt="1"/>
          </p:nvPr>
        </p:nvSpPr>
        <p:spPr>
          <a:xfrm>
            <a:off x="531731" y="2168538"/>
            <a:ext cx="7208854" cy="1066910"/>
          </a:xfrm>
          <a:ln>
            <a:noFill/>
          </a:ln>
        </p:spPr>
        <p:txBody>
          <a:bodyPr/>
          <a:lstStyle>
            <a:lvl1pPr algn="ctr">
              <a:defRPr sz="540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8" cy="960219"/>
          </a:xfrm>
          <a:prstGeom prst="rect">
            <a:avLst/>
          </a:prstGeom>
        </p:spPr>
        <p:txBody>
          <a:bodyPr/>
          <a:lstStyle>
            <a:lvl1pPr algn="ctr">
              <a:lnSpc>
                <a:spcPct val="150000"/>
              </a:lnSpc>
              <a:spcBef>
                <a:spcPts val="0"/>
              </a:spcBef>
              <a:buNone/>
              <a:defRPr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3）">
    <p:spTree>
      <p:nvGrpSpPr>
        <p:cNvPr id="1" name=""/>
        <p:cNvGrpSpPr/>
        <p:nvPr/>
      </p:nvGrpSpPr>
      <p:grpSpPr>
        <a:xfrm>
          <a:off x="0" y="0"/>
          <a:ext cx="0" cy="0"/>
          <a:chOff x="0" y="0"/>
          <a:chExt cx="0" cy="0"/>
        </a:xfrm>
      </p:grpSpPr>
      <p:pic>
        <p:nvPicPr>
          <p:cNvPr id="7" name="图片 6" descr="3"/>
          <p:cNvPicPr/>
          <p:nvPr userDrawn="1"/>
        </p:nvPicPr>
        <p:blipFill>
          <a:blip r:embed="rId2"/>
          <a:stretch>
            <a:fillRect/>
          </a:stretch>
        </p:blipFill>
        <p:spPr>
          <a:xfrm>
            <a:off x="-635" y="-19685"/>
            <a:ext cx="12193290" cy="6897651"/>
          </a:xfrm>
          <a:prstGeom prst="rect">
            <a:avLst/>
          </a:prstGeom>
        </p:spPr>
      </p:pic>
      <p:sp>
        <p:nvSpPr>
          <p:cNvPr id="3" name="文本占位符 2"/>
          <p:cNvSpPr>
            <a:spLocks noGrp="1"/>
          </p:cNvSpPr>
          <p:nvPr>
            <p:ph type="body" sz="quarter" idx="10"/>
          </p:nvPr>
        </p:nvSpPr>
        <p:spPr>
          <a:xfrm>
            <a:off x="1940560" y="1461135"/>
            <a:ext cx="9413240" cy="767715"/>
          </a:xfrm>
          <a:ln>
            <a:solidFill>
              <a:srgbClr val="FF5050"/>
            </a:solidFill>
          </a:ln>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13"/>
          </p:nvPr>
        </p:nvSpPr>
        <p:spPr>
          <a:xfrm>
            <a:off x="1940560" y="2633345"/>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14"/>
          </p:nvPr>
        </p:nvSpPr>
        <p:spPr>
          <a:xfrm>
            <a:off x="1940560" y="379476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4" name="文本占位符 13"/>
          <p:cNvSpPr>
            <a:spLocks noGrp="1"/>
          </p:cNvSpPr>
          <p:nvPr>
            <p:ph type="body" sz="quarter" idx="15"/>
          </p:nvPr>
        </p:nvSpPr>
        <p:spPr>
          <a:xfrm>
            <a:off x="1940560" y="495554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标题 9"/>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half" idx="2" hasCustomPrompt="1"/>
          </p:nvPr>
        </p:nvSpPr>
        <p:spPr>
          <a:xfrm>
            <a:off x="659765" y="1461135"/>
            <a:ext cx="830580" cy="767715"/>
          </a:xfrm>
          <a:prstGeom prst="flowChartAlternateProcess">
            <a:avLst/>
          </a:prstGeom>
          <a:solidFill>
            <a:srgbClr val="FF5050"/>
          </a:solidFill>
          <a:ln>
            <a:noFill/>
          </a:ln>
        </p:spPr>
        <p:txBody>
          <a:bodyPr/>
          <a:lstStyle>
            <a:lvl1pPr marL="0" indent="0" algn="ctr">
              <a:lnSpc>
                <a:spcPct val="150000"/>
              </a:lnSpc>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endParaRPr lang="zh-CN" altLang="en-US" dirty="0"/>
          </a:p>
        </p:txBody>
      </p:sp>
      <p:sp>
        <p:nvSpPr>
          <p:cNvPr id="12" name="文本占位符 11"/>
          <p:cNvSpPr>
            <a:spLocks noGrp="1"/>
          </p:cNvSpPr>
          <p:nvPr>
            <p:ph type="body" sz="half" idx="16" hasCustomPrompt="1"/>
          </p:nvPr>
        </p:nvSpPr>
        <p:spPr>
          <a:xfrm>
            <a:off x="659765" y="2633345"/>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endParaRPr lang="zh-CN" altLang="en-US" dirty="0"/>
          </a:p>
        </p:txBody>
      </p:sp>
      <p:sp>
        <p:nvSpPr>
          <p:cNvPr id="13" name="文本占位符 12"/>
          <p:cNvSpPr>
            <a:spLocks noGrp="1"/>
          </p:cNvSpPr>
          <p:nvPr>
            <p:ph type="body" sz="half" idx="17" hasCustomPrompt="1"/>
          </p:nvPr>
        </p:nvSpPr>
        <p:spPr>
          <a:xfrm>
            <a:off x="659765" y="3794760"/>
            <a:ext cx="830580" cy="767715"/>
          </a:xfrm>
          <a:prstGeom prst="flowChartAlternateProcess">
            <a:avLst/>
          </a:prstGeom>
          <a:solidFill>
            <a:srgbClr val="FF5050"/>
          </a:solidFill>
          <a:ln>
            <a:noFill/>
          </a:ln>
        </p:spPr>
        <p:txBody>
          <a:bodyPr/>
          <a:lstStyle>
            <a:lvl1pPr marL="0" indent="0" algn="ctr">
              <a:lnSpc>
                <a:spcPct val="16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endParaRPr lang="zh-CN" altLang="en-US" dirty="0"/>
          </a:p>
        </p:txBody>
      </p:sp>
      <p:sp>
        <p:nvSpPr>
          <p:cNvPr id="16" name="文本占位符 15"/>
          <p:cNvSpPr>
            <a:spLocks noGrp="1"/>
          </p:cNvSpPr>
          <p:nvPr>
            <p:ph type="body" sz="half" idx="18" hasCustomPrompt="1"/>
          </p:nvPr>
        </p:nvSpPr>
        <p:spPr>
          <a:xfrm>
            <a:off x="659765" y="4955540"/>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内容（4）">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矩形 6"/>
          <p:cNvSpPr/>
          <p:nvPr userDrawn="1"/>
        </p:nvSpPr>
        <p:spPr>
          <a:xfrm>
            <a:off x="583565" y="549910"/>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Freeform 5"/>
          <p:cNvSpPr>
            <a:spLocks noChangeArrowheads="1"/>
          </p:cNvSpPr>
          <p:nvPr userDrawn="1"/>
        </p:nvSpPr>
        <p:spPr bwMode="auto">
          <a:xfrm>
            <a:off x="1414780" y="2761298"/>
            <a:ext cx="1479550" cy="1335087"/>
          </a:xfrm>
          <a:custGeom>
            <a:avLst/>
            <a:gdLst>
              <a:gd name="T0" fmla="*/ 627189345 w 2740"/>
              <a:gd name="T1" fmla="*/ 689695246 h 2446"/>
              <a:gd name="T2" fmla="*/ 599197771 w 2740"/>
              <a:gd name="T3" fmla="*/ 717997890 h 2446"/>
              <a:gd name="T4" fmla="*/ 559251001 w 2740"/>
              <a:gd name="T5" fmla="*/ 728425323 h 2446"/>
              <a:gd name="T6" fmla="*/ 237929459 w 2740"/>
              <a:gd name="T7" fmla="*/ 728425323 h 2446"/>
              <a:gd name="T8" fmla="*/ 199732770 w 2740"/>
              <a:gd name="T9" fmla="*/ 717997890 h 2446"/>
              <a:gd name="T10" fmla="*/ 171740656 w 2740"/>
              <a:gd name="T11" fmla="*/ 689397226 h 2446"/>
              <a:gd name="T12" fmla="*/ 10496705 w 2740"/>
              <a:gd name="T13" fmla="*/ 403985536 h 2446"/>
              <a:gd name="T14" fmla="*/ 0 w 2740"/>
              <a:gd name="T15" fmla="*/ 364361945 h 2446"/>
              <a:gd name="T16" fmla="*/ 10496705 w 2740"/>
              <a:gd name="T17" fmla="*/ 324439787 h 2446"/>
              <a:gd name="T18" fmla="*/ 171157476 w 2740"/>
              <a:gd name="T19" fmla="*/ 40219632 h 2446"/>
              <a:gd name="T20" fmla="*/ 199732770 w 2740"/>
              <a:gd name="T21" fmla="*/ 11023474 h 2446"/>
              <a:gd name="T22" fmla="*/ 236179919 w 2740"/>
              <a:gd name="T23" fmla="*/ 298020 h 2446"/>
              <a:gd name="T24" fmla="*/ 558667820 w 2740"/>
              <a:gd name="T25" fmla="*/ 298020 h 2446"/>
              <a:gd name="T26" fmla="*/ 599197771 w 2740"/>
              <a:gd name="T27" fmla="*/ 11023474 h 2446"/>
              <a:gd name="T28" fmla="*/ 627189345 w 2740"/>
              <a:gd name="T29" fmla="*/ 39326117 h 2446"/>
              <a:gd name="T30" fmla="*/ 787850115 w 2740"/>
              <a:gd name="T31" fmla="*/ 323546272 h 2446"/>
              <a:gd name="T32" fmla="*/ 798930001 w 2740"/>
              <a:gd name="T33" fmla="*/ 364361945 h 2446"/>
              <a:gd name="T34" fmla="*/ 787558525 w 2740"/>
              <a:gd name="T35" fmla="*/ 405475092 h 2446"/>
              <a:gd name="T36" fmla="*/ 627189345 w 2740"/>
              <a:gd name="T37" fmla="*/ 689695246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9" name="文本占位符 18"/>
          <p:cNvSpPr>
            <a:spLocks noGrp="1"/>
          </p:cNvSpPr>
          <p:nvPr>
            <p:ph type="body" sz="half" idx="13" hasCustomPrompt="1"/>
          </p:nvPr>
        </p:nvSpPr>
        <p:spPr>
          <a:xfrm>
            <a:off x="1465580" y="3236595"/>
            <a:ext cx="1378585" cy="38417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26" name="Freeform 5"/>
          <p:cNvSpPr>
            <a:spLocks noChangeArrowheads="1"/>
          </p:cNvSpPr>
          <p:nvPr userDrawn="1"/>
        </p:nvSpPr>
        <p:spPr bwMode="auto">
          <a:xfrm>
            <a:off x="3296285" y="1874520"/>
            <a:ext cx="548005" cy="3263900"/>
          </a:xfrm>
          <a:custGeom>
            <a:avLst/>
            <a:gdLst>
              <a:gd name="T0" fmla="*/ 47740962 w 3544"/>
              <a:gd name="T1" fmla="*/ 416842753 h 14563"/>
              <a:gd name="T2" fmla="*/ 47740962 w 3544"/>
              <a:gd name="T3" fmla="*/ 560619273 h 14563"/>
              <a:gd name="T4" fmla="*/ 56195354 w 3544"/>
              <a:gd name="T5" fmla="*/ 620845177 h 14563"/>
              <a:gd name="T6" fmla="*/ 84639432 w 3544"/>
              <a:gd name="T7" fmla="*/ 642894584 h 14563"/>
              <a:gd name="T8" fmla="*/ 84639432 w 3544"/>
              <a:gd name="T9" fmla="*/ 663440521 h 14563"/>
              <a:gd name="T10" fmla="*/ 46164813 w 3544"/>
              <a:gd name="T11" fmla="*/ 638520988 h 14563"/>
              <a:gd name="T12" fmla="*/ 33889277 w 3544"/>
              <a:gd name="T13" fmla="*/ 548956918 h 14563"/>
              <a:gd name="T14" fmla="*/ 33889277 w 3544"/>
              <a:gd name="T15" fmla="*/ 422719607 h 14563"/>
              <a:gd name="T16" fmla="*/ 27703679 w 3544"/>
              <a:gd name="T17" fmla="*/ 365454967 h 14563"/>
              <a:gd name="T18" fmla="*/ 0 w 3544"/>
              <a:gd name="T19" fmla="*/ 340535434 h 14563"/>
              <a:gd name="T20" fmla="*/ 0 w 3544"/>
              <a:gd name="T21" fmla="*/ 322905087 h 14563"/>
              <a:gd name="T22" fmla="*/ 26915527 w 3544"/>
              <a:gd name="T23" fmla="*/ 299352209 h 14563"/>
              <a:gd name="T24" fmla="*/ 33889277 w 3544"/>
              <a:gd name="T25" fmla="*/ 240720914 h 14563"/>
              <a:gd name="T26" fmla="*/ 33889277 w 3544"/>
              <a:gd name="T27" fmla="*/ 114483603 h 14563"/>
              <a:gd name="T28" fmla="*/ 46164813 w 3544"/>
              <a:gd name="T29" fmla="*/ 24919533 h 14563"/>
              <a:gd name="T30" fmla="*/ 84639432 w 3544"/>
              <a:gd name="T31" fmla="*/ 0 h 14563"/>
              <a:gd name="T32" fmla="*/ 84639432 w 3544"/>
              <a:gd name="T33" fmla="*/ 20545936 h 14563"/>
              <a:gd name="T34" fmla="*/ 56195354 w 3544"/>
              <a:gd name="T35" fmla="*/ 41092086 h 14563"/>
              <a:gd name="T36" fmla="*/ 47740962 w 3544"/>
              <a:gd name="T37" fmla="*/ 102684433 h 14563"/>
              <a:gd name="T38" fmla="*/ 47740962 w 3544"/>
              <a:gd name="T39" fmla="*/ 246597768 h 14563"/>
              <a:gd name="T40" fmla="*/ 13851839 w 3544"/>
              <a:gd name="T41" fmla="*/ 331424113 h 14563"/>
              <a:gd name="T42" fmla="*/ 13851839 w 3544"/>
              <a:gd name="T43" fmla="*/ 332745305 h 14563"/>
              <a:gd name="T44" fmla="*/ 47740962 w 3544"/>
              <a:gd name="T45" fmla="*/ 416842753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ym typeface="微软雅黑" panose="020B0503020204020204" pitchFamily="34" charset="-122"/>
            </a:endParaRPr>
          </a:p>
        </p:txBody>
      </p:sp>
      <p:sp>
        <p:nvSpPr>
          <p:cNvPr id="14" name="文本占位符 13"/>
          <p:cNvSpPr>
            <a:spLocks noGrp="1"/>
          </p:cNvSpPr>
          <p:nvPr>
            <p:ph type="body" sz="quarter" idx="20"/>
          </p:nvPr>
        </p:nvSpPr>
        <p:spPr>
          <a:xfrm>
            <a:off x="4208780" y="493141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5" name="文本占位符 14"/>
          <p:cNvSpPr>
            <a:spLocks noGrp="1"/>
          </p:cNvSpPr>
          <p:nvPr>
            <p:ph type="body" sz="quarter" idx="14"/>
          </p:nvPr>
        </p:nvSpPr>
        <p:spPr>
          <a:xfrm>
            <a:off x="4208780" y="409638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6" name="文本占位符 15"/>
          <p:cNvSpPr>
            <a:spLocks noGrp="1"/>
          </p:cNvSpPr>
          <p:nvPr>
            <p:ph type="body" sz="quarter" idx="15"/>
          </p:nvPr>
        </p:nvSpPr>
        <p:spPr>
          <a:xfrm>
            <a:off x="4208780" y="334137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7" name="文本占位符 16"/>
          <p:cNvSpPr>
            <a:spLocks noGrp="1"/>
          </p:cNvSpPr>
          <p:nvPr>
            <p:ph type="body" sz="quarter" idx="16"/>
          </p:nvPr>
        </p:nvSpPr>
        <p:spPr>
          <a:xfrm>
            <a:off x="4208780" y="254063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2" name="文本占位符 21"/>
          <p:cNvSpPr>
            <a:spLocks noGrp="1"/>
          </p:cNvSpPr>
          <p:nvPr>
            <p:ph type="body" sz="quarter" idx="21"/>
          </p:nvPr>
        </p:nvSpPr>
        <p:spPr>
          <a:xfrm>
            <a:off x="4208780" y="175450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内容（5）">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65810" y="3133725"/>
            <a:ext cx="1457325" cy="39560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388995" y="1557020"/>
            <a:ext cx="7988935" cy="380746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标题 5"/>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内容（6）">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77240" y="3134360"/>
            <a:ext cx="1434465" cy="40449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3237865" y="1556385"/>
            <a:ext cx="7979410" cy="300164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3237865" y="4736465"/>
            <a:ext cx="7978775" cy="62801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标题 3"/>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内容（7）">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a:xfrm>
            <a:off x="755015" y="467360"/>
            <a:ext cx="10681335" cy="449580"/>
          </a:xfrm>
        </p:spPr>
        <p:txBody>
          <a:bodyPr/>
          <a:lstStyle/>
          <a:p>
            <a:endParaRPr lang="zh-CN" altLang="en-US"/>
          </a:p>
        </p:txBody>
      </p:sp>
      <p:sp>
        <p:nvSpPr>
          <p:cNvPr id="9" name="内容占位符 8"/>
          <p:cNvSpPr>
            <a:spLocks noGrp="1"/>
          </p:cNvSpPr>
          <p:nvPr>
            <p:ph idx="1"/>
          </p:nvPr>
        </p:nvSpPr>
        <p:spPr>
          <a:xfrm>
            <a:off x="78676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6" name="内容占位符 5"/>
          <p:cNvSpPr>
            <a:spLocks noGrp="1"/>
          </p:cNvSpPr>
          <p:nvPr>
            <p:ph idx="13"/>
          </p:nvPr>
        </p:nvSpPr>
        <p:spPr>
          <a:xfrm>
            <a:off x="448500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7" name="内容占位符 6"/>
          <p:cNvSpPr>
            <a:spLocks noGrp="1"/>
          </p:cNvSpPr>
          <p:nvPr>
            <p:ph idx="14"/>
          </p:nvPr>
        </p:nvSpPr>
        <p:spPr>
          <a:xfrm>
            <a:off x="8182610"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786765" y="1144905"/>
            <a:ext cx="10680700" cy="10083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plus(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plus(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nodePh="1">
                                  <p:stCondLst>
                                    <p:cond delay="0"/>
                                  </p:stCondLst>
                                  <p:endCondLst>
                                    <p:cond evt="begin" delay="0">
                                      <p:tn val="20"/>
                                    </p:cond>
                                  </p:end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plus(in)">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plus(in)">
                      <p:cBhvr>
                        <p:cTn dur="2000"/>
                        <p:tgtEl>
                          <p:spTgt spid="9">
                            <p:txEl>
                              <p:pRg st="0" end="0"/>
                            </p:txEl>
                          </p:spTgt>
                        </p:tgtEl>
                      </p:cBhvr>
                    </p:animEffect>
                  </p:childTnLst>
                </p:cTn>
              </p:par>
            </p:tnLst>
          </p:tmpl>
        </p:tmplLst>
      </p:bldP>
      <p:bldP spid="6"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6">
                            <p:txEl>
                              <p:pRg st="0" end="0"/>
                            </p:txEl>
                          </p:spTgt>
                        </p:tgtEl>
                        <p:attrNameLst>
                          <p:attrName>style.visibility</p:attrName>
                        </p:attrNameLst>
                      </p:cBhvr>
                      <p:to>
                        <p:strVal val="visible"/>
                      </p:to>
                    </p:set>
                    <p:animEffect transition="in" filter="plus(in)">
                      <p:cBhvr>
                        <p:cTn dur="2000"/>
                        <p:tgtEl>
                          <p:spTgt spid="6">
                            <p:txEl>
                              <p:pRg st="0" end="0"/>
                            </p:txEl>
                          </p:spTgt>
                        </p:tgtEl>
                      </p:cBhvr>
                    </p:animEffect>
                  </p:childTnLst>
                </p:cTn>
              </p:par>
            </p:tnLst>
          </p:tmpl>
        </p:tmplLst>
      </p:bldP>
      <p:bldP spid="7"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plus(in)">
                      <p:cBhvr>
                        <p:cTn dur="2000"/>
                        <p:tgtEl>
                          <p:spTgt spid="7">
                            <p:txEl>
                              <p:pRg st="0" end="0"/>
                            </p:txEl>
                          </p:spTgt>
                        </p:tgtEl>
                      </p:cBhvr>
                    </p:animEffect>
                  </p:childTnLst>
                </p:cTn>
              </p:par>
            </p:tnLst>
          </p:tmpl>
        </p:tmplLst>
      </p:bldP>
      <p:bldP spid="3"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P spid="3" grpId="1"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plus(in)">
                      <p:cBhvr>
                        <p:cTn dur="2000"/>
                        <p:tgtEl>
                          <p:spTgt spid="3">
                            <p:txEl>
                              <p:pRg st="0" end="0"/>
                            </p:txEl>
                          </p:spTgt>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4栏内容">
    <p:spTree>
      <p:nvGrpSpPr>
        <p:cNvPr id="1" name=""/>
        <p:cNvGrpSpPr/>
        <p:nvPr/>
      </p:nvGrpSpPr>
      <p:grpSpPr>
        <a:xfrm>
          <a:off x="0" y="0"/>
          <a:ext cx="0" cy="0"/>
          <a:chOff x="0" y="0"/>
          <a:chExt cx="0" cy="0"/>
        </a:xfrm>
      </p:grpSpPr>
      <p:pic>
        <p:nvPicPr>
          <p:cNvPr id="2" name="图片 1" descr="4"/>
          <p:cNvPicPr/>
          <p:nvPr userDrawn="1"/>
        </p:nvPicPr>
        <p:blipFill>
          <a:blip r:embed="rId2"/>
          <a:stretch>
            <a:fillRect/>
          </a:stretch>
        </p:blipFill>
        <p:spPr>
          <a:xfrm>
            <a:off x="-635" y="23495"/>
            <a:ext cx="12193290" cy="6897651"/>
          </a:xfrm>
          <a:prstGeom prst="rect">
            <a:avLst/>
          </a:prstGeom>
        </p:spPr>
      </p:pic>
      <p:sp>
        <p:nvSpPr>
          <p:cNvPr id="8" name="内容占位符 7"/>
          <p:cNvSpPr>
            <a:spLocks noGrp="1"/>
          </p:cNvSpPr>
          <p:nvPr>
            <p:ph idx="14" hasCustomPrompt="1"/>
          </p:nvPr>
        </p:nvSpPr>
        <p:spPr>
          <a:xfrm>
            <a:off x="1336040" y="1300480"/>
            <a:ext cx="1738630" cy="1520190"/>
          </a:xfrm>
          <a:prstGeom prst="flowChartAlternateProcess">
            <a:avLst/>
          </a:prstGeom>
          <a:ln w="12700">
            <a:solidFill>
              <a:srgbClr val="FF5050"/>
            </a:solid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7" name="内容占位符 6"/>
          <p:cNvSpPr>
            <a:spLocks noGrp="1"/>
          </p:cNvSpPr>
          <p:nvPr>
            <p:ph idx="13" hasCustomPrompt="1"/>
          </p:nvPr>
        </p:nvSpPr>
        <p:spPr>
          <a:xfrm>
            <a:off x="3705225" y="1300480"/>
            <a:ext cx="173926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15" hasCustomPrompt="1"/>
          </p:nvPr>
        </p:nvSpPr>
        <p:spPr>
          <a:xfrm>
            <a:off x="8815070" y="1300480"/>
            <a:ext cx="1750060" cy="1520190"/>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4" name="内容占位符 13"/>
          <p:cNvSpPr>
            <a:spLocks noGrp="1"/>
          </p:cNvSpPr>
          <p:nvPr>
            <p:ph idx="19" hasCustomPrompt="1"/>
          </p:nvPr>
        </p:nvSpPr>
        <p:spPr>
          <a:xfrm>
            <a:off x="6286500" y="1300480"/>
            <a:ext cx="174688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3" name="文本占位符 2"/>
          <p:cNvSpPr>
            <a:spLocks noGrp="1"/>
          </p:cNvSpPr>
          <p:nvPr>
            <p:ph type="body" sz="quarter" idx="10"/>
          </p:nvPr>
        </p:nvSpPr>
        <p:spPr>
          <a:xfrm>
            <a:off x="1281430" y="2989580"/>
            <a:ext cx="1880870" cy="298132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文本占位符 3"/>
          <p:cNvSpPr>
            <a:spLocks noGrp="1"/>
          </p:cNvSpPr>
          <p:nvPr>
            <p:ph type="body" sz="quarter" idx="20"/>
          </p:nvPr>
        </p:nvSpPr>
        <p:spPr>
          <a:xfrm>
            <a:off x="3634740" y="2989580"/>
            <a:ext cx="1880870" cy="2981325"/>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21"/>
          </p:nvPr>
        </p:nvSpPr>
        <p:spPr>
          <a:xfrm>
            <a:off x="621982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22"/>
          </p:nvPr>
        </p:nvSpPr>
        <p:spPr>
          <a:xfrm>
            <a:off x="874966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标题 11"/>
          <p:cNvSpPr>
            <a:spLocks noGrp="1"/>
          </p:cNvSpPr>
          <p:nvPr>
            <p:ph type="title"/>
          </p:nvPr>
        </p:nvSpPr>
        <p:spPr>
          <a:xfrm>
            <a:off x="755015" y="467360"/>
            <a:ext cx="10681335" cy="440055"/>
          </a:xfrm>
        </p:spPr>
        <p:txBody>
          <a:bodyPr/>
          <a:lstStyle/>
          <a:p>
            <a:endParaRPr lang="zh-CN" altLang="en-US"/>
          </a:p>
        </p:txBody>
      </p:sp>
      <p:sp>
        <p:nvSpPr>
          <p:cNvPr id="11" name="矩形 10"/>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tmplLst>
          <p:tmpl lvl="1">
            <p:tnLst>
              <p:par>
                <p:cTn presetID="21" presetClass="entr" presetSubtype="1"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wheel(1)">
                      <p:cBhvr>
                        <p:cTn dur="2000"/>
                        <p:tgtEl>
                          <p:spTgt spid="8">
                            <p:txEl>
                              <p:pRg st="0" end="0"/>
                            </p:txEl>
                          </p:spTgt>
                        </p:tgtEl>
                      </p:cBhvr>
                    </p:animEffect>
                  </p:childTnLst>
                </p:cTn>
              </p:par>
            </p:tnLst>
          </p:tmpl>
        </p:tmplLst>
      </p:bldP>
      <p:bldP spid="8" grpId="1" animBg="1" build="p">
        <p:tmplLst>
          <p:tmpl lvl="1">
            <p:tnLst>
              <p:par>
                <p:cTn presetID="3" presetClass="entr" presetSubtype="10"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4"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4">
                            <p:txEl>
                              <p:pRg st="0" end="0"/>
                            </p:txEl>
                          </p:spTgt>
                        </p:tgtEl>
                        <p:attrNameLst>
                          <p:attrName>style.visibility</p:attrName>
                        </p:attrNameLst>
                      </p:cBhvr>
                      <p:to>
                        <p:strVal val="visible"/>
                      </p:to>
                    </p:set>
                    <p:animEffect transition="in" filter="blinds(horizontal)">
                      <p:cBhvr>
                        <p:cTn dur="500"/>
                        <p:tgtEl>
                          <p:spTgt spid="4">
                            <p:txEl>
                              <p:pRg st="0" end="0"/>
                            </p:txEl>
                          </p:spTgt>
                        </p:tgtEl>
                      </p:cBhvr>
                    </p:animEffect>
                  </p:childTnLst>
                </p:cTn>
              </p:par>
            </p:tnLst>
          </p:tmpl>
        </p:tmplLst>
      </p:bldP>
      <p:bldP spid="5"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12" name="图片 11"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172" name="타원 14@|1FFC:16777215|FBC:16777215|LFC:16777215|LBC:16777215"/>
          <p:cNvSpPr>
            <a:spLocks noChangeArrowheads="1"/>
          </p:cNvSpPr>
          <p:nvPr userDrawn="1"/>
        </p:nvSpPr>
        <p:spPr bwMode="auto">
          <a:xfrm>
            <a:off x="4242753" y="1815783"/>
            <a:ext cx="3225800" cy="3225800"/>
          </a:xfrm>
          <a:prstGeom prst="ellipse">
            <a:avLst/>
          </a:prstGeom>
          <a:solidFill>
            <a:srgbClr val="FF7C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ko-KR" altLang="en-US" sz="2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원형 18@|1FFC:14657585|FBC:16777215|LFC:16777215|LBC:16777215"/>
          <p:cNvSpPr/>
          <p:nvPr userDrawn="1"/>
        </p:nvSpPr>
        <p:spPr bwMode="auto">
          <a:xfrm>
            <a:off x="4405630" y="1979613"/>
            <a:ext cx="2900363" cy="2900362"/>
          </a:xfrm>
          <a:custGeom>
            <a:avLst/>
            <a:gdLst>
              <a:gd name="T0" fmla="*/ 5 w 2900443"/>
              <a:gd name="T1" fmla="*/ 1453944 h 2900442"/>
              <a:gd name="T2" fmla="*/ 423419 w 2900443"/>
              <a:gd name="T3" fmla="*/ 426078 h 2900442"/>
              <a:gd name="T4" fmla="*/ 1450182 w 2900443"/>
              <a:gd name="T5" fmla="*/ -1 h 2900442"/>
              <a:gd name="T6" fmla="*/ 1450182 w 2900443"/>
              <a:gd name="T7" fmla="*/ 1450181 h 2900442"/>
              <a:gd name="T8" fmla="*/ 5 w 2900443"/>
              <a:gd name="T9" fmla="*/ 1453944 h 2900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0442">
                <a:moveTo>
                  <a:pt x="5" y="1453984"/>
                </a:moveTo>
                <a:cubicBezTo>
                  <a:pt x="-995" y="1068710"/>
                  <a:pt x="151354" y="698874"/>
                  <a:pt x="423431" y="426090"/>
                </a:cubicBezTo>
                <a:cubicBezTo>
                  <a:pt x="695508" y="153307"/>
                  <a:pt x="1064948" y="-1"/>
                  <a:pt x="1450222" y="-1"/>
                </a:cubicBezTo>
                <a:lnTo>
                  <a:pt x="1450222" y="1450221"/>
                </a:lnTo>
                <a:lnTo>
                  <a:pt x="5" y="1453984"/>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원형 19@|1FFC:1554685|FBC:16777215|LFC:16777215|LBC:16777215"/>
          <p:cNvSpPr/>
          <p:nvPr userDrawn="1"/>
        </p:nvSpPr>
        <p:spPr bwMode="auto">
          <a:xfrm>
            <a:off x="4405630" y="1978343"/>
            <a:ext cx="2900363" cy="2900362"/>
          </a:xfrm>
          <a:custGeom>
            <a:avLst/>
            <a:gdLst>
              <a:gd name="T0" fmla="*/ 1450004 w 2900443"/>
              <a:gd name="T1" fmla="*/ 0 h 2900442"/>
              <a:gd name="T2" fmla="*/ 2900363 w 2900443"/>
              <a:gd name="T3" fmla="*/ 1449556 h 2900442"/>
              <a:gd name="T4" fmla="*/ 1450182 w 2900443"/>
              <a:gd name="T5" fmla="*/ 1450181 h 2900442"/>
              <a:gd name="T6" fmla="*/ 1450004 w 2900443"/>
              <a:gd name="T7" fmla="*/ 0 h 2900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0442">
                <a:moveTo>
                  <a:pt x="1450044" y="0"/>
                </a:moveTo>
                <a:cubicBezTo>
                  <a:pt x="2250805" y="-98"/>
                  <a:pt x="2900098" y="648836"/>
                  <a:pt x="2900443" y="1449596"/>
                </a:cubicBezTo>
                <a:lnTo>
                  <a:pt x="1450222" y="1450221"/>
                </a:lnTo>
                <a:cubicBezTo>
                  <a:pt x="1450163" y="966814"/>
                  <a:pt x="1450103" y="483407"/>
                  <a:pt x="1450044" y="0"/>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5" name="원형 20@|1FFC:4308095|FBC:16777215|LFC:16777215|LBC:16777215"/>
          <p:cNvSpPr/>
          <p:nvPr userDrawn="1"/>
        </p:nvSpPr>
        <p:spPr bwMode="auto">
          <a:xfrm flipV="1">
            <a:off x="4405630" y="1998663"/>
            <a:ext cx="2900363" cy="2909887"/>
          </a:xfrm>
          <a:custGeom>
            <a:avLst/>
            <a:gdLst>
              <a:gd name="T0" fmla="*/ 2 w 2900443"/>
              <a:gd name="T1" fmla="*/ 1457359 h 2909669"/>
              <a:gd name="T2" fmla="*/ 424444 w 2900443"/>
              <a:gd name="T3" fmla="*/ 426447 h 2909669"/>
              <a:gd name="T4" fmla="*/ 1456363 w 2900443"/>
              <a:gd name="T5" fmla="*/ 12 h 2909669"/>
              <a:gd name="T6" fmla="*/ 1450182 w 2900443"/>
              <a:gd name="T7" fmla="*/ 1454944 h 2909669"/>
              <a:gd name="T8" fmla="*/ 2 w 2900443"/>
              <a:gd name="T9" fmla="*/ 1457359 h 2909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9669">
                <a:moveTo>
                  <a:pt x="2" y="1457250"/>
                </a:moveTo>
                <a:cubicBezTo>
                  <a:pt x="-638" y="1070716"/>
                  <a:pt x="152083" y="699817"/>
                  <a:pt x="424456" y="426415"/>
                </a:cubicBezTo>
                <a:cubicBezTo>
                  <a:pt x="697965" y="151874"/>
                  <a:pt x="1069492" y="-1642"/>
                  <a:pt x="1456403" y="12"/>
                </a:cubicBezTo>
                <a:cubicBezTo>
                  <a:pt x="1454343" y="484953"/>
                  <a:pt x="1452282" y="969894"/>
                  <a:pt x="1450222" y="1454835"/>
                </a:cubicBezTo>
                <a:lnTo>
                  <a:pt x="2" y="1457250"/>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6" name="원형 21@|1FFC:2381804|FBC:16777215|LFC:16777215|LBC:16777215"/>
          <p:cNvSpPr/>
          <p:nvPr userDrawn="1"/>
        </p:nvSpPr>
        <p:spPr bwMode="auto">
          <a:xfrm flipV="1">
            <a:off x="4405630" y="1998345"/>
            <a:ext cx="2900363" cy="2909888"/>
          </a:xfrm>
          <a:custGeom>
            <a:avLst/>
            <a:gdLst>
              <a:gd name="T0" fmla="*/ 1456177 w 2900443"/>
              <a:gd name="T1" fmla="*/ 12 h 2909669"/>
              <a:gd name="T2" fmla="*/ 2900362 w 2900443"/>
              <a:gd name="T3" fmla="*/ 1456588 h 2909669"/>
              <a:gd name="T4" fmla="*/ 1450182 w 2900443"/>
              <a:gd name="T5" fmla="*/ 1454945 h 2909669"/>
              <a:gd name="T6" fmla="*/ 1456177 w 2900443"/>
              <a:gd name="T7" fmla="*/ 12 h 29096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9669">
                <a:moveTo>
                  <a:pt x="1456217" y="12"/>
                </a:moveTo>
                <a:cubicBezTo>
                  <a:pt x="2255444" y="3327"/>
                  <a:pt x="2901345" y="654702"/>
                  <a:pt x="2900442" y="1456478"/>
                </a:cubicBezTo>
                <a:lnTo>
                  <a:pt x="1450222" y="1454835"/>
                </a:lnTo>
                <a:cubicBezTo>
                  <a:pt x="1452220" y="969894"/>
                  <a:pt x="1454219" y="484953"/>
                  <a:pt x="1456217" y="12"/>
                </a:cubicBez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77" name="직선 연결선 22@|9FFC:0|FBC:0|LFC:16777215|LBC:16777215"/>
          <p:cNvCxnSpPr>
            <a:cxnSpLocks noChangeShapeType="1"/>
          </p:cNvCxnSpPr>
          <p:nvPr userDrawn="1"/>
        </p:nvCxnSpPr>
        <p:spPr bwMode="auto">
          <a:xfrm rot="5400000">
            <a:off x="4376420" y="3435350"/>
            <a:ext cx="2959100" cy="0"/>
          </a:xfrm>
          <a:prstGeom prst="line">
            <a:avLst/>
          </a:prstGeom>
          <a:noFill/>
          <a:ln w="25400">
            <a:solidFill>
              <a:srgbClr val="FFFFFF"/>
            </a:solidFill>
            <a:round/>
          </a:ln>
          <a:extLst>
            <a:ext uri="{909E8E84-426E-40DD-AFC4-6F175D3DCCD1}">
              <a14:hiddenFill xmlns:a14="http://schemas.microsoft.com/office/drawing/2010/main">
                <a:noFill/>
              </a14:hiddenFill>
            </a:ext>
          </a:extLst>
        </p:spPr>
      </p:cxnSp>
      <p:sp>
        <p:nvSpPr>
          <p:cNvPr id="10" name="文本占位符 9"/>
          <p:cNvSpPr>
            <a:spLocks noGrp="1"/>
          </p:cNvSpPr>
          <p:nvPr>
            <p:ph type="body" sz="quarter" idx="10"/>
          </p:nvPr>
        </p:nvSpPr>
        <p:spPr>
          <a:xfrm>
            <a:off x="755015" y="2101850"/>
            <a:ext cx="3250565" cy="1247775"/>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3" name="文本占位符 12"/>
          <p:cNvSpPr>
            <a:spLocks noGrp="1"/>
          </p:cNvSpPr>
          <p:nvPr>
            <p:ph type="body" sz="quarter" idx="14"/>
          </p:nvPr>
        </p:nvSpPr>
        <p:spPr>
          <a:xfrm>
            <a:off x="7752080" y="2101850"/>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cxnSp>
        <p:nvCxnSpPr>
          <p:cNvPr id="15" name="직선 연결선 23@|9FFC:0|FBC:0|LFC:16777215|LBC:16777215"/>
          <p:cNvCxnSpPr>
            <a:cxnSpLocks noChangeShapeType="1"/>
          </p:cNvCxnSpPr>
          <p:nvPr userDrawn="1"/>
        </p:nvCxnSpPr>
        <p:spPr bwMode="auto">
          <a:xfrm flipH="1" flipV="1">
            <a:off x="4408805" y="3448368"/>
            <a:ext cx="2897188" cy="9525"/>
          </a:xfrm>
          <a:prstGeom prst="line">
            <a:avLst/>
          </a:prstGeom>
          <a:noFill/>
          <a:ln w="25400">
            <a:solidFill>
              <a:srgbClr val="FFFFFF"/>
            </a:solidFill>
            <a:round/>
          </a:ln>
          <a:extLst>
            <a:ext uri="{909E8E84-426E-40DD-AFC4-6F175D3DCCD1}">
              <a14:hiddenFill xmlns:a14="http://schemas.microsoft.com/office/drawing/2010/main">
                <a:noFill/>
              </a14:hiddenFill>
            </a:ext>
          </a:extLst>
        </p:spPr>
      </p:cxnSp>
      <p:cxnSp>
        <p:nvCxnSpPr>
          <p:cNvPr id="16" name="직선 연결선 23@|9FFC:0|FBC:0|LFC:16777215|LBC:16777215"/>
          <p:cNvCxnSpPr>
            <a:cxnSpLocks noChangeShapeType="1"/>
          </p:cNvCxnSpPr>
          <p:nvPr userDrawn="1"/>
        </p:nvCxnSpPr>
        <p:spPr bwMode="auto">
          <a:xfrm flipH="1" flipV="1">
            <a:off x="854075" y="3457893"/>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cxnSp>
        <p:nvCxnSpPr>
          <p:cNvPr id="17" name="직선 연결선 23@|9FFC:0|FBC:0|LFC:16777215|LBC:16777215"/>
          <p:cNvCxnSpPr>
            <a:cxnSpLocks noChangeShapeType="1"/>
          </p:cNvCxnSpPr>
          <p:nvPr userDrawn="1"/>
        </p:nvCxnSpPr>
        <p:spPr bwMode="auto">
          <a:xfrm flipH="1" flipV="1">
            <a:off x="7861300" y="3467418"/>
            <a:ext cx="2897188" cy="9525"/>
          </a:xfrm>
          <a:prstGeom prst="line">
            <a:avLst/>
          </a:prstGeom>
          <a:noFill/>
          <a:ln w="25400">
            <a:solidFill>
              <a:srgbClr val="FF5050"/>
            </a:solidFill>
            <a:round/>
          </a:ln>
          <a:extLst>
            <a:ext uri="{909E8E84-426E-40DD-AFC4-6F175D3DCCD1}">
              <a14:hiddenFill xmlns:a14="http://schemas.microsoft.com/office/drawing/2010/main">
                <a:noFill/>
              </a14:hiddenFill>
            </a:ext>
          </a:extLst>
        </p:spPr>
      </p:cxnSp>
      <p:sp>
        <p:nvSpPr>
          <p:cNvPr id="19" name="文本占位符 18"/>
          <p:cNvSpPr>
            <a:spLocks noGrp="1"/>
          </p:cNvSpPr>
          <p:nvPr>
            <p:ph type="body" sz="quarter" idx="16"/>
          </p:nvPr>
        </p:nvSpPr>
        <p:spPr>
          <a:xfrm>
            <a:off x="755015" y="4105275"/>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1" name="文本占位符 20"/>
          <p:cNvSpPr>
            <a:spLocks noGrp="1"/>
          </p:cNvSpPr>
          <p:nvPr>
            <p:ph type="body" sz="quarter" idx="18"/>
          </p:nvPr>
        </p:nvSpPr>
        <p:spPr>
          <a:xfrm>
            <a:off x="7752080" y="4105275"/>
            <a:ext cx="3250565" cy="124777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2" name="文本占位符 21"/>
          <p:cNvSpPr>
            <a:spLocks noGrp="1"/>
          </p:cNvSpPr>
          <p:nvPr>
            <p:ph type="body" sz="half" idx="13" hasCustomPrompt="1"/>
          </p:nvPr>
        </p:nvSpPr>
        <p:spPr>
          <a:xfrm>
            <a:off x="755015" y="1614170"/>
            <a:ext cx="1378585" cy="384175"/>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25" name="文本占位符 24"/>
          <p:cNvSpPr>
            <a:spLocks noGrp="1"/>
          </p:cNvSpPr>
          <p:nvPr>
            <p:ph type="body" sz="half" idx="21" hasCustomPrompt="1"/>
          </p:nvPr>
        </p:nvSpPr>
        <p:spPr>
          <a:xfrm>
            <a:off x="7752080" y="161480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28" name="文本占位符 27"/>
          <p:cNvSpPr>
            <a:spLocks noGrp="1"/>
          </p:cNvSpPr>
          <p:nvPr>
            <p:ph type="body" sz="half" idx="24" hasCustomPrompt="1"/>
          </p:nvPr>
        </p:nvSpPr>
        <p:spPr>
          <a:xfrm>
            <a:off x="755015"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29" name="文本占位符 28"/>
          <p:cNvSpPr>
            <a:spLocks noGrp="1"/>
          </p:cNvSpPr>
          <p:nvPr>
            <p:ph type="body" sz="half" idx="22" hasCustomPrompt="1"/>
          </p:nvPr>
        </p:nvSpPr>
        <p:spPr>
          <a:xfrm>
            <a:off x="7752080"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文本占位符 2"/>
          <p:cNvSpPr>
            <a:spLocks noGrp="1"/>
          </p:cNvSpPr>
          <p:nvPr>
            <p:ph type="body" sz="half" idx="25" hasCustomPrompt="1"/>
          </p:nvPr>
        </p:nvSpPr>
        <p:spPr>
          <a:xfrm>
            <a:off x="4726305"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endParaRPr lang="zh-CN" altLang="en-US"/>
          </a:p>
        </p:txBody>
      </p:sp>
      <p:sp>
        <p:nvSpPr>
          <p:cNvPr id="5" name="文本占位符 4"/>
          <p:cNvSpPr>
            <a:spLocks noGrp="1"/>
          </p:cNvSpPr>
          <p:nvPr>
            <p:ph type="body" sz="half" idx="26" hasCustomPrompt="1"/>
          </p:nvPr>
        </p:nvSpPr>
        <p:spPr>
          <a:xfrm>
            <a:off x="6078220"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endParaRPr lang="zh-CN" altLang="en-US"/>
          </a:p>
        </p:txBody>
      </p:sp>
      <p:sp>
        <p:nvSpPr>
          <p:cNvPr id="9" name="文本占位符 8"/>
          <p:cNvSpPr>
            <a:spLocks noGrp="1"/>
          </p:cNvSpPr>
          <p:nvPr>
            <p:ph type="body" sz="half" idx="27" hasCustomPrompt="1"/>
          </p:nvPr>
        </p:nvSpPr>
        <p:spPr>
          <a:xfrm>
            <a:off x="4726305"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endParaRPr lang="zh-CN" altLang="en-US"/>
          </a:p>
        </p:txBody>
      </p:sp>
      <p:sp>
        <p:nvSpPr>
          <p:cNvPr id="11" name="文本占位符 10"/>
          <p:cNvSpPr>
            <a:spLocks noGrp="1"/>
          </p:cNvSpPr>
          <p:nvPr>
            <p:ph type="body" sz="half" idx="28" hasCustomPrompt="1"/>
          </p:nvPr>
        </p:nvSpPr>
        <p:spPr>
          <a:xfrm>
            <a:off x="6078220"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标题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 calcmode="lin" valueType="num">
                                      <p:cBhvr>
                                        <p:cTn id="19" dur="1000" fill="hold"/>
                                        <p:tgtEl>
                                          <p:spTgt spid="7175"/>
                                        </p:tgtEl>
                                        <p:attrNameLst>
                                          <p:attrName>ppt_w</p:attrName>
                                        </p:attrNameLst>
                                      </p:cBhvr>
                                      <p:tavLst>
                                        <p:tav tm="0">
                                          <p:val>
                                            <p:fltVal val="0"/>
                                          </p:val>
                                        </p:tav>
                                        <p:tav tm="100000">
                                          <p:val>
                                            <p:strVal val="#ppt_w"/>
                                          </p:val>
                                        </p:tav>
                                      </p:tavLst>
                                    </p:anim>
                                    <p:anim calcmode="lin" valueType="num">
                                      <p:cBhvr>
                                        <p:cTn id="20" dur="1000" fill="hold"/>
                                        <p:tgtEl>
                                          <p:spTgt spid="7175"/>
                                        </p:tgtEl>
                                        <p:attrNameLst>
                                          <p:attrName>ppt_h</p:attrName>
                                        </p:attrNameLst>
                                      </p:cBhvr>
                                      <p:tavLst>
                                        <p:tav tm="0">
                                          <p:val>
                                            <p:fltVal val="0"/>
                                          </p:val>
                                        </p:tav>
                                        <p:tav tm="100000">
                                          <p:val>
                                            <p:strVal val="#ppt_h"/>
                                          </p:val>
                                        </p:tav>
                                      </p:tavLst>
                                    </p:anim>
                                    <p:anim calcmode="lin" valueType="num">
                                      <p:cBhvr>
                                        <p:cTn id="21" dur="1000" fill="hold"/>
                                        <p:tgtEl>
                                          <p:spTgt spid="7175"/>
                                        </p:tgtEl>
                                        <p:attrNameLst>
                                          <p:attrName>style.rotation</p:attrName>
                                        </p:attrNameLst>
                                      </p:cBhvr>
                                      <p:tavLst>
                                        <p:tav tm="0">
                                          <p:val>
                                            <p:fltVal val="90"/>
                                          </p:val>
                                        </p:tav>
                                        <p:tav tm="100000">
                                          <p:val>
                                            <p:fltVal val="0"/>
                                          </p:val>
                                        </p:tav>
                                      </p:tavLst>
                                    </p:anim>
                                    <p:animEffect transition="in" filter="fade">
                                      <p:cBhvr>
                                        <p:cTn id="22" dur="1000"/>
                                        <p:tgtEl>
                                          <p:spTgt spid="717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p:cTn id="25" dur="1000" fill="hold"/>
                                        <p:tgtEl>
                                          <p:spTgt spid="7176"/>
                                        </p:tgtEl>
                                        <p:attrNameLst>
                                          <p:attrName>ppt_w</p:attrName>
                                        </p:attrNameLst>
                                      </p:cBhvr>
                                      <p:tavLst>
                                        <p:tav tm="0">
                                          <p:val>
                                            <p:fltVal val="0"/>
                                          </p:val>
                                        </p:tav>
                                        <p:tav tm="100000">
                                          <p:val>
                                            <p:strVal val="#ppt_w"/>
                                          </p:val>
                                        </p:tav>
                                      </p:tavLst>
                                    </p:anim>
                                    <p:anim calcmode="lin" valueType="num">
                                      <p:cBhvr>
                                        <p:cTn id="26" dur="1000" fill="hold"/>
                                        <p:tgtEl>
                                          <p:spTgt spid="7176"/>
                                        </p:tgtEl>
                                        <p:attrNameLst>
                                          <p:attrName>ppt_h</p:attrName>
                                        </p:attrNameLst>
                                      </p:cBhvr>
                                      <p:tavLst>
                                        <p:tav tm="0">
                                          <p:val>
                                            <p:fltVal val="0"/>
                                          </p:val>
                                        </p:tav>
                                        <p:tav tm="100000">
                                          <p:val>
                                            <p:strVal val="#ppt_h"/>
                                          </p:val>
                                        </p:tav>
                                      </p:tavLst>
                                    </p:anim>
                                    <p:anim calcmode="lin" valueType="num">
                                      <p:cBhvr>
                                        <p:cTn id="27" dur="1000" fill="hold"/>
                                        <p:tgtEl>
                                          <p:spTgt spid="7176"/>
                                        </p:tgtEl>
                                        <p:attrNameLst>
                                          <p:attrName>style.rotation</p:attrName>
                                        </p:attrNameLst>
                                      </p:cBhvr>
                                      <p:tavLst>
                                        <p:tav tm="0">
                                          <p:val>
                                            <p:fltVal val="90"/>
                                          </p:val>
                                        </p:tav>
                                        <p:tav tm="100000">
                                          <p:val>
                                            <p:fltVal val="0"/>
                                          </p:val>
                                        </p:tav>
                                      </p:tavLst>
                                    </p:anim>
                                    <p:animEffect transition="in" filter="fade">
                                      <p:cBhvr>
                                        <p:cTn id="28" dur="1000"/>
                                        <p:tgtEl>
                                          <p:spTgt spid="7176"/>
                                        </p:tgtEl>
                                      </p:cBhvr>
                                    </p:animEffect>
                                  </p:childTnLst>
                                </p:cTn>
                              </p:par>
                              <p:par>
                                <p:cTn id="29" presetID="3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blinds(horizontal)">
                                      <p:cBhvr>
                                        <p:cTn id="45" dur="5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nodePh="1">
                                  <p:stCondLst>
                                    <p:cond delay="0"/>
                                  </p:stCondLst>
                                  <p:endCondLst>
                                    <p:cond evt="begin" delay="0">
                                      <p:tn val="48"/>
                                    </p:cond>
                                  </p:end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linds(horizontal)">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blinds(horizontal)">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nodePh="1">
                                  <p:stCondLst>
                                    <p:cond delay="0"/>
                                  </p:stCondLst>
                                  <p:endCondLst>
                                    <p:cond evt="begin" delay="0">
                                      <p:tn val="58"/>
                                    </p:cond>
                                  </p:end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blinds(horizontal)">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blinds(horizontal)">
                                      <p:cBhvr>
                                        <p:cTn id="65" dur="500"/>
                                        <p:tgtEl>
                                          <p:spTgt spid="2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blinds(horizontal)">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animEffect transition="in" filter="blinds(horizontal)">
                                      <p:cBhvr>
                                        <p:cTn id="75" dur="500"/>
                                        <p:tgtEl>
                                          <p:spTgt spid="2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nodePh="1">
                                  <p:stCondLst>
                                    <p:cond delay="0"/>
                                  </p:stCondLst>
                                  <p:endCondLst>
                                    <p:cond evt="begin" delay="0">
                                      <p:tn val="78"/>
                                    </p:cond>
                                  </p:end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blinds(horizontal)">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
                                            <p:txEl>
                                              <p:pRg st="0" end="0"/>
                                            </p:txEl>
                                          </p:spTgt>
                                        </p:tgtEl>
                                        <p:attrNameLst>
                                          <p:attrName>style.visibility</p:attrName>
                                        </p:attrNameLst>
                                      </p:cBhvr>
                                      <p:to>
                                        <p:strVal val="visible"/>
                                      </p:to>
                                    </p:set>
                                    <p:animEffect transition="in" filter="blinds(horizontal)">
                                      <p:cBhvr>
                                        <p:cTn id="90" dur="500"/>
                                        <p:tgtEl>
                                          <p:spTgt spid="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animEffect transition="in" filter="blinds(horizontal)">
                                      <p:cBhvr>
                                        <p:cTn id="95" dur="500"/>
                                        <p:tgtEl>
                                          <p:spTgt spid="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7175" grpId="0" bldLvl="0" animBg="1"/>
      <p:bldP spid="7176" grpId="0" bldLvl="0" animBg="1"/>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xEl>
                              <p:pRg st="0" end="0"/>
                            </p:txEl>
                          </p:spTgt>
                        </p:tgtEl>
                        <p:attrNameLst>
                          <p:attrName>style.visibility</p:attrName>
                        </p:attrNameLst>
                      </p:cBhvr>
                      <p:to>
                        <p:strVal val="visible"/>
                      </p:to>
                    </p:set>
                    <p:animEffect transition="in" filter="blinds(horizontal)">
                      <p:cBhvr>
                        <p:cTn dur="500"/>
                        <p:tgtEl>
                          <p:spTgt spid="13">
                            <p:txEl>
                              <p:pRg st="0" end="0"/>
                            </p:txEl>
                          </p:spTgt>
                        </p:tgtEl>
                      </p:cBhvr>
                    </p:animEffect>
                  </p:childTnLst>
                </p:cTn>
              </p:par>
            </p:tnLst>
          </p:tmpl>
        </p:tmplLst>
      </p:bldP>
      <p:bldP spid="1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9">
                            <p:txEl>
                              <p:pRg st="0" end="0"/>
                            </p:txEl>
                          </p:spTgt>
                        </p:tgtEl>
                        <p:attrNameLst>
                          <p:attrName>style.visibility</p:attrName>
                        </p:attrNameLst>
                      </p:cBhvr>
                      <p:to>
                        <p:strVal val="visible"/>
                      </p:to>
                    </p:set>
                    <p:animEffect transition="in" filter="blinds(horizontal)">
                      <p:cBhvr>
                        <p:cTn dur="500"/>
                        <p:tgtEl>
                          <p:spTgt spid="19">
                            <p:txEl>
                              <p:pRg st="0" end="0"/>
                            </p:txEl>
                          </p:spTgt>
                        </p:tgtEl>
                      </p:cBhvr>
                    </p:animEffect>
                  </p:childTnLst>
                </p:cTn>
              </p:par>
            </p:tnLst>
          </p:tmpl>
        </p:tmplLst>
      </p:bldP>
      <p:bldP spid="21"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21">
                            <p:txEl>
                              <p:pRg st="0" end="0"/>
                            </p:txEl>
                          </p:spTgt>
                        </p:tgtEl>
                        <p:attrNameLst>
                          <p:attrName>style.visibility</p:attrName>
                        </p:attrNameLst>
                      </p:cBhvr>
                      <p:to>
                        <p:strVal val="visible"/>
                      </p:to>
                    </p:set>
                    <p:animEffect transition="in" filter="blinds(horizontal)">
                      <p:cBhvr>
                        <p:cTn dur="500"/>
                        <p:tgtEl>
                          <p:spTgt spid="21">
                            <p:txEl>
                              <p:pRg st="0" end="0"/>
                            </p:txEl>
                          </p:spTgt>
                        </p:tgtEl>
                      </p:cBhvr>
                    </p:animEffect>
                  </p:childTnLst>
                </p:cTn>
              </p:par>
            </p:tnLst>
          </p:tmpl>
        </p:tmplLst>
      </p:bldP>
      <p:bldP spid="22" grpId="0" build="p">
        <p:tmplLst>
          <p:tmpl lvl="1">
            <p:tnLst>
              <p:par>
                <p:cTn presetID="3" presetClass="entr" presetSubtype="10" fill="hold" nodeType="clickEffect">
                  <p:stCondLst>
                    <p:cond delay="0"/>
                  </p:stCondLst>
                  <p:childTnLst>
                    <p:set>
                      <p:cBhvr>
                        <p:cTn dur="1" fill="hold">
                          <p:stCondLst>
                            <p:cond delay="0"/>
                          </p:stCondLst>
                        </p:cTn>
                        <p:tgtEl>
                          <p:spTgt spid="22">
                            <p:txEl>
                              <p:pRg st="0" end="0"/>
                            </p:txEl>
                          </p:spTgt>
                        </p:tgtEl>
                        <p:attrNameLst>
                          <p:attrName>style.visibility</p:attrName>
                        </p:attrNameLst>
                      </p:cBhvr>
                      <p:to>
                        <p:strVal val="visible"/>
                      </p:to>
                    </p:set>
                    <p:animEffect transition="in" filter="blinds(horizontal)">
                      <p:cBhvr>
                        <p:cTn dur="500"/>
                        <p:tgtEl>
                          <p:spTgt spid="22">
                            <p:txEl>
                              <p:pRg st="0" end="0"/>
                            </p:txEl>
                          </p:spTgt>
                        </p:tgtEl>
                      </p:cBhvr>
                    </p:animEffect>
                  </p:childTnLst>
                </p:cTn>
              </p:par>
            </p:tnLst>
          </p:tmpl>
        </p:tmplLst>
      </p:bldP>
      <p:bldP spid="25" grpId="0" build="p">
        <p:tmplLst>
          <p:tmpl lvl="1">
            <p:tnLst>
              <p:par>
                <p:cTn presetID="3" presetClass="entr" presetSubtype="10" fill="hold" nodeType="clickEffect">
                  <p:stCondLst>
                    <p:cond delay="0"/>
                  </p:stCondLst>
                  <p:childTnLst>
                    <p:set>
                      <p:cBhvr>
                        <p:cTn dur="1" fill="hold">
                          <p:stCondLst>
                            <p:cond delay="0"/>
                          </p:stCondLst>
                        </p:cTn>
                        <p:tgtEl>
                          <p:spTgt spid="25">
                            <p:txEl>
                              <p:pRg st="0" end="0"/>
                            </p:txEl>
                          </p:spTgt>
                        </p:tgtEl>
                        <p:attrNameLst>
                          <p:attrName>style.visibility</p:attrName>
                        </p:attrNameLst>
                      </p:cBhvr>
                      <p:to>
                        <p:strVal val="visible"/>
                      </p:to>
                    </p:set>
                    <p:animEffect transition="in" filter="blinds(horizontal)">
                      <p:cBhvr>
                        <p:cTn dur="500"/>
                        <p:tgtEl>
                          <p:spTgt spid="25">
                            <p:txEl>
                              <p:pRg st="0" end="0"/>
                            </p:txEl>
                          </p:spTgt>
                        </p:tgtEl>
                      </p:cBhvr>
                    </p:animEffect>
                  </p:childTnLst>
                </p:cTn>
              </p:par>
            </p:tnLst>
          </p:tmpl>
        </p:tmplLst>
      </p:bldP>
      <p:bldP spid="28" grpId="0" build="p">
        <p:tmplLst>
          <p:tmpl lvl="1">
            <p:tnLst>
              <p:par>
                <p:cTn presetID="3" presetClass="entr" presetSubtype="10" fill="hold" nodeType="clickEffect">
                  <p:stCondLst>
                    <p:cond delay="0"/>
                  </p:stCondLst>
                  <p:childTnLst>
                    <p:set>
                      <p:cBhvr>
                        <p:cTn dur="1" fill="hold">
                          <p:stCondLst>
                            <p:cond delay="0"/>
                          </p:stCondLst>
                        </p:cTn>
                        <p:tgtEl>
                          <p:spTgt spid="28">
                            <p:txEl>
                              <p:pRg st="0" end="0"/>
                            </p:txEl>
                          </p:spTgt>
                        </p:tgtEl>
                        <p:attrNameLst>
                          <p:attrName>style.visibility</p:attrName>
                        </p:attrNameLst>
                      </p:cBhvr>
                      <p:to>
                        <p:strVal val="visible"/>
                      </p:to>
                    </p:set>
                    <p:animEffect transition="in" filter="blinds(horizontal)">
                      <p:cBhvr>
                        <p:cTn dur="500"/>
                        <p:tgtEl>
                          <p:spTgt spid="28">
                            <p:txEl>
                              <p:pRg st="0" end="0"/>
                            </p:txEl>
                          </p:spTgt>
                        </p:tgtEl>
                      </p:cBhvr>
                    </p:animEffect>
                  </p:childTnLst>
                </p:cTn>
              </p:par>
            </p:tnLst>
          </p:tmpl>
        </p:tmplLst>
      </p:bldP>
      <p:bldP spid="29" grpId="0" build="p">
        <p:tmplLst>
          <p:tmpl lvl="1">
            <p:tnLst>
              <p:par>
                <p:cTn presetID="3" presetClass="entr" presetSubtype="10" fill="hold" nodeType="clickEffect">
                  <p:stCondLst>
                    <p:cond delay="0"/>
                  </p:stCondLst>
                  <p:childTnLst>
                    <p:set>
                      <p:cBhvr>
                        <p:cTn dur="1" fill="hold">
                          <p:stCondLst>
                            <p:cond delay="0"/>
                          </p:stCondLst>
                        </p:cTn>
                        <p:tgtEl>
                          <p:spTgt spid="29">
                            <p:txEl>
                              <p:pRg st="0" end="0"/>
                            </p:txEl>
                          </p:spTgt>
                        </p:tgtEl>
                        <p:attrNameLst>
                          <p:attrName>style.visibility</p:attrName>
                        </p:attrNameLst>
                      </p:cBhvr>
                      <p:to>
                        <p:strVal val="visible"/>
                      </p:to>
                    </p:set>
                    <p:animEffect transition="in" filter="blinds(horizontal)">
                      <p:cBhvr>
                        <p:cTn dur="500"/>
                        <p:tgtEl>
                          <p:spTgt spid="29">
                            <p:txEl>
                              <p:pRg st="0" end="0"/>
                            </p:txEl>
                          </p:spTgt>
                        </p:tgtEl>
                      </p:cBhvr>
                    </p:animEffect>
                  </p:childTnLst>
                </p:cTn>
              </p:par>
            </p:tnLst>
          </p:tmpl>
        </p:tmplLst>
      </p:bldP>
      <p:bldP spid="3" grpId="0" build="p">
        <p:tmplLst>
          <p:tmpl lvl="1">
            <p:tnLst>
              <p:par>
                <p:cTn presetID="3" presetClass="entr" presetSubtype="1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Effect transition="in" filter="blinds(horizontal)">
                      <p:cBhvr>
                        <p:cTn dur="500"/>
                        <p:tgtEl>
                          <p:spTgt spid="3">
                            <p:txEl>
                              <p:pRg st="0" end="0"/>
                            </p:txEl>
                          </p:spTgt>
                        </p:tgtEl>
                      </p:cBhvr>
                    </p:animEffect>
                  </p:childTnLst>
                </p:cTn>
              </p:par>
            </p:tnLst>
          </p:tmpl>
        </p:tmplLst>
      </p:bldP>
      <p:bldP spid="5" grpId="0" build="p">
        <p:tmplLst>
          <p:tmpl lvl="1">
            <p:tnLst>
              <p:par>
                <p:cTn presetID="3" presetClass="entr" presetSubtype="10" fill="hold" nodeType="clickEffect">
                  <p:stCondLst>
                    <p:cond delay="0"/>
                  </p:stCondLst>
                  <p:childTnLst>
                    <p:set>
                      <p:cBhvr>
                        <p:cTn dur="1" fill="hold">
                          <p:stCondLst>
                            <p:cond delay="0"/>
                          </p:stCondLst>
                        </p:cTn>
                        <p:tgtEl>
                          <p:spTgt spid="5">
                            <p:txEl>
                              <p:pRg st="0" end="0"/>
                            </p:txEl>
                          </p:spTgt>
                        </p:tgtEl>
                        <p:attrNameLst>
                          <p:attrName>style.visibility</p:attrName>
                        </p:attrNameLst>
                      </p:cBhvr>
                      <p:to>
                        <p:strVal val="visible"/>
                      </p:to>
                    </p:set>
                    <p:animEffect transition="in" filter="blinds(horizontal)">
                      <p:cBhvr>
                        <p:cTn dur="500"/>
                        <p:tgtEl>
                          <p:spTgt spid="5">
                            <p:txEl>
                              <p:pRg st="0" end="0"/>
                            </p:txEl>
                          </p:spTgt>
                        </p:tgtEl>
                      </p:cBhvr>
                    </p:animEffect>
                  </p:childTnLst>
                </p:cTn>
              </p:par>
            </p:tnLst>
          </p:tmpl>
        </p:tmplLst>
      </p:bldP>
      <p:bldP spid="9" grpId="0" build="p">
        <p:tmplLst>
          <p:tmpl lvl="1">
            <p:tnLst>
              <p:par>
                <p:cTn presetID="3" presetClass="entr" presetSubtype="10"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1" grpId="0" build="p">
        <p:tmplLst>
          <p:tmpl lvl="1">
            <p:tnLst>
              <p:par>
                <p:cTn presetID="3" presetClass="entr" presetSubtype="10" fill="hold" nodeType="clickEffect">
                  <p:stCondLst>
                    <p:cond delay="0"/>
                  </p:stCondLst>
                  <p:childTnLst>
                    <p:set>
                      <p:cBhvr>
                        <p:cTn dur="1" fill="hold">
                          <p:stCondLst>
                            <p:cond delay="0"/>
                          </p:stCondLst>
                        </p:cTn>
                        <p:tgtEl>
                          <p:spTgt spid="11">
                            <p:txEl>
                              <p:pRg st="0" end="0"/>
                            </p:txEl>
                          </p:spTgt>
                        </p:tgtEl>
                        <p:attrNameLst>
                          <p:attrName>style.visibility</p:attrName>
                        </p:attrNameLst>
                      </p:cBhvr>
                      <p:to>
                        <p:strVal val="visible"/>
                      </p:to>
                    </p:set>
                    <p:animEffect transition="in" filter="blinds(horizontal)">
                      <p:cBhvr>
                        <p:cTn dur="500"/>
                        <p:tgtEl>
                          <p:spTgt spid="11">
                            <p:txEl>
                              <p:pRg st="0" end="0"/>
                            </p:txEl>
                          </p:spTgt>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内容（8）">
    <p:spTree>
      <p:nvGrpSpPr>
        <p:cNvPr id="1" name=""/>
        <p:cNvGrpSpPr/>
        <p:nvPr/>
      </p:nvGrpSpPr>
      <p:grpSpPr>
        <a:xfrm>
          <a:off x="0" y="0"/>
          <a:ext cx="0" cy="0"/>
          <a:chOff x="0" y="0"/>
          <a:chExt cx="0" cy="0"/>
        </a:xfrm>
      </p:grpSpPr>
      <p:pic>
        <p:nvPicPr>
          <p:cNvPr id="3" name="图片 2" descr="5"/>
          <p:cNvPicPr/>
          <p:nvPr userDrawn="1"/>
        </p:nvPicPr>
        <p:blipFill>
          <a:blip r:embed="rId2"/>
          <a:stretch>
            <a:fillRect/>
          </a:stretch>
        </p:blipFill>
        <p:spPr>
          <a:xfrm>
            <a:off x="10795" y="2857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1299" name="Freeform 54@|5FFC:14657585|FBC:16777215|LFC:11765543|LBC:16777215"/>
          <p:cNvSpPr/>
          <p:nvPr userDrawn="1"/>
        </p:nvSpPr>
        <p:spPr bwMode="auto">
          <a:xfrm>
            <a:off x="5223828" y="2465388"/>
            <a:ext cx="1744662" cy="1744662"/>
          </a:xfrm>
          <a:custGeom>
            <a:avLst/>
            <a:gdLst>
              <a:gd name="T0" fmla="*/ 0 w 661361"/>
              <a:gd name="T1" fmla="*/ 655493 h 661361"/>
              <a:gd name="T2" fmla="*/ 191992 w 661361"/>
              <a:gd name="T3" fmla="*/ 191989 h 661361"/>
              <a:gd name="T4" fmla="*/ 655497 w 661361"/>
              <a:gd name="T5" fmla="*/ 0 h 661361"/>
              <a:gd name="T6" fmla="*/ 1119002 w 661361"/>
              <a:gd name="T7" fmla="*/ 191991 h 661361"/>
              <a:gd name="T8" fmla="*/ 1310992 w 661361"/>
              <a:gd name="T9" fmla="*/ 655495 h 661361"/>
              <a:gd name="T10" fmla="*/ 1119002 w 661361"/>
              <a:gd name="T11" fmla="*/ 1118999 h 661361"/>
              <a:gd name="T12" fmla="*/ 655497 w 661361"/>
              <a:gd name="T13" fmla="*/ 1310988 h 661361"/>
              <a:gd name="T14" fmla="*/ 191992 w 661361"/>
              <a:gd name="T15" fmla="*/ 1118999 h 661361"/>
              <a:gd name="T16" fmla="*/ 2 w 661361"/>
              <a:gd name="T17" fmla="*/ 655495 h 661361"/>
              <a:gd name="T18" fmla="*/ 0 w 661361"/>
              <a:gd name="T19" fmla="*/ 655493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FF505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300" name="Group 34"/>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3015" y="2784140"/>
            <a:ext cx="725463" cy="10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1" name="Elbow Connector 106"/>
          <p:cNvCxnSpPr>
            <a:cxnSpLocks noChangeShapeType="1"/>
          </p:cNvCxnSpPr>
          <p:nvPr userDrawn="1"/>
        </p:nvCxnSpPr>
        <p:spPr bwMode="auto">
          <a:xfrm>
            <a:off x="3789998" y="1856423"/>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73" name="Straight Connector 109"/>
          <p:cNvCxnSpPr>
            <a:cxnSpLocks noChangeShapeType="1"/>
          </p:cNvCxnSpPr>
          <p:nvPr userDrawn="1"/>
        </p:nvCxnSpPr>
        <p:spPr bwMode="auto">
          <a:xfrm>
            <a:off x="3789998" y="3342323"/>
            <a:ext cx="12049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72" name="Elbow Connector 107"/>
          <p:cNvCxnSpPr>
            <a:cxnSpLocks noChangeShapeType="1"/>
          </p:cNvCxnSpPr>
          <p:nvPr userDrawn="1"/>
        </p:nvCxnSpPr>
        <p:spPr bwMode="auto">
          <a:xfrm flipV="1">
            <a:off x="3789998" y="3892550"/>
            <a:ext cx="12049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0" name="Elbow Connector 45"/>
          <p:cNvCxnSpPr>
            <a:cxnSpLocks noChangeShapeType="1"/>
          </p:cNvCxnSpPr>
          <p:nvPr userDrawn="1"/>
        </p:nvCxnSpPr>
        <p:spPr bwMode="auto">
          <a:xfrm flipH="1">
            <a:off x="7186613" y="1856423"/>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1282" name="Straight Connector 47"/>
          <p:cNvCxnSpPr>
            <a:cxnSpLocks noChangeShapeType="1"/>
          </p:cNvCxnSpPr>
          <p:nvPr userDrawn="1"/>
        </p:nvCxnSpPr>
        <p:spPr bwMode="auto">
          <a:xfrm flipH="1">
            <a:off x="7186613" y="3339148"/>
            <a:ext cx="1230312" cy="3175"/>
          </a:xfrm>
          <a:prstGeom prst="line">
            <a:avLst/>
          </a:prstGeom>
          <a:noFill/>
          <a:ln w="12700">
            <a:solidFill>
              <a:srgbClr val="FF5050"/>
            </a:solidFill>
            <a:round/>
            <a:headEnd type="oval" w="med" len="med"/>
            <a:tailEnd type="triangle" w="med" len="med"/>
          </a:ln>
          <a:extLst>
            <a:ext uri="{909E8E84-426E-40DD-AFC4-6F175D3DCCD1}">
              <a14:hiddenFill xmlns:a14="http://schemas.microsoft.com/office/drawing/2010/main">
                <a:noFill/>
              </a14:hiddenFill>
            </a:ext>
          </a:extLst>
        </p:spPr>
      </p:cxnSp>
      <p:cxnSp>
        <p:nvCxnSpPr>
          <p:cNvPr id="11281" name="Elbow Connector 46"/>
          <p:cNvCxnSpPr>
            <a:cxnSpLocks noChangeShapeType="1"/>
          </p:cNvCxnSpPr>
          <p:nvPr userDrawn="1"/>
        </p:nvCxnSpPr>
        <p:spPr bwMode="auto">
          <a:xfrm flipH="1" flipV="1">
            <a:off x="7186613" y="3892550"/>
            <a:ext cx="1230312" cy="927100"/>
          </a:xfrm>
          <a:prstGeom prst="bentConnector3">
            <a:avLst>
              <a:gd name="adj1" fmla="val 50000"/>
            </a:avLst>
          </a:prstGeom>
          <a:noFill/>
          <a:ln w="12700">
            <a:solidFill>
              <a:srgbClr val="FF5050"/>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7" name="文本占位符 6"/>
          <p:cNvSpPr>
            <a:spLocks noGrp="1"/>
          </p:cNvSpPr>
          <p:nvPr>
            <p:ph type="body" sz="quarter" idx="13"/>
          </p:nvPr>
        </p:nvSpPr>
        <p:spPr>
          <a:xfrm>
            <a:off x="1012190" y="1370330"/>
            <a:ext cx="2395220" cy="1133475"/>
          </a:xfrm>
          <a:prstGeom prst="flowChartAlternateProcess">
            <a:avLst/>
          </a:prstGeom>
          <a:ln>
            <a:solidFill>
              <a:srgbClr val="FF5050"/>
            </a:solidFill>
          </a:ln>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8" name="文本占位符 7"/>
          <p:cNvSpPr>
            <a:spLocks noGrp="1"/>
          </p:cNvSpPr>
          <p:nvPr>
            <p:ph type="body" sz="quarter" idx="14"/>
          </p:nvPr>
        </p:nvSpPr>
        <p:spPr>
          <a:xfrm>
            <a:off x="1012190" y="286194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15"/>
          </p:nvPr>
        </p:nvSpPr>
        <p:spPr>
          <a:xfrm>
            <a:off x="10121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6"/>
          </p:nvPr>
        </p:nvSpPr>
        <p:spPr>
          <a:xfrm>
            <a:off x="8784590" y="1370330"/>
            <a:ext cx="2395220" cy="1133475"/>
          </a:xfrm>
          <a:prstGeom prst="flowChartAlternateProcess">
            <a:avLst/>
          </a:prstGeom>
          <a:ln>
            <a:solidFill>
              <a:srgbClr val="FF5050"/>
            </a:solidFill>
          </a:ln>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文本占位符 11"/>
          <p:cNvSpPr>
            <a:spLocks noGrp="1"/>
          </p:cNvSpPr>
          <p:nvPr>
            <p:ph type="body" sz="quarter" idx="17"/>
          </p:nvPr>
        </p:nvSpPr>
        <p:spPr>
          <a:xfrm>
            <a:off x="8784590" y="287337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3" name="文本占位符 12"/>
          <p:cNvSpPr>
            <a:spLocks noGrp="1"/>
          </p:cNvSpPr>
          <p:nvPr>
            <p:ph type="body" sz="quarter" idx="18"/>
          </p:nvPr>
        </p:nvSpPr>
        <p:spPr>
          <a:xfrm>
            <a:off x="87845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par>
                                <p:cTn id="8" presetID="22" presetClass="entr" presetSubtype="8"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wipe(left)">
                                      <p:cBhvr>
                                        <p:cTn id="10" dur="500"/>
                                        <p:tgtEl>
                                          <p:spTgt spid="11273"/>
                                        </p:tgtEl>
                                      </p:cBhvr>
                                    </p:animEffect>
                                  </p:childTnLst>
                                </p:cTn>
                              </p:par>
                              <p:par>
                                <p:cTn id="11" presetID="22" presetClass="entr" presetSubtype="8"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wipe(left)">
                                      <p:cBhvr>
                                        <p:cTn id="13" dur="500"/>
                                        <p:tgtEl>
                                          <p:spTgt spid="112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280"/>
                                        </p:tgtEl>
                                        <p:attrNameLst>
                                          <p:attrName>style.visibility</p:attrName>
                                        </p:attrNameLst>
                                      </p:cBhvr>
                                      <p:to>
                                        <p:strVal val="visible"/>
                                      </p:to>
                                    </p:set>
                                    <p:animEffect transition="in" filter="wipe(right)">
                                      <p:cBhvr>
                                        <p:cTn id="18" dur="500"/>
                                        <p:tgtEl>
                                          <p:spTgt spid="11280"/>
                                        </p:tgtEl>
                                      </p:cBhvr>
                                    </p:animEffect>
                                  </p:childTnLst>
                                </p:cTn>
                              </p:par>
                              <p:par>
                                <p:cTn id="19" presetID="22" presetClass="entr" presetSubtype="2" fill="hold" nodeType="withEffect">
                                  <p:stCondLst>
                                    <p:cond delay="0"/>
                                  </p:stCondLst>
                                  <p:childTnLst>
                                    <p:set>
                                      <p:cBhvr>
                                        <p:cTn id="20" dur="1" fill="hold">
                                          <p:stCondLst>
                                            <p:cond delay="0"/>
                                          </p:stCondLst>
                                        </p:cTn>
                                        <p:tgtEl>
                                          <p:spTgt spid="11282"/>
                                        </p:tgtEl>
                                        <p:attrNameLst>
                                          <p:attrName>style.visibility</p:attrName>
                                        </p:attrNameLst>
                                      </p:cBhvr>
                                      <p:to>
                                        <p:strVal val="visible"/>
                                      </p:to>
                                    </p:set>
                                    <p:animEffect transition="in" filter="wipe(right)">
                                      <p:cBhvr>
                                        <p:cTn id="21" dur="500"/>
                                        <p:tgtEl>
                                          <p:spTgt spid="11282"/>
                                        </p:tgtEl>
                                      </p:cBhvr>
                                    </p:animEffect>
                                  </p:childTnLst>
                                </p:cTn>
                              </p:par>
                              <p:par>
                                <p:cTn id="22" presetID="22" presetClass="entr" presetSubtype="2"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transition="in" filter="wipe(right)">
                                      <p:cBhvr>
                                        <p:cTn id="24" dur="500"/>
                                        <p:tgtEl>
                                          <p:spTgt spid="1128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nodePh="1">
                                  <p:stCondLst>
                                    <p:cond delay="0"/>
                                  </p:stCondLst>
                                  <p:endCondLst>
                                    <p:cond evt="begin" delay="0">
                                      <p:tn val="32"/>
                                    </p:cond>
                                  </p:end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linds(horizont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nodePh="1">
                                  <p:stCondLst>
                                    <p:cond delay="0"/>
                                  </p:stCondLst>
                                  <p:endCondLst>
                                    <p:cond evt="begin" delay="0">
                                      <p:tn val="42"/>
                                    </p:cond>
                                  </p:end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blinds(horizontal)">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nodePh="1">
                                  <p:stCondLst>
                                    <p:cond delay="0"/>
                                  </p:stCondLst>
                                  <p:endCondLst>
                                    <p:cond evt="begin" delay="0">
                                      <p:tn val="47"/>
                                    </p:cond>
                                  </p:end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blinds(horizontal)">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nodePh="1">
                                  <p:stCondLst>
                                    <p:cond delay="0"/>
                                  </p:stCondLst>
                                  <p:endCondLst>
                                    <p:cond evt="begin" delay="0">
                                      <p:tn val="52"/>
                                    </p:cond>
                                  </p:end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blinds(horizontal)">
                      <p:cBhvr>
                        <p:cTn dur="500"/>
                        <p:tgtEl>
                          <p:spTgt spid="7"/>
                        </p:tgtEl>
                      </p:cBhvr>
                    </p:animEffect>
                  </p:childTnLst>
                </p:cTn>
              </p:par>
            </p:tnLst>
          </p:tmpl>
        </p:tmplLst>
      </p:bldP>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内容（9）">
    <p:spTree>
      <p:nvGrpSpPr>
        <p:cNvPr id="1" name=""/>
        <p:cNvGrpSpPr/>
        <p:nvPr/>
      </p:nvGrpSpPr>
      <p:grpSpPr>
        <a:xfrm>
          <a:off x="0" y="0"/>
          <a:ext cx="0" cy="0"/>
          <a:chOff x="0" y="0"/>
          <a:chExt cx="0" cy="0"/>
        </a:xfrm>
      </p:grpSpPr>
      <p:pic>
        <p:nvPicPr>
          <p:cNvPr id="3" name="图片 2"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a:xfrm>
            <a:off x="3952240" y="478155"/>
            <a:ext cx="3625215" cy="416560"/>
          </a:xfrm>
        </p:spPr>
        <p:txBody>
          <a:bodyPr/>
          <a:lstStyle>
            <a:lvl1pPr algn="ctr">
              <a:defRPr/>
            </a:lvl1pPr>
          </a:lstStyle>
          <a:p>
            <a:r>
              <a:rPr lang="zh-CN" altLang="en-US"/>
              <a:t>单击此处编辑母版标题样式</a:t>
            </a:r>
            <a:endParaRPr lang="zh-CN" altLang="en-US"/>
          </a:p>
        </p:txBody>
      </p:sp>
      <p:sp>
        <p:nvSpPr>
          <p:cNvPr id="15" name="Freeform 9"/>
          <p:cNvSpPr/>
          <p:nvPr userDrawn="1"/>
        </p:nvSpPr>
        <p:spPr bwMode="gray">
          <a:xfrm>
            <a:off x="2612390" y="1480820"/>
            <a:ext cx="6767513" cy="1624013"/>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rgbClr val="FF5050"/>
          </a:solidFill>
          <a:ln>
            <a:noFill/>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76"/>
          <p:cNvSpPr>
            <a:spLocks noChangeArrowheads="1"/>
          </p:cNvSpPr>
          <p:nvPr userDrawn="1"/>
        </p:nvSpPr>
        <p:spPr bwMode="auto">
          <a:xfrm>
            <a:off x="3785235" y="2955925"/>
            <a:ext cx="901700" cy="622300"/>
          </a:xfrm>
          <a:prstGeom prst="rect">
            <a:avLst/>
          </a:prstGeom>
          <a:noFill/>
          <a:ln>
            <a:noFill/>
          </a:ln>
        </p:spPr>
        <p:txBody>
          <a:bodyPr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01</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3" name="文本框 76"/>
          <p:cNvSpPr>
            <a:spLocks noChangeArrowheads="1"/>
          </p:cNvSpPr>
          <p:nvPr userDrawn="1"/>
        </p:nvSpPr>
        <p:spPr bwMode="auto">
          <a:xfrm>
            <a:off x="6096000" y="2955925"/>
            <a:ext cx="7112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02</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7" name="文本框 76"/>
          <p:cNvSpPr>
            <a:spLocks noChangeArrowheads="1"/>
          </p:cNvSpPr>
          <p:nvPr userDrawn="1"/>
        </p:nvSpPr>
        <p:spPr bwMode="auto">
          <a:xfrm>
            <a:off x="8468360" y="2955925"/>
            <a:ext cx="6477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03</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8" name="文本占位符 7"/>
          <p:cNvSpPr>
            <a:spLocks noGrp="1"/>
          </p:cNvSpPr>
          <p:nvPr>
            <p:ph type="body" sz="quarter" idx="13"/>
          </p:nvPr>
        </p:nvSpPr>
        <p:spPr>
          <a:xfrm>
            <a:off x="2612390" y="3514725"/>
            <a:ext cx="1880870" cy="2480310"/>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4824095" y="3514725"/>
            <a:ext cx="1880870" cy="2480310"/>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5"/>
          </p:nvPr>
        </p:nvSpPr>
        <p:spPr>
          <a:xfrm>
            <a:off x="7136765" y="3514725"/>
            <a:ext cx="1880870" cy="2480310"/>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Line 6"/>
          <p:cNvSpPr>
            <a:spLocks noChangeShapeType="1"/>
          </p:cNvSpPr>
          <p:nvPr userDrawn="1"/>
        </p:nvSpPr>
        <p:spPr bwMode="gray">
          <a:xfrm>
            <a:off x="468693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
        <p:nvSpPr>
          <p:cNvPr id="13" name="Line 6"/>
          <p:cNvSpPr>
            <a:spLocks noChangeShapeType="1"/>
          </p:cNvSpPr>
          <p:nvPr userDrawn="1"/>
        </p:nvSpPr>
        <p:spPr bwMode="gray">
          <a:xfrm>
            <a:off x="692086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blinds(horizontal)">
                      <p:cBhvr>
                        <p:cTn dur="500"/>
                        <p:tgtEl>
                          <p:spTgt spid="8">
                            <p:txEl>
                              <p:pRg st="0" end="0"/>
                            </p:txEl>
                          </p:spTgt>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blinds(horizontal)">
                      <p:cBhvr>
                        <p:cTn dur="500"/>
                        <p:tgtEl>
                          <p:spTgt spid="9">
                            <p:txEl>
                              <p:pRg st="0" end="0"/>
                            </p:txEl>
                          </p:spTgt>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xEl>
                              <p:pRg st="0" end="0"/>
                            </p:txEl>
                          </p:spTgt>
                        </p:tgtEl>
                        <p:attrNameLst>
                          <p:attrName>style.visibility</p:attrName>
                        </p:attrNameLst>
                      </p:cBhvr>
                      <p:to>
                        <p:strVal val="visible"/>
                      </p:to>
                    </p:set>
                    <p:animEffect transition="in" filter="blinds(horizontal)">
                      <p:cBhvr>
                        <p:cTn dur="500"/>
                        <p:tgtEl>
                          <p:spTgt spid="10">
                            <p:txEl>
                              <p:pRg st="0" end="0"/>
                            </p:txEl>
                          </p:spTgt>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内容（10）">
    <p:spTree>
      <p:nvGrpSpPr>
        <p:cNvPr id="1" name=""/>
        <p:cNvGrpSpPr/>
        <p:nvPr/>
      </p:nvGrpSpPr>
      <p:grpSpPr>
        <a:xfrm>
          <a:off x="0" y="0"/>
          <a:ext cx="0" cy="0"/>
          <a:chOff x="0" y="0"/>
          <a:chExt cx="0" cy="0"/>
        </a:xfrm>
      </p:grpSpPr>
      <p:pic>
        <p:nvPicPr>
          <p:cNvPr id="4" name="图片 3"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矩形 8"/>
          <p:cNvSpPr/>
          <p:nvPr userDrawn="1"/>
        </p:nvSpPr>
        <p:spPr>
          <a:xfrm>
            <a:off x="1417638" y="1350645"/>
            <a:ext cx="4678363" cy="4602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userDrawn="1"/>
        </p:nvSpPr>
        <p:spPr>
          <a:xfrm>
            <a:off x="8474075" y="1349058"/>
            <a:ext cx="2300288" cy="4603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76" name="Group 213"/>
          <p:cNvGrpSpPr/>
          <p:nvPr userDrawn="1"/>
        </p:nvGrpSpPr>
        <p:grpSpPr>
          <a:xfrm>
            <a:off x="8896350" y="3031490"/>
            <a:ext cx="1229360" cy="1240790"/>
            <a:chOff x="846137" y="3833813"/>
            <a:chExt cx="412750" cy="412750"/>
          </a:xfrm>
          <a:solidFill>
            <a:schemeClr val="bg1"/>
          </a:solidFill>
        </p:grpSpPr>
        <p:sp>
          <p:nvSpPr>
            <p:cNvPr id="377"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8"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9"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grpSp>
      <p:sp>
        <p:nvSpPr>
          <p:cNvPr id="10" name="文本占位符 9"/>
          <p:cNvSpPr>
            <a:spLocks noGrp="1"/>
          </p:cNvSpPr>
          <p:nvPr>
            <p:ph type="body" sz="quarter" idx="13"/>
          </p:nvPr>
        </p:nvSpPr>
        <p:spPr>
          <a:xfrm>
            <a:off x="1731010" y="2084705"/>
            <a:ext cx="4003675" cy="3684905"/>
          </a:xfrm>
        </p:spPr>
        <p:txBody>
          <a:bodyPr/>
          <a:lstStyle>
            <a:lvl1pPr indent="0" eaLnBrk="1" fontAlgn="base" latinLnBrk="0" hangingPunct="1">
              <a:lnSpc>
                <a:spcPct val="140000"/>
              </a:lnSpc>
              <a:defRPr sz="1600">
                <a:solidFill>
                  <a:schemeClr val="bg1"/>
                </a:solidFill>
                <a:latin typeface="微软雅黑" panose="020B0503020204020204" pitchFamily="34" charset="-122"/>
                <a:ea typeface="微软雅黑" panose="020B0503020204020204" pitchFamily="34" charset="-122"/>
              </a:defRPr>
            </a:lvl1pPr>
          </a:lstStyle>
          <a:p>
            <a:endParaRPr lang="zh-CN" altLang="en-US"/>
          </a:p>
        </p:txBody>
      </p:sp>
      <p:cxnSp>
        <p:nvCxnSpPr>
          <p:cNvPr id="72" name="直接连接符 71"/>
          <p:cNvCxnSpPr/>
          <p:nvPr userDrawn="1"/>
        </p:nvCxnSpPr>
        <p:spPr>
          <a:xfrm>
            <a:off x="1731010" y="1979295"/>
            <a:ext cx="141287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half" idx="15" hasCustomPrompt="1"/>
          </p:nvPr>
        </p:nvSpPr>
        <p:spPr>
          <a:xfrm>
            <a:off x="1753235" y="1587500"/>
            <a:ext cx="1390650" cy="391795"/>
          </a:xfrm>
        </p:spPr>
        <p:txBody>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12" name="内容占位符 11"/>
          <p:cNvSpPr>
            <a:spLocks noGrp="1"/>
          </p:cNvSpPr>
          <p:nvPr>
            <p:ph idx="1"/>
          </p:nvPr>
        </p:nvSpPr>
        <p:spPr>
          <a:xfrm>
            <a:off x="6089015" y="1350645"/>
            <a:ext cx="2385060" cy="460184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plus(in)">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12">
                            <p:txEl>
                              <p:pRg st="0" end="0"/>
                            </p:txEl>
                          </p:spTgt>
                        </p:tgtEl>
                        <p:attrNameLst>
                          <p:attrName>style.visibility</p:attrName>
                        </p:attrNameLst>
                      </p:cBhvr>
                      <p:to>
                        <p:strVal val="visible"/>
                      </p:to>
                    </p:set>
                    <p:animEffect transition="in" filter="plus(in)">
                      <p:cBhvr>
                        <p:cTn dur="2000"/>
                        <p:tgtEl>
                          <p:spTgt spid="12">
                            <p:txEl>
                              <p:pRg st="0" end="0"/>
                            </p:txEl>
                          </p:spTgt>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基础-标题+内容">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矩形 6"/>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内容占位符 7"/>
          <p:cNvSpPr>
            <a:spLocks noGrp="1"/>
          </p:cNvSpPr>
          <p:nvPr>
            <p:ph idx="1"/>
          </p:nvPr>
        </p:nvSpPr>
        <p:spPr>
          <a:xfrm>
            <a:off x="710565" y="1235075"/>
            <a:ext cx="10725785" cy="448437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内容（带小标题）">
    <p:spTree>
      <p:nvGrpSpPr>
        <p:cNvPr id="1" name=""/>
        <p:cNvGrpSpPr/>
        <p:nvPr/>
      </p:nvGrpSpPr>
      <p:grpSpPr>
        <a:xfrm>
          <a:off x="0" y="0"/>
          <a:ext cx="0" cy="0"/>
          <a:chOff x="0" y="0"/>
          <a:chExt cx="0" cy="0"/>
        </a:xfrm>
      </p:grpSpPr>
      <p:pic>
        <p:nvPicPr>
          <p:cNvPr id="8" name="图片 7" descr="4"/>
          <p:cNvPicPr/>
          <p:nvPr userDrawn="1"/>
        </p:nvPicPr>
        <p:blipFill>
          <a:blip r:embed="rId2"/>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26" name="任意多边形 25"/>
          <p:cNvSpPr>
            <a:spLocks noChangeAspect="1"/>
          </p:cNvSpPr>
          <p:nvPr userDrawn="1"/>
        </p:nvSpPr>
        <p:spPr>
          <a:xfrm flipH="1">
            <a:off x="755260" y="151617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占位符 6"/>
          <p:cNvSpPr>
            <a:spLocks noGrp="1"/>
          </p:cNvSpPr>
          <p:nvPr>
            <p:ph type="body" sz="half" idx="13" hasCustomPrompt="1"/>
          </p:nvPr>
        </p:nvSpPr>
        <p:spPr>
          <a:xfrm>
            <a:off x="1238885" y="1516380"/>
            <a:ext cx="2440940" cy="393700"/>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a:t>添加标题</a:t>
            </a:r>
            <a:endParaRPr lang="zh-CN" altLang="en-US"/>
          </a:p>
        </p:txBody>
      </p:sp>
      <p:sp>
        <p:nvSpPr>
          <p:cNvPr id="18" name="矩形 17"/>
          <p:cNvSpPr/>
          <p:nvPr userDrawn="1"/>
        </p:nvSpPr>
        <p:spPr>
          <a:xfrm>
            <a:off x="1178093" y="204781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4"/>
          </p:nvPr>
        </p:nvSpPr>
        <p:spPr>
          <a:xfrm>
            <a:off x="1238885" y="2258060"/>
            <a:ext cx="9606280" cy="1207770"/>
          </a:xfrm>
        </p:spPr>
        <p:txBody>
          <a:bodyPr/>
          <a:lstStyle>
            <a:lvl1pPr marL="3175" indent="0">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half" idx="15" hasCustomPrompt="1"/>
          </p:nvPr>
        </p:nvSpPr>
        <p:spPr>
          <a:xfrm>
            <a:off x="1238885" y="4046855"/>
            <a:ext cx="2440305" cy="39433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lgn="ctr"/>
            <a:r>
              <a:rPr lang="zh-CN" altLang="en-US"/>
              <a:t>添加标题</a:t>
            </a:r>
            <a:endParaRPr lang="zh-CN" altLang="en-US"/>
          </a:p>
        </p:txBody>
      </p:sp>
      <p:pic>
        <p:nvPicPr>
          <p:cNvPr id="19" name="图片占位符 18"/>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sp>
        <p:nvSpPr>
          <p:cNvPr id="11" name="矩形 10"/>
          <p:cNvSpPr/>
          <p:nvPr userDrawn="1"/>
        </p:nvSpPr>
        <p:spPr>
          <a:xfrm>
            <a:off x="1177458" y="455479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userDrawn="1"/>
        </p:nvSpPr>
        <p:spPr>
          <a:xfrm flipH="1">
            <a:off x="755260" y="404728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7"/>
          </p:nvPr>
        </p:nvSpPr>
        <p:spPr>
          <a:xfrm>
            <a:off x="1177290" y="4806315"/>
            <a:ext cx="9667875" cy="1207770"/>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内容（11）">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grpSp>
        <p:nvGrpSpPr>
          <p:cNvPr id="60" name="组合 59"/>
          <p:cNvGrpSpPr/>
          <p:nvPr userDrawn="1"/>
        </p:nvGrpSpPr>
        <p:grpSpPr>
          <a:xfrm>
            <a:off x="845582" y="1935819"/>
            <a:ext cx="4002346" cy="3310499"/>
            <a:chOff x="555625" y="293801"/>
            <a:chExt cx="7936025" cy="6564199"/>
          </a:xfrm>
          <a:solidFill>
            <a:srgbClr val="FF5050"/>
          </a:solidFill>
        </p:grpSpPr>
        <p:sp>
          <p:nvSpPr>
            <p:cNvPr id="61" name="Freeform 36"/>
            <p:cNvSpPr/>
            <p:nvPr/>
          </p:nvSpPr>
          <p:spPr bwMode="auto">
            <a:xfrm>
              <a:off x="6807200" y="2041525"/>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Freeform 7"/>
            <p:cNvSpPr/>
            <p:nvPr/>
          </p:nvSpPr>
          <p:spPr bwMode="auto">
            <a:xfrm>
              <a:off x="5489575" y="6505575"/>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3" name="Freeform 8"/>
            <p:cNvSpPr/>
            <p:nvPr/>
          </p:nvSpPr>
          <p:spPr bwMode="auto">
            <a:xfrm>
              <a:off x="5506810" y="6535963"/>
              <a:ext cx="387350" cy="320675"/>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4" name="Freeform 10"/>
            <p:cNvSpPr/>
            <p:nvPr/>
          </p:nvSpPr>
          <p:spPr bwMode="auto">
            <a:xfrm>
              <a:off x="5661025" y="5511800"/>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Freeform 11"/>
            <p:cNvSpPr/>
            <p:nvPr/>
          </p:nvSpPr>
          <p:spPr bwMode="auto">
            <a:xfrm>
              <a:off x="3673475" y="4854575"/>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6" name="Freeform 12"/>
            <p:cNvSpPr/>
            <p:nvPr/>
          </p:nvSpPr>
          <p:spPr bwMode="auto">
            <a:xfrm>
              <a:off x="4851400" y="5384800"/>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7" name="Freeform 13"/>
            <p:cNvSpPr/>
            <p:nvPr/>
          </p:nvSpPr>
          <p:spPr bwMode="auto">
            <a:xfrm>
              <a:off x="7381875" y="5387975"/>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Freeform 14"/>
            <p:cNvSpPr/>
            <p:nvPr/>
          </p:nvSpPr>
          <p:spPr bwMode="auto">
            <a:xfrm>
              <a:off x="7407275" y="5405437"/>
              <a:ext cx="247650" cy="619125"/>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Freeform 15"/>
            <p:cNvSpPr/>
            <p:nvPr/>
          </p:nvSpPr>
          <p:spPr bwMode="auto">
            <a:xfrm>
              <a:off x="6708775" y="4911725"/>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Freeform 16"/>
            <p:cNvSpPr/>
            <p:nvPr/>
          </p:nvSpPr>
          <p:spPr bwMode="auto">
            <a:xfrm>
              <a:off x="4689475" y="4829175"/>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Freeform 17"/>
            <p:cNvSpPr/>
            <p:nvPr/>
          </p:nvSpPr>
          <p:spPr bwMode="auto">
            <a:xfrm>
              <a:off x="5508625" y="4654550"/>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 name="Freeform 18"/>
            <p:cNvSpPr/>
            <p:nvPr/>
          </p:nvSpPr>
          <p:spPr bwMode="auto">
            <a:xfrm>
              <a:off x="6286500" y="4597400"/>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3" name="Freeform 19"/>
            <p:cNvSpPr/>
            <p:nvPr/>
          </p:nvSpPr>
          <p:spPr bwMode="auto">
            <a:xfrm>
              <a:off x="3746500" y="3927475"/>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Freeform 20"/>
            <p:cNvSpPr/>
            <p:nvPr/>
          </p:nvSpPr>
          <p:spPr bwMode="auto">
            <a:xfrm>
              <a:off x="873125" y="3270250"/>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Freeform 21"/>
            <p:cNvSpPr/>
            <p:nvPr/>
          </p:nvSpPr>
          <p:spPr bwMode="auto">
            <a:xfrm>
              <a:off x="6962775" y="4486275"/>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Freeform 22"/>
            <p:cNvSpPr/>
            <p:nvPr/>
          </p:nvSpPr>
          <p:spPr bwMode="auto">
            <a:xfrm>
              <a:off x="4975225" y="4273550"/>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Freeform 23"/>
            <p:cNvSpPr/>
            <p:nvPr/>
          </p:nvSpPr>
          <p:spPr bwMode="auto">
            <a:xfrm>
              <a:off x="5438775" y="4105275"/>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Freeform 24"/>
            <p:cNvSpPr/>
            <p:nvPr/>
          </p:nvSpPr>
          <p:spPr bwMode="auto">
            <a:xfrm>
              <a:off x="6423025" y="3759200"/>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Freeform 25"/>
            <p:cNvSpPr/>
            <p:nvPr/>
          </p:nvSpPr>
          <p:spPr bwMode="auto">
            <a:xfrm>
              <a:off x="6619875" y="3635375"/>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Freeform 26"/>
            <p:cNvSpPr/>
            <p:nvPr/>
          </p:nvSpPr>
          <p:spPr bwMode="auto">
            <a:xfrm>
              <a:off x="5727700" y="3489325"/>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 name="Freeform 27"/>
            <p:cNvSpPr/>
            <p:nvPr/>
          </p:nvSpPr>
          <p:spPr bwMode="auto">
            <a:xfrm>
              <a:off x="5026025" y="2933700"/>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Freeform 28"/>
            <p:cNvSpPr/>
            <p:nvPr/>
          </p:nvSpPr>
          <p:spPr bwMode="auto">
            <a:xfrm>
              <a:off x="2622550" y="2911475"/>
              <a:ext cx="1962149"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Freeform 29"/>
            <p:cNvSpPr/>
            <p:nvPr/>
          </p:nvSpPr>
          <p:spPr bwMode="auto">
            <a:xfrm>
              <a:off x="5676900" y="2717800"/>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Freeform 30"/>
            <p:cNvSpPr/>
            <p:nvPr/>
          </p:nvSpPr>
          <p:spPr bwMode="auto">
            <a:xfrm>
              <a:off x="6384925" y="3101975"/>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Freeform 31"/>
            <p:cNvSpPr/>
            <p:nvPr/>
          </p:nvSpPr>
          <p:spPr bwMode="auto">
            <a:xfrm>
              <a:off x="4806950" y="3000375"/>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Freeform 32"/>
            <p:cNvSpPr/>
            <p:nvPr/>
          </p:nvSpPr>
          <p:spPr bwMode="auto">
            <a:xfrm>
              <a:off x="6108700" y="2295525"/>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Freeform 33"/>
            <p:cNvSpPr/>
            <p:nvPr/>
          </p:nvSpPr>
          <p:spPr bwMode="auto">
            <a:xfrm>
              <a:off x="555625" y="1035050"/>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8" name="Freeform 34"/>
            <p:cNvSpPr/>
            <p:nvPr/>
          </p:nvSpPr>
          <p:spPr bwMode="auto">
            <a:xfrm>
              <a:off x="3883025" y="361950"/>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9" name="Freeform 35"/>
            <p:cNvSpPr/>
            <p:nvPr/>
          </p:nvSpPr>
          <p:spPr bwMode="auto">
            <a:xfrm>
              <a:off x="6346825" y="2600325"/>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Freeform 37"/>
            <p:cNvSpPr/>
            <p:nvPr/>
          </p:nvSpPr>
          <p:spPr bwMode="auto">
            <a:xfrm>
              <a:off x="7004050" y="1552575"/>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1" name="Freeform 38"/>
            <p:cNvSpPr/>
            <p:nvPr/>
          </p:nvSpPr>
          <p:spPr bwMode="auto">
            <a:xfrm>
              <a:off x="6723175" y="29380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2" name="Freeform 39"/>
            <p:cNvSpPr/>
            <p:nvPr/>
          </p:nvSpPr>
          <p:spPr bwMode="auto">
            <a:xfrm>
              <a:off x="3181350" y="2301875"/>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占位符 6"/>
          <p:cNvSpPr>
            <a:spLocks noGrp="1"/>
          </p:cNvSpPr>
          <p:nvPr>
            <p:ph type="body" sz="quarter" idx="13"/>
          </p:nvPr>
        </p:nvSpPr>
        <p:spPr>
          <a:xfrm>
            <a:off x="6187440" y="1333500"/>
            <a:ext cx="442595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标题 3"/>
          <p:cNvSpPr>
            <a:spLocks noGrp="1"/>
          </p:cNvSpPr>
          <p:nvPr>
            <p:ph type="title"/>
          </p:nvPr>
        </p:nvSpPr>
        <p:spPr/>
        <p:txBody>
          <a:bodyPr/>
          <a:lstStyle/>
          <a:p>
            <a:r>
              <a:rPr lang="zh-CN" altLang="en-US"/>
              <a:t>单击此处编辑母版标题样式</a:t>
            </a:r>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ppt_x"/>
                                          </p:val>
                                        </p:tav>
                                        <p:tav tm="100000">
                                          <p:val>
                                            <p:strVal val="#ppt_x"/>
                                          </p:val>
                                        </p:tav>
                                      </p:tavLst>
                                    </p:anim>
                                    <p:anim calcmode="lin" valueType="num">
                                      <p:cBhvr additive="base">
                                        <p:cTn id="8" dur="4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张图+内容+标题">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内容占位符 6"/>
          <p:cNvSpPr>
            <a:spLocks noGrp="1"/>
          </p:cNvSpPr>
          <p:nvPr>
            <p:ph idx="14" hasCustomPrompt="1"/>
          </p:nvPr>
        </p:nvSpPr>
        <p:spPr>
          <a:xfrm>
            <a:off x="75501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9" name="内容占位符 8"/>
          <p:cNvSpPr>
            <a:spLocks noGrp="1"/>
          </p:cNvSpPr>
          <p:nvPr>
            <p:ph idx="13" hasCustomPrompt="1"/>
          </p:nvPr>
        </p:nvSpPr>
        <p:spPr>
          <a:xfrm>
            <a:off x="400240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24" hasCustomPrompt="1"/>
          </p:nvPr>
        </p:nvSpPr>
        <p:spPr>
          <a:xfrm>
            <a:off x="75501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1" name="内容占位符 10"/>
          <p:cNvSpPr>
            <a:spLocks noGrp="1"/>
          </p:cNvSpPr>
          <p:nvPr>
            <p:ph idx="15" hasCustomPrompt="1"/>
          </p:nvPr>
        </p:nvSpPr>
        <p:spPr>
          <a:xfrm>
            <a:off x="400240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2" name="文本占位符 11"/>
          <p:cNvSpPr>
            <a:spLocks noGrp="1"/>
          </p:cNvSpPr>
          <p:nvPr>
            <p:ph type="body" sz="quarter" idx="16"/>
          </p:nvPr>
        </p:nvSpPr>
        <p:spPr>
          <a:xfrm>
            <a:off x="7249795" y="1322705"/>
            <a:ext cx="4186555" cy="444563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pic>
        <p:nvPicPr>
          <p:cNvPr id="5" name="图片 4" descr="6"/>
          <p:cNvPicPr/>
          <p:nvPr userDrawn="1"/>
        </p:nvPicPr>
        <p:blipFill>
          <a:blip r:embed="rId2"/>
          <a:stretch>
            <a:fillRect/>
          </a:stretch>
        </p:blipFill>
        <p:spPr>
          <a:xfrm>
            <a:off x="-635" y="2540"/>
            <a:ext cx="12193290" cy="6897651"/>
          </a:xfrm>
          <a:prstGeom prst="rect">
            <a:avLst/>
          </a:prstGeom>
        </p:spPr>
      </p:pic>
      <p:sp>
        <p:nvSpPr>
          <p:cNvPr id="9" name="流程图: 可选过程 8"/>
          <p:cNvSpPr/>
          <p:nvPr userDrawn="1"/>
        </p:nvSpPr>
        <p:spPr>
          <a:xfrm>
            <a:off x="763905" y="710565"/>
            <a:ext cx="10663555" cy="5280660"/>
          </a:xfrm>
          <a:prstGeom prst="flowChartAlternateProcess">
            <a:avLst/>
          </a:prstGeom>
          <a:noFill/>
          <a:ln>
            <a:solidFill>
              <a:srgbClr val="FF5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userDrawn="1"/>
        </p:nvSpPr>
        <p:spPr>
          <a:xfrm>
            <a:off x="1760855" y="360045"/>
            <a:ext cx="1584325" cy="759460"/>
          </a:xfrm>
          <a:prstGeom prst="flowChartAlternateProcess">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4" hasCustomPrompt="1"/>
          </p:nvPr>
        </p:nvSpPr>
        <p:spPr>
          <a:xfrm>
            <a:off x="8247380" y="1278890"/>
            <a:ext cx="2550795" cy="1929130"/>
          </a:xfrm>
        </p:spPr>
        <p:txBody>
          <a:bodyPr/>
          <a:lstStyle>
            <a:lvl1pPr eaLnBrk="1" fontAlgn="base" latinLnBrk="0" hangingPunct="1">
              <a:lnSpc>
                <a:spcPct val="14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12" name="内容占位符 11"/>
          <p:cNvSpPr>
            <a:spLocks noGrp="1"/>
          </p:cNvSpPr>
          <p:nvPr>
            <p:ph idx="13" hasCustomPrompt="1"/>
          </p:nvPr>
        </p:nvSpPr>
        <p:spPr>
          <a:xfrm>
            <a:off x="8247380" y="3470910"/>
            <a:ext cx="2550795" cy="1953260"/>
          </a:xfrm>
        </p:spPr>
        <p:txBody>
          <a:bodyPr/>
          <a:lstStyle>
            <a:lvl1pPr eaLnBrk="1" fontAlgn="base" latinLnBrk="0" hangingPunct="1">
              <a:lnSpc>
                <a:spcPct val="140000"/>
              </a:lnSpc>
              <a:defRPr kumimoji="0" lang="zh-CN" altLang="en-US" sz="1600" b="0" i="0" u="none" strike="noStrike" kern="1200" cap="none" spc="0" normalizeH="0" baseline="0" noProof="1"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2" name="文本占位符 1"/>
          <p:cNvSpPr>
            <a:spLocks noGrp="1"/>
          </p:cNvSpPr>
          <p:nvPr>
            <p:ph type="body" sz="half" idx="15" hasCustomPrompt="1"/>
          </p:nvPr>
        </p:nvSpPr>
        <p:spPr>
          <a:xfrm>
            <a:off x="1838325" y="520065"/>
            <a:ext cx="1407795" cy="384810"/>
          </a:xfrm>
          <a:ln>
            <a:noFill/>
          </a:ln>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添加标题</a:t>
            </a:r>
            <a:endParaRPr lang="zh-CN" altLang="en-US" dirty="0"/>
          </a:p>
        </p:txBody>
      </p:sp>
      <p:sp>
        <p:nvSpPr>
          <p:cNvPr id="3" name="文本占位符 2"/>
          <p:cNvSpPr>
            <a:spLocks noGrp="1"/>
          </p:cNvSpPr>
          <p:nvPr>
            <p:ph type="body" sz="quarter" idx="10"/>
          </p:nvPr>
        </p:nvSpPr>
        <p:spPr>
          <a:xfrm>
            <a:off x="1412875" y="1278890"/>
            <a:ext cx="6594475" cy="41452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双方比较">
    <p:spTree>
      <p:nvGrpSpPr>
        <p:cNvPr id="1" name=""/>
        <p:cNvGrpSpPr/>
        <p:nvPr/>
      </p:nvGrpSpPr>
      <p:grpSpPr>
        <a:xfrm>
          <a:off x="0" y="0"/>
          <a:ext cx="0" cy="0"/>
          <a:chOff x="0" y="0"/>
          <a:chExt cx="0" cy="0"/>
        </a:xfrm>
      </p:grpSpPr>
      <p:pic>
        <p:nvPicPr>
          <p:cNvPr id="4" name="图片 3" descr="6"/>
          <p:cNvPicPr/>
          <p:nvPr userDrawn="1"/>
        </p:nvPicPr>
        <p:blipFill>
          <a:blip r:embed="rId2"/>
          <a:stretch>
            <a:fillRect/>
          </a:stretch>
        </p:blipFill>
        <p:spPr>
          <a:xfrm>
            <a:off x="-635" y="2540"/>
            <a:ext cx="12193290" cy="6897651"/>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文本占位符 6"/>
          <p:cNvSpPr>
            <a:spLocks noGrp="1"/>
          </p:cNvSpPr>
          <p:nvPr>
            <p:ph type="body" sz="quarter" idx="13"/>
          </p:nvPr>
        </p:nvSpPr>
        <p:spPr>
          <a:xfrm>
            <a:off x="1238250" y="1333500"/>
            <a:ext cx="385572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6986905" y="1376680"/>
            <a:ext cx="3855720" cy="4235450"/>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直接连接符 10"/>
          <p:cNvSpPr>
            <a:spLocks noChangeShapeType="1"/>
          </p:cNvSpPr>
          <p:nvPr userDrawn="1"/>
        </p:nvSpPr>
        <p:spPr bwMode="auto">
          <a:xfrm>
            <a:off x="5948680" y="1333500"/>
            <a:ext cx="34925" cy="4321810"/>
          </a:xfrm>
          <a:prstGeom prst="line">
            <a:avLst/>
          </a:prstGeom>
          <a:noFill/>
          <a:ln w="9525" cap="flat" cmpd="sng">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a:spLocks noChangeArrowheads="1"/>
          </p:cNvSpPr>
          <p:nvPr userDrawn="1"/>
        </p:nvSpPr>
        <p:spPr bwMode="auto">
          <a:xfrm>
            <a:off x="5542280" y="2850991"/>
            <a:ext cx="847725" cy="847725"/>
          </a:xfrm>
          <a:prstGeom prst="ellipse">
            <a:avLst/>
          </a:prstGeom>
          <a:solidFill>
            <a:srgbClr val="FF5050"/>
          </a:solidFill>
          <a:ln w="25400" cap="flat" cmpd="sng">
            <a:solidFill>
              <a:srgbClr val="F86251"/>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TextBox 28"/>
          <p:cNvSpPr>
            <a:spLocks noChangeArrowheads="1"/>
          </p:cNvSpPr>
          <p:nvPr userDrawn="1"/>
        </p:nvSpPr>
        <p:spPr bwMode="auto">
          <a:xfrm>
            <a:off x="5692829" y="3013869"/>
            <a:ext cx="546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rPr>
              <a:t>VS</a:t>
            </a:r>
            <a:endPar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endParaRP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autoUpdateAnimBg="0"/>
      <p:bldP spid="21" grpId="0" bldLvl="0"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pic>
        <p:nvPicPr>
          <p:cNvPr id="3" name="图片 2" descr="5"/>
          <p:cNvPicPr/>
          <p:nvPr userDrawn="1"/>
        </p:nvPicPr>
        <p:blipFill>
          <a:blip r:embed="rId2"/>
          <a:stretch>
            <a:fillRect/>
          </a:stretch>
        </p:blipFill>
        <p:spPr>
          <a:xfrm>
            <a:off x="10795" y="28575"/>
            <a:ext cx="12193290" cy="6897651"/>
          </a:xfrm>
          <a:prstGeom prst="rect">
            <a:avLst/>
          </a:prstGeom>
        </p:spPr>
      </p:pic>
      <p:sp>
        <p:nvSpPr>
          <p:cNvPr id="7" name="内容占位符 6"/>
          <p:cNvSpPr>
            <a:spLocks noGrp="1"/>
          </p:cNvSpPr>
          <p:nvPr>
            <p:ph idx="1"/>
          </p:nvPr>
        </p:nvSpPr>
        <p:spPr>
          <a:xfrm>
            <a:off x="744220" y="591820"/>
            <a:ext cx="10725785" cy="5010785"/>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a:t>单击此处编辑母版文本样式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尾页">
    <p:bg>
      <p:bgPr>
        <a:solidFill>
          <a:schemeClr val="bg1"/>
        </a:solidFill>
        <a:effectLst/>
      </p:bgPr>
    </p:bg>
    <p:spTree>
      <p:nvGrpSpPr>
        <p:cNvPr id="1" name=""/>
        <p:cNvGrpSpPr/>
        <p:nvPr/>
      </p:nvGrpSpPr>
      <p:grpSpPr>
        <a:xfrm>
          <a:off x="0" y="0"/>
          <a:ext cx="0" cy="0"/>
          <a:chOff x="0" y="0"/>
          <a:chExt cx="0" cy="0"/>
        </a:xfrm>
      </p:grpSpPr>
      <p:pic>
        <p:nvPicPr>
          <p:cNvPr id="4" name="图片 3" descr="7"/>
          <p:cNvPicPr/>
          <p:nvPr userDrawn="1"/>
        </p:nvPicPr>
        <p:blipFill>
          <a:blip r:embed="rId2"/>
          <a:stretch>
            <a:fillRect/>
          </a:stretch>
        </p:blipFill>
        <p:spPr>
          <a:xfrm>
            <a:off x="-635" y="-19685"/>
            <a:ext cx="12193290" cy="6897651"/>
          </a:xfrm>
          <a:prstGeom prst="rect">
            <a:avLst/>
          </a:prstGeom>
        </p:spPr>
      </p:pic>
      <p:sp>
        <p:nvSpPr>
          <p:cNvPr id="5" name="文本框 4"/>
          <p:cNvSpPr txBox="1"/>
          <p:nvPr userDrawn="1"/>
        </p:nvSpPr>
        <p:spPr>
          <a:xfrm>
            <a:off x="2468995" y="2464054"/>
            <a:ext cx="812800" cy="472440"/>
          </a:xfrm>
          <a:prstGeom prst="rect">
            <a:avLst/>
          </a:prstGeom>
          <a:noFill/>
        </p:spPr>
        <p:txBody>
          <a:bodyPr wrap="none" rtlCol="0">
            <a:spAutoFit/>
          </a:bodyPr>
          <a:lstStyle/>
          <a:p>
            <a:r>
              <a:rPr lang="zh-CN" altLang="en-US" sz="2475">
                <a:solidFill>
                  <a:schemeClr val="bg1"/>
                </a:solidFill>
                <a:latin typeface="微软雅黑" panose="020B0503020204020204" pitchFamily="34" charset="-122"/>
                <a:ea typeface="微软雅黑" panose="020B0503020204020204" pitchFamily="34" charset="-122"/>
              </a:rPr>
              <a:t>谢谢</a:t>
            </a:r>
            <a:endParaRPr lang="zh-CN" altLang="en-US" sz="2475">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218450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sp>
        <p:nvSpPr>
          <p:cNvPr id="12" name="文本框 11"/>
          <p:cNvSpPr txBox="1"/>
          <p:nvPr userDrawn="1"/>
        </p:nvSpPr>
        <p:spPr>
          <a:xfrm>
            <a:off x="2468995" y="2552117"/>
            <a:ext cx="754380" cy="437515"/>
          </a:xfrm>
          <a:prstGeom prst="rect">
            <a:avLst/>
          </a:prstGeom>
          <a:noFill/>
        </p:spPr>
        <p:txBody>
          <a:bodyPr wrap="none" rtlCol="0">
            <a:spAutoFit/>
          </a:bodyPr>
          <a:lstStyle/>
          <a:p>
            <a:r>
              <a:rPr lang="zh-CN" altLang="en-US" sz="2250">
                <a:solidFill>
                  <a:schemeClr val="bg1"/>
                </a:solidFill>
                <a:latin typeface="微软雅黑" panose="020B0503020204020204" pitchFamily="34" charset="-122"/>
                <a:ea typeface="微软雅黑" panose="020B0503020204020204" pitchFamily="34" charset="-122"/>
              </a:rPr>
              <a:t>谢谢</a:t>
            </a:r>
            <a:endParaRPr lang="zh-CN" altLang="en-US" sz="225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11507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pic>
        <p:nvPicPr>
          <p:cNvPr id="9" name="图片 8" descr="创客学院订阅号二维码"/>
          <p:cNvPicPr>
            <a:picLocks noChangeAspect="1"/>
          </p:cNvPicPr>
          <p:nvPr userDrawn="1"/>
        </p:nvPicPr>
        <p:blipFill>
          <a:blip r:embed="rId3"/>
          <a:stretch>
            <a:fillRect/>
          </a:stretch>
        </p:blipFill>
        <p:spPr>
          <a:xfrm>
            <a:off x="3623945" y="1402715"/>
            <a:ext cx="2139950" cy="2139950"/>
          </a:xfrm>
          <a:prstGeom prst="rect">
            <a:avLst/>
          </a:prstGeom>
        </p:spPr>
      </p:pic>
      <p:sp>
        <p:nvSpPr>
          <p:cNvPr id="14" name="文本框 13"/>
          <p:cNvSpPr txBox="1"/>
          <p:nvPr userDrawn="1"/>
        </p:nvSpPr>
        <p:spPr>
          <a:xfrm>
            <a:off x="3725545" y="3542665"/>
            <a:ext cx="1936750"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海量视频 贴身学习</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userDrawn="1"/>
        </p:nvSpPr>
        <p:spPr>
          <a:xfrm>
            <a:off x="6198534" y="3542863"/>
            <a:ext cx="2069349"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超多干货 实时更新</a:t>
            </a: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2" name="图片 1" descr="华清远见官方微信二维码50cm"/>
          <p:cNvPicPr>
            <a:picLocks noChangeAspect="1"/>
          </p:cNvPicPr>
          <p:nvPr userDrawn="1"/>
        </p:nvPicPr>
        <p:blipFill>
          <a:blip r:embed="rId4"/>
          <a:stretch>
            <a:fillRect/>
          </a:stretch>
        </p:blipFill>
        <p:spPr>
          <a:xfrm>
            <a:off x="6163945" y="1403985"/>
            <a:ext cx="2138416" cy="21384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9" name="图片 8" descr="6"/>
          <p:cNvPicPr/>
          <p:nvPr userDrawn="1"/>
        </p:nvPicPr>
        <p:blipFill>
          <a:blip r:embed="rId2"/>
          <a:stretch>
            <a:fillRect/>
          </a:stretch>
        </p:blipFill>
        <p:spPr>
          <a:xfrm>
            <a:off x="-635" y="2540"/>
            <a:ext cx="12193290" cy="6897651"/>
          </a:xfrm>
          <a:prstGeom prst="rect">
            <a:avLst/>
          </a:prstGeom>
        </p:spPr>
      </p:pic>
      <p:sp>
        <p:nvSpPr>
          <p:cNvPr id="24" name="TextBox 4"/>
          <p:cNvSpPr txBox="1"/>
          <p:nvPr userDrawn="1"/>
        </p:nvSpPr>
        <p:spPr>
          <a:xfrm>
            <a:off x="5614773" y="-35790"/>
            <a:ext cx="1107996" cy="922020"/>
          </a:xfrm>
          <a:prstGeom prst="rect">
            <a:avLst/>
          </a:prstGeom>
          <a:noFill/>
        </p:spPr>
        <p:txBody>
          <a:bodyPr wrap="square" rtlCol="0">
            <a:spAutoFit/>
          </a:bodyPr>
          <a:lstStyle/>
          <a:p>
            <a:pPr algn="ctr">
              <a:lnSpc>
                <a:spcPct val="150000"/>
              </a:lnSpc>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2" name="弦形 1"/>
          <p:cNvSpPr/>
          <p:nvPr userDrawn="1"/>
        </p:nvSpPr>
        <p:spPr>
          <a:xfrm rot="17580000">
            <a:off x="5162550" y="-568325"/>
            <a:ext cx="1671955" cy="1697355"/>
          </a:xfrm>
          <a:prstGeom prst="chord">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8"/>
          <p:cNvSpPr>
            <a:spLocks noChangeArrowheads="1"/>
          </p:cNvSpPr>
          <p:nvPr userDrawn="1"/>
        </p:nvSpPr>
        <p:spPr bwMode="auto">
          <a:xfrm>
            <a:off x="5497830" y="164465"/>
            <a:ext cx="1000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rPr>
              <a:t>目录</a:t>
            </a:r>
            <a:endPar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endParaRPr>
          </a:p>
        </p:txBody>
      </p:sp>
      <p:sp>
        <p:nvSpPr>
          <p:cNvPr id="22" name="文本占位符 21"/>
          <p:cNvSpPr>
            <a:spLocks noGrp="1"/>
          </p:cNvSpPr>
          <p:nvPr>
            <p:ph type="body" sz="quarter" idx="21"/>
          </p:nvPr>
        </p:nvSpPr>
        <p:spPr>
          <a:xfrm>
            <a:off x="3472180" y="1710690"/>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3472815" y="247967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3472180" y="322072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3472180" y="394208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4"/>
          </p:nvPr>
        </p:nvSpPr>
        <p:spPr>
          <a:xfrm>
            <a:off x="3472815" y="468312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1" name="文本占位符 20"/>
          <p:cNvSpPr>
            <a:spLocks noGrp="1"/>
          </p:cNvSpPr>
          <p:nvPr>
            <p:ph type="body" sz="quarter" idx="26"/>
          </p:nvPr>
        </p:nvSpPr>
        <p:spPr>
          <a:xfrm>
            <a:off x="3472180" y="5413375"/>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板式2">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sp>
        <p:nvSpPr>
          <p:cNvPr id="5122" name="椭圆 13"/>
          <p:cNvSpPr/>
          <p:nvPr userDrawn="1"/>
        </p:nvSpPr>
        <p:spPr>
          <a:xfrm>
            <a:off x="1294130" y="2268855"/>
            <a:ext cx="2136775" cy="1995170"/>
          </a:xfrm>
          <a:prstGeom prst="ellipse">
            <a:avLst/>
          </a:prstGeom>
          <a:solidFill>
            <a:srgbClr val="FF505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3" name="文本框 23"/>
          <p:cNvSpPr txBox="1"/>
          <p:nvPr userDrawn="1"/>
        </p:nvSpPr>
        <p:spPr>
          <a:xfrm>
            <a:off x="1750060" y="2909570"/>
            <a:ext cx="122491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2" name="文本占位符 21"/>
          <p:cNvSpPr>
            <a:spLocks noGrp="1"/>
          </p:cNvSpPr>
          <p:nvPr>
            <p:ph type="body" sz="quarter" idx="21"/>
          </p:nvPr>
        </p:nvSpPr>
        <p:spPr>
          <a:xfrm>
            <a:off x="4138295" y="174180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4138295" y="24923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4138295" y="322008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4138295" y="3939540"/>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文本占位符 5"/>
          <p:cNvSpPr>
            <a:spLocks noGrp="1"/>
          </p:cNvSpPr>
          <p:nvPr>
            <p:ph type="body" sz="quarter" idx="24"/>
          </p:nvPr>
        </p:nvSpPr>
        <p:spPr>
          <a:xfrm>
            <a:off x="4138295" y="46640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5"/>
          </p:nvPr>
        </p:nvSpPr>
        <p:spPr>
          <a:xfrm>
            <a:off x="4138295" y="99123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26"/>
          </p:nvPr>
        </p:nvSpPr>
        <p:spPr>
          <a:xfrm>
            <a:off x="4138295" y="5424170"/>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out)">
                                      <p:cBhvr>
                                        <p:cTn id="7" dur="1000"/>
                                        <p:tgtEl>
                                          <p:spTgt spid="51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5133"/>
                                        </p:tgtEl>
                                        <p:attrNameLst>
                                          <p:attrName>style.visibility</p:attrName>
                                        </p:attrNameLst>
                                      </p:cBhvr>
                                      <p:to>
                                        <p:strVal val="visible"/>
                                      </p:to>
                                    </p:set>
                                    <p:animEffect transition="in" filter="barn(inVertical)">
                                      <p:cBhvr>
                                        <p:cTn id="11"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3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6"/>
          <p:cNvPicPr/>
          <p:nvPr userDrawn="1"/>
        </p:nvPicPr>
        <p:blipFill>
          <a:blip r:embed="rId2"/>
          <a:stretch>
            <a:fillRect/>
          </a:stretch>
        </p:blipFill>
        <p:spPr>
          <a:xfrm>
            <a:off x="-635" y="2540"/>
            <a:ext cx="12193290" cy="6897651"/>
          </a:xfrm>
          <a:prstGeom prst="rect">
            <a:avLst/>
          </a:prstGeom>
        </p:spPr>
      </p:pic>
      <p:sp>
        <p:nvSpPr>
          <p:cNvPr id="6" name="椭圆 5"/>
          <p:cNvSpPr/>
          <p:nvPr userDrawn="1"/>
        </p:nvSpPr>
        <p:spPr>
          <a:xfrm>
            <a:off x="5161280" y="1643380"/>
            <a:ext cx="1461770" cy="1472565"/>
          </a:xfrm>
          <a:prstGeom prst="ellipse">
            <a:avLst/>
          </a:pr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hasCustomPrompt="1"/>
          </p:nvPr>
        </p:nvSpPr>
        <p:spPr>
          <a:xfrm>
            <a:off x="5284470" y="2128520"/>
            <a:ext cx="1214755" cy="501650"/>
          </a:xfrm>
          <a:ln>
            <a:noFill/>
          </a:ln>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序号</a:t>
            </a:r>
            <a:endParaRPr lang="zh-CN" altLang="en-US" dirty="0"/>
          </a:p>
        </p:txBody>
      </p:sp>
      <p:sp>
        <p:nvSpPr>
          <p:cNvPr id="12" name="标题 11"/>
          <p:cNvSpPr>
            <a:spLocks noGrp="1"/>
          </p:cNvSpPr>
          <p:nvPr>
            <p:ph type="title"/>
          </p:nvPr>
        </p:nvSpPr>
        <p:spPr>
          <a:xfrm>
            <a:off x="4512945" y="3298190"/>
            <a:ext cx="2757805" cy="449580"/>
          </a:xfrm>
        </p:spPr>
        <p:txBody>
          <a:bodyPr/>
          <a:lstStyle>
            <a:lvl1pPr algn="ct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3栏内容">
    <p:spTree>
      <p:nvGrpSpPr>
        <p:cNvPr id="1" name=""/>
        <p:cNvGrpSpPr/>
        <p:nvPr/>
      </p:nvGrpSpPr>
      <p:grpSpPr>
        <a:xfrm>
          <a:off x="0" y="0"/>
          <a:ext cx="0" cy="0"/>
          <a:chOff x="0" y="0"/>
          <a:chExt cx="0" cy="0"/>
        </a:xfrm>
      </p:grpSpPr>
      <p:pic>
        <p:nvPicPr>
          <p:cNvPr id="5" name="图片 4" descr="3"/>
          <p:cNvPicPr/>
          <p:nvPr userDrawn="1"/>
        </p:nvPicPr>
        <p:blipFill>
          <a:blip r:embed="rId2"/>
          <a:stretch>
            <a:fillRect/>
          </a:stretch>
        </p:blipFill>
        <p:spPr>
          <a:xfrm>
            <a:off x="-635" y="-19685"/>
            <a:ext cx="12193290" cy="6897651"/>
          </a:xfrm>
          <a:prstGeom prst="rect">
            <a:avLst/>
          </a:prstGeom>
        </p:spPr>
      </p:pic>
      <p:sp>
        <p:nvSpPr>
          <p:cNvPr id="2" name="标题 1"/>
          <p:cNvSpPr>
            <a:spLocks noGrp="1"/>
          </p:cNvSpPr>
          <p:nvPr>
            <p:ph type="title"/>
          </p:nvPr>
        </p:nvSpPr>
        <p:spPr>
          <a:xfrm>
            <a:off x="3025775" y="248285"/>
            <a:ext cx="5581650" cy="410845"/>
          </a:xfrm>
        </p:spPr>
        <p:txBody>
          <a:bodyPr/>
          <a:lstStyle>
            <a:lvl1pPr algn="ctr">
              <a:defRPr sz="2400"/>
            </a:lvl1pPr>
          </a:lstStyle>
          <a:p>
            <a:endParaRPr lang="zh-CN" altLang="en-US"/>
          </a:p>
        </p:txBody>
      </p:sp>
      <p:sp>
        <p:nvSpPr>
          <p:cNvPr id="20" name="文本占位符 19"/>
          <p:cNvSpPr>
            <a:spLocks noGrp="1"/>
          </p:cNvSpPr>
          <p:nvPr>
            <p:ph type="body" sz="half" idx="2"/>
          </p:nvPr>
        </p:nvSpPr>
        <p:spPr>
          <a:xfrm>
            <a:off x="4093210" y="800100"/>
            <a:ext cx="3446780" cy="336550"/>
          </a:xfrm>
        </p:spPr>
        <p:txBody>
          <a:bodyPr/>
          <a:lstStyle>
            <a:lvl1pPr marL="0" indent="0" algn="ctr">
              <a:buNone/>
              <a:defRPr sz="2000" b="1">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endParaRPr lang="zh-CN" altLang="en-US"/>
          </a:p>
        </p:txBody>
      </p:sp>
      <p:sp>
        <p:nvSpPr>
          <p:cNvPr id="7" name="内容占位符 6"/>
          <p:cNvSpPr>
            <a:spLocks noGrp="1"/>
          </p:cNvSpPr>
          <p:nvPr>
            <p:ph idx="1"/>
          </p:nvPr>
        </p:nvSpPr>
        <p:spPr>
          <a:xfrm>
            <a:off x="490220" y="1670685"/>
            <a:ext cx="345630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8" name="内容占位符 7"/>
          <p:cNvSpPr>
            <a:spLocks noGrp="1"/>
          </p:cNvSpPr>
          <p:nvPr>
            <p:ph idx="13"/>
          </p:nvPr>
        </p:nvSpPr>
        <p:spPr>
          <a:xfrm>
            <a:off x="4241165" y="1670685"/>
            <a:ext cx="356679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9" name="内容占位符 8"/>
          <p:cNvSpPr>
            <a:spLocks noGrp="1"/>
          </p:cNvSpPr>
          <p:nvPr>
            <p:ph idx="14"/>
          </p:nvPr>
        </p:nvSpPr>
        <p:spPr>
          <a:xfrm>
            <a:off x="8101965" y="1670685"/>
            <a:ext cx="3434080"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7" grpId="1"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fade">
                      <p:cBhvr>
                        <p:cTn dur="1000"/>
                        <p:tgtEl>
                          <p:spTgt spid="7">
                            <p:txEl>
                              <p:pRg st="0" end="0"/>
                            </p:txEl>
                          </p:spTgt>
                        </p:tgtEl>
                      </p:cBhvr>
                    </p:animEffect>
                    <p:anim calcmode="lin" valueType="num">
                      <p:cBhvr>
                        <p:cTn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7">
                            <p:txEl>
                              <p:pRg st="0" end="0"/>
                            </p:txEl>
                          </p:spTgt>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fade">
                      <p:cBhvr>
                        <p:cTn dur="1000"/>
                        <p:tgtEl>
                          <p:spTgt spid="8">
                            <p:txEl>
                              <p:pRg st="0" end="0"/>
                            </p:txEl>
                          </p:spTgt>
                        </p:tgtEl>
                      </p:cBhvr>
                    </p:animEffect>
                    <p:anim calcmode="lin" valueType="num">
                      <p:cBhvr>
                        <p:cTn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8">
                            <p:txEl>
                              <p:pRg st="0" end="0"/>
                            </p:txEl>
                          </p:spTgt>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fade">
                      <p:cBhvr>
                        <p:cTn dur="1000"/>
                        <p:tgtEl>
                          <p:spTgt spid="9">
                            <p:txEl>
                              <p:pRg st="0" end="0"/>
                            </p:txEl>
                          </p:spTgt>
                        </p:tgtEl>
                      </p:cBhvr>
                    </p:animEffect>
                    <p:anim calcmode="lin" valueType="num">
                      <p:cBhvr>
                        <p:cTn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dur="1000" fill="hold"/>
                        <p:tgtEl>
                          <p:spTgt spid="9">
                            <p:txEl>
                              <p:pRg st="0" end="0"/>
                            </p:txEl>
                          </p:spTgt>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两栏内容">
    <p:spTree>
      <p:nvGrpSpPr>
        <p:cNvPr id="1" name=""/>
        <p:cNvGrpSpPr/>
        <p:nvPr/>
      </p:nvGrpSpPr>
      <p:grpSpPr>
        <a:xfrm>
          <a:off x="0" y="0"/>
          <a:ext cx="0" cy="0"/>
          <a:chOff x="0" y="0"/>
          <a:chExt cx="0" cy="0"/>
        </a:xfrm>
      </p:grpSpPr>
      <p:pic>
        <p:nvPicPr>
          <p:cNvPr id="2" name="图片 1" descr="6"/>
          <p:cNvPicPr/>
          <p:nvPr userDrawn="1"/>
        </p:nvPicPr>
        <p:blipFill>
          <a:blip r:embed="rId2"/>
          <a:stretch>
            <a:fillRect/>
          </a:stretch>
        </p:blipFill>
        <p:spPr>
          <a:xfrm>
            <a:off x="-635" y="2540"/>
            <a:ext cx="12193290" cy="6897651"/>
          </a:xfrm>
          <a:prstGeom prst="rect">
            <a:avLst/>
          </a:prstGeom>
        </p:spPr>
      </p:pic>
      <p:sp>
        <p:nvSpPr>
          <p:cNvPr id="8" name="内容占位符 7"/>
          <p:cNvSpPr>
            <a:spLocks noGrp="1"/>
          </p:cNvSpPr>
          <p:nvPr>
            <p:ph sz="half" idx="1"/>
          </p:nvPr>
        </p:nvSpPr>
        <p:spPr>
          <a:xfrm>
            <a:off x="648970" y="1152525"/>
            <a:ext cx="5179060" cy="499999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p:txBody>
      </p:sp>
      <p:sp>
        <p:nvSpPr>
          <p:cNvPr id="9" name="内容占位符 8"/>
          <p:cNvSpPr>
            <a:spLocks noGrp="1"/>
          </p:cNvSpPr>
          <p:nvPr>
            <p:ph sz="half" idx="2"/>
          </p:nvPr>
        </p:nvSpPr>
        <p:spPr>
          <a:xfrm>
            <a:off x="6275070" y="1152525"/>
            <a:ext cx="5274945" cy="4999990"/>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lgn="l"/>
            <a:r>
              <a:rPr lang="zh-CN" altLang="en-US"/>
              <a:t>单击此处编辑母版文本样式</a:t>
            </a:r>
            <a:endParaRPr lang="zh-CN" altLang="en-US"/>
          </a:p>
        </p:txBody>
      </p:sp>
      <p:sp>
        <p:nvSpPr>
          <p:cNvPr id="17" name="标题 16"/>
          <p:cNvSpPr>
            <a:spLocks noGrp="1"/>
          </p:cNvSpPr>
          <p:nvPr>
            <p:ph type="title"/>
          </p:nvPr>
        </p:nvSpPr>
        <p:spPr>
          <a:xfrm>
            <a:off x="755650" y="467360"/>
            <a:ext cx="10681335" cy="449580"/>
          </a:xfrm>
        </p:spPr>
        <p:txBody>
          <a:bodyPr/>
          <a:lstStyle>
            <a:lvl1pPr>
              <a:defRPr sz="2400"/>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amond(in)">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8" presetClass="entr" presetSubtype="16"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diamond(in)">
                      <p:cBhvr>
                        <p:cTn dur="2000"/>
                        <p:tgtEl>
                          <p:spTgt spid="8">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8">
                            <p:txEl>
                              <p:pRg st="1" end="1"/>
                            </p:txEl>
                          </p:spTgt>
                        </p:tgtEl>
                        <p:attrNameLst>
                          <p:attrName>style.visibility</p:attrName>
                        </p:attrNameLst>
                      </p:cBhvr>
                      <p:to>
                        <p:strVal val="visible"/>
                      </p:to>
                    </p:set>
                    <p:animEffect transition="in" filter="diamond(in)">
                      <p:cBhvr>
                        <p:cTn dur="2000"/>
                        <p:tgtEl>
                          <p:spTgt spid="8">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8">
                            <p:txEl>
                              <p:pRg st="2" end="2"/>
                            </p:txEl>
                          </p:spTgt>
                        </p:tgtEl>
                        <p:attrNameLst>
                          <p:attrName>style.visibility</p:attrName>
                        </p:attrNameLst>
                      </p:cBhvr>
                      <p:to>
                        <p:strVal val="visible"/>
                      </p:to>
                    </p:set>
                    <p:animEffect transition="in" filter="diamond(in)">
                      <p:cBhvr>
                        <p:cTn dur="2000"/>
                        <p:tgtEl>
                          <p:spTgt spid="8">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8">
                            <p:txEl>
                              <p:pRg st="3" end="3"/>
                            </p:txEl>
                          </p:spTgt>
                        </p:tgtEl>
                        <p:attrNameLst>
                          <p:attrName>style.visibility</p:attrName>
                        </p:attrNameLst>
                      </p:cBhvr>
                      <p:to>
                        <p:strVal val="visible"/>
                      </p:to>
                    </p:set>
                    <p:animEffect transition="in" filter="diamond(in)">
                      <p:cBhvr>
                        <p:cTn dur="2000"/>
                        <p:tgtEl>
                          <p:spTgt spid="8">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8">
                            <p:txEl>
                              <p:pRg st="4" end="4"/>
                            </p:txEl>
                          </p:spTgt>
                        </p:tgtEl>
                        <p:attrNameLst>
                          <p:attrName>style.visibility</p:attrName>
                        </p:attrNameLst>
                      </p:cBhvr>
                      <p:to>
                        <p:strVal val="visible"/>
                      </p:to>
                    </p:set>
                    <p:animEffect transition="in" filter="diamond(in)">
                      <p:cBhvr>
                        <p:cTn dur="2000"/>
                        <p:tgtEl>
                          <p:spTgt spid="8">
                            <p:txEl>
                              <p:pRg st="4" end="4"/>
                            </p:txEl>
                          </p:spTgt>
                        </p:tgtEl>
                      </p:cBhvr>
                    </p:animEffect>
                  </p:childTnLst>
                </p:cTn>
              </p:par>
            </p:tnLst>
          </p:tmpl>
        </p:tmplLst>
      </p:bldP>
      <p:bldP spid="9" grpId="0" build="p">
        <p:tmplLst>
          <p:tmpl lvl="1">
            <p:tnLst>
              <p:par>
                <p:cTn presetID="8" presetClass="entr" presetSubtype="16" fill="hold" nodeType="clickEffect">
                  <p:stCondLst>
                    <p:cond delay="0"/>
                  </p:stCondLst>
                  <p:childTnLst>
                    <p:set>
                      <p:cBhvr>
                        <p:cTn dur="1" fill="hold">
                          <p:stCondLst>
                            <p:cond delay="0"/>
                          </p:stCondLst>
                        </p:cTn>
                        <p:tgtEl>
                          <p:spTgt spid="9">
                            <p:txEl>
                              <p:pRg st="0" end="0"/>
                            </p:txEl>
                          </p:spTgt>
                        </p:tgtEl>
                        <p:attrNameLst>
                          <p:attrName>style.visibility</p:attrName>
                        </p:attrNameLst>
                      </p:cBhvr>
                      <p:to>
                        <p:strVal val="visible"/>
                      </p:to>
                    </p:set>
                    <p:animEffect transition="in" filter="diamond(in)">
                      <p:cBhvr>
                        <p:cTn dur="2000"/>
                        <p:tgtEl>
                          <p:spTgt spid="9">
                            <p:txEl>
                              <p:pRg st="0" end="0"/>
                            </p:txEl>
                          </p:spTgt>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9">
                            <p:txEl>
                              <p:pRg st="1" end="1"/>
                            </p:txEl>
                          </p:spTgt>
                        </p:tgtEl>
                        <p:attrNameLst>
                          <p:attrName>style.visibility</p:attrName>
                        </p:attrNameLst>
                      </p:cBhvr>
                      <p:to>
                        <p:strVal val="visible"/>
                      </p:to>
                    </p:set>
                    <p:animEffect transition="in" filter="diamond(in)">
                      <p:cBhvr>
                        <p:cTn dur="2000"/>
                        <p:tgtEl>
                          <p:spTgt spid="9">
                            <p:txEl>
                              <p:pRg st="1" end="1"/>
                            </p:txEl>
                          </p:spTgt>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9">
                            <p:txEl>
                              <p:pRg st="2" end="2"/>
                            </p:txEl>
                          </p:spTgt>
                        </p:tgtEl>
                        <p:attrNameLst>
                          <p:attrName>style.visibility</p:attrName>
                        </p:attrNameLst>
                      </p:cBhvr>
                      <p:to>
                        <p:strVal val="visible"/>
                      </p:to>
                    </p:set>
                    <p:animEffect transition="in" filter="diamond(in)">
                      <p:cBhvr>
                        <p:cTn dur="2000"/>
                        <p:tgtEl>
                          <p:spTgt spid="9">
                            <p:txEl>
                              <p:pRg st="2" end="2"/>
                            </p:txEl>
                          </p:spTgt>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9">
                            <p:txEl>
                              <p:pRg st="3" end="3"/>
                            </p:txEl>
                          </p:spTgt>
                        </p:tgtEl>
                        <p:attrNameLst>
                          <p:attrName>style.visibility</p:attrName>
                        </p:attrNameLst>
                      </p:cBhvr>
                      <p:to>
                        <p:strVal val="visible"/>
                      </p:to>
                    </p:set>
                    <p:animEffect transition="in" filter="diamond(in)">
                      <p:cBhvr>
                        <p:cTn dur="2000"/>
                        <p:tgtEl>
                          <p:spTgt spid="9">
                            <p:txEl>
                              <p:pRg st="3" end="3"/>
                            </p:txEl>
                          </p:spTgt>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9">
                            <p:txEl>
                              <p:pRg st="4" end="4"/>
                            </p:txEl>
                          </p:spTgt>
                        </p:tgtEl>
                        <p:attrNameLst>
                          <p:attrName>style.visibility</p:attrName>
                        </p:attrNameLst>
                      </p:cBhvr>
                      <p:to>
                        <p:strVal val="visible"/>
                      </p:to>
                    </p:set>
                    <p:animEffect transition="in" filter="diamond(in)">
                      <p:cBhvr>
                        <p:cTn dur="2000"/>
                        <p:tgtEl>
                          <p:spTgt spid="9">
                            <p:txEl>
                              <p:pRg st="4" end="4"/>
                            </p:txEl>
                          </p:spTgt>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标题（1）">
    <p:spTree>
      <p:nvGrpSpPr>
        <p:cNvPr id="1" name=""/>
        <p:cNvGrpSpPr/>
        <p:nvPr/>
      </p:nvGrpSpPr>
      <p:grpSpPr>
        <a:xfrm>
          <a:off x="0" y="0"/>
          <a:ext cx="0" cy="0"/>
          <a:chOff x="0" y="0"/>
          <a:chExt cx="0" cy="0"/>
        </a:xfrm>
      </p:grpSpPr>
      <p:pic>
        <p:nvPicPr>
          <p:cNvPr id="2" name="图片 1" descr="4"/>
          <p:cNvPicPr/>
          <p:nvPr userDrawn="1"/>
        </p:nvPicPr>
        <p:blipFill>
          <a:blip r:embed="rId2"/>
          <a:stretch>
            <a:fillRect/>
          </a:stretch>
        </p:blipFill>
        <p:spPr>
          <a:xfrm>
            <a:off x="-635" y="23495"/>
            <a:ext cx="12193290" cy="6897651"/>
          </a:xfrm>
          <a:prstGeom prst="rect">
            <a:avLst/>
          </a:prstGeom>
        </p:spPr>
      </p:pic>
      <p:sp>
        <p:nvSpPr>
          <p:cNvPr id="6" name="标题 1"/>
          <p:cNvSpPr>
            <a:spLocks noGrp="1"/>
          </p:cNvSpPr>
          <p:nvPr userDrawn="1"/>
        </p:nvSpPr>
        <p:spPr>
          <a:xfrm>
            <a:off x="836930" y="1316990"/>
            <a:ext cx="3819525" cy="671830"/>
          </a:xfrm>
          <a:prstGeom prst="rect">
            <a:avLst/>
          </a:prstGeom>
        </p:spPr>
        <p:txBody>
          <a:bodyPr/>
          <a:lstStyle>
            <a:lvl1pPr algn="l">
              <a:defRPr sz="2000" b="1"/>
            </a:lvl1pPr>
          </a:lstStyle>
          <a:p>
            <a:endParaRPr lang="zh-CN" altLang="en-US" sz="1800" dirty="0">
              <a:solidFill>
                <a:srgbClr val="FF5050"/>
              </a:solidFill>
              <a:latin typeface="微软雅黑" panose="020B0503020204020204" pitchFamily="34" charset="-122"/>
              <a:ea typeface="微软雅黑" panose="020B0503020204020204" pitchFamily="34" charset="-122"/>
              <a:sym typeface="+mn-ea"/>
            </a:endParaRPr>
          </a:p>
        </p:txBody>
      </p:sp>
      <p:sp>
        <p:nvSpPr>
          <p:cNvPr id="7" name="内容占位符 6"/>
          <p:cNvSpPr>
            <a:spLocks noGrp="1"/>
          </p:cNvSpPr>
          <p:nvPr>
            <p:ph idx="1"/>
          </p:nvPr>
        </p:nvSpPr>
        <p:spPr>
          <a:xfrm>
            <a:off x="5273675" y="741045"/>
            <a:ext cx="5962650" cy="4810125"/>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indent="0" eaLnBrk="1" fontAlgn="base" latinLnBrk="0" hangingPunct="1">
              <a:lnSpc>
                <a:spcPct val="100000"/>
              </a:lnSpc>
              <a:spcBef>
                <a:spcPts val="0"/>
              </a:spcBef>
              <a:spcAft>
                <a:spcPts val="0"/>
              </a:spcAft>
              <a:buNone/>
              <a:defRPr sz="1400">
                <a:solidFill>
                  <a:schemeClr val="tx1">
                    <a:lumMod val="65000"/>
                    <a:lumOff val="35000"/>
                  </a:schemeClr>
                </a:solidFill>
                <a:latin typeface="+mn-ea"/>
                <a:ea typeface="+mn-ea"/>
              </a:defRPr>
            </a:lvl2pPr>
            <a:lvl3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3pPr>
            <a:lvl4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4pPr>
            <a:lvl5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5pPr>
            <a:lvl6pPr>
              <a:defRPr sz="2665"/>
            </a:lvl6pPr>
            <a:lvl7pPr>
              <a:defRPr sz="2665"/>
            </a:lvl7pPr>
            <a:lvl8pPr>
              <a:defRPr sz="2665"/>
            </a:lvl8pPr>
            <a:lvl9pPr>
              <a:defRPr sz="2665"/>
            </a:lvl9pPr>
          </a:lstStyle>
          <a:p>
            <a:pPr marL="0" lvl="0" algn="l"/>
            <a:r>
              <a:rPr lang="zh-CN" altLang="en-US" dirty="0"/>
              <a:t>单击此处编辑母版文本样式</a:t>
            </a:r>
            <a:endParaRPr lang="zh-CN" altLang="en-US" dirty="0"/>
          </a:p>
        </p:txBody>
      </p:sp>
      <p:sp>
        <p:nvSpPr>
          <p:cNvPr id="8" name="文本占位符 7"/>
          <p:cNvSpPr>
            <a:spLocks noGrp="1"/>
          </p:cNvSpPr>
          <p:nvPr>
            <p:ph type="body" sz="half" idx="2"/>
          </p:nvPr>
        </p:nvSpPr>
        <p:spPr>
          <a:xfrm>
            <a:off x="522605" y="1311910"/>
            <a:ext cx="4645025" cy="4234180"/>
          </a:xfrm>
        </p:spPr>
        <p:txBody>
          <a:bodyPr/>
          <a:lstStyle>
            <a:lvl1pPr marL="0"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a:t>单击此处编辑母版文本样式</a:t>
            </a:r>
            <a:endParaRPr lang="zh-CN" altLang="en-US" dirty="0"/>
          </a:p>
        </p:txBody>
      </p:sp>
      <p:sp>
        <p:nvSpPr>
          <p:cNvPr id="5" name="标题 4"/>
          <p:cNvSpPr>
            <a:spLocks noGrp="1"/>
          </p:cNvSpPr>
          <p:nvPr>
            <p:ph type="title"/>
          </p:nvPr>
        </p:nvSpPr>
        <p:spPr>
          <a:xfrm>
            <a:off x="522605" y="741045"/>
            <a:ext cx="4644390" cy="40449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3"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edg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1" build="p">
        <p:tmplLst>
          <p:tmpl lvl="1">
            <p:tnLst>
              <p:par>
                <p:cTn presetID="21" presetClass="entr" presetSubtype="1"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heel(1)">
                      <p:cBhvr>
                        <p:cTn dur="2000"/>
                        <p:tgtEl>
                          <p:spTgt spid="7">
                            <p:txEl>
                              <p:pRg st="0" end="0"/>
                            </p:txEl>
                          </p:spTgt>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heel(1)">
                      <p:cBhvr>
                        <p:cTn dur="2000"/>
                        <p:tgtEl>
                          <p:spTgt spid="7">
                            <p:txEl>
                              <p:pRg st="1" end="1"/>
                            </p:txEl>
                          </p:spTgt>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heel(1)">
                      <p:cBhvr>
                        <p:cTn dur="2000"/>
                        <p:tgtEl>
                          <p:spTgt spid="7">
                            <p:txEl>
                              <p:pRg st="2" end="2"/>
                            </p:txEl>
                          </p:spTgt>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heel(1)">
                      <p:cBhvr>
                        <p:cTn dur="2000"/>
                        <p:tgtEl>
                          <p:spTgt spid="7">
                            <p:txEl>
                              <p:pRg st="3" end="3"/>
                            </p:txEl>
                          </p:spTgt>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heel(1)">
                      <p:cBhvr>
                        <p:cTn dur="2000"/>
                        <p:tgtEl>
                          <p:spTgt spid="7">
                            <p:txEl>
                              <p:pRg st="4" end="4"/>
                            </p:txEl>
                          </p:spTgt>
                        </p:tgtEl>
                      </p:cBhvr>
                    </p:animEffect>
                  </p:childTnLst>
                </p:cTn>
              </p:par>
            </p:tnLst>
          </p:tmpl>
        </p:tmplLst>
      </p:bldP>
      <p:bldP spid="7" grpId="2"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7" grpId="3" build="p">
        <p:tmplLst>
          <p:tmpl lvl="1">
            <p:tnLst>
              <p:par>
                <p:cTn presetID="20" presetClass="entr" presetSubtype="0" fill="hold" nodeType="clickEffect">
                  <p:stCondLst>
                    <p:cond delay="0"/>
                  </p:stCondLst>
                  <p:childTnLst>
                    <p:set>
                      <p:cBhvr>
                        <p:cTn dur="1" fill="hold">
                          <p:stCondLst>
                            <p:cond delay="0"/>
                          </p:stCondLst>
                        </p:cTn>
                        <p:tgtEl>
                          <p:spTgt spid="7">
                            <p:txEl>
                              <p:pRg st="0" end="0"/>
                            </p:txEl>
                          </p:spTgt>
                        </p:tgtEl>
                        <p:attrNameLst>
                          <p:attrName>style.visibility</p:attrName>
                        </p:attrNameLst>
                      </p:cBhvr>
                      <p:to>
                        <p:strVal val="visible"/>
                      </p:to>
                    </p:set>
                    <p:animEffect transition="in" filter="wedge">
                      <p:cBhvr>
                        <p:cTn dur="2000"/>
                        <p:tgtEl>
                          <p:spTgt spid="7">
                            <p:txEl>
                              <p:pRg st="0" end="0"/>
                            </p:txEl>
                          </p:spTgt>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xEl>
                              <p:pRg st="1" end="1"/>
                            </p:txEl>
                          </p:spTgt>
                        </p:tgtEl>
                        <p:attrNameLst>
                          <p:attrName>style.visibility</p:attrName>
                        </p:attrNameLst>
                      </p:cBhvr>
                      <p:to>
                        <p:strVal val="visible"/>
                      </p:to>
                    </p:set>
                    <p:animEffect transition="in" filter="wedge">
                      <p:cBhvr>
                        <p:cTn dur="2000"/>
                        <p:tgtEl>
                          <p:spTgt spid="7">
                            <p:txEl>
                              <p:pRg st="1" end="1"/>
                            </p:txEl>
                          </p:spTgt>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xEl>
                              <p:pRg st="2" end="2"/>
                            </p:txEl>
                          </p:spTgt>
                        </p:tgtEl>
                        <p:attrNameLst>
                          <p:attrName>style.visibility</p:attrName>
                        </p:attrNameLst>
                      </p:cBhvr>
                      <p:to>
                        <p:strVal val="visible"/>
                      </p:to>
                    </p:set>
                    <p:animEffect transition="in" filter="wedge">
                      <p:cBhvr>
                        <p:cTn dur="2000"/>
                        <p:tgtEl>
                          <p:spTgt spid="7">
                            <p:txEl>
                              <p:pRg st="2" end="2"/>
                            </p:txEl>
                          </p:spTgt>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xEl>
                              <p:pRg st="3" end="3"/>
                            </p:txEl>
                          </p:spTgt>
                        </p:tgtEl>
                        <p:attrNameLst>
                          <p:attrName>style.visibility</p:attrName>
                        </p:attrNameLst>
                      </p:cBhvr>
                      <p:to>
                        <p:strVal val="visible"/>
                      </p:to>
                    </p:set>
                    <p:animEffect transition="in" filter="wedge">
                      <p:cBhvr>
                        <p:cTn dur="2000"/>
                        <p:tgtEl>
                          <p:spTgt spid="7">
                            <p:txEl>
                              <p:pRg st="3" end="3"/>
                            </p:txEl>
                          </p:spTgt>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xEl>
                              <p:pRg st="4" end="4"/>
                            </p:txEl>
                          </p:spTgt>
                        </p:tgtEl>
                        <p:attrNameLst>
                          <p:attrName>style.visibility</p:attrName>
                        </p:attrNameLst>
                      </p:cBhvr>
                      <p:to>
                        <p:strVal val="visible"/>
                      </p:to>
                    </p:set>
                    <p:animEffect transition="in" filter="wedge">
                      <p:cBhvr>
                        <p:cTn dur="2000"/>
                        <p:tgtEl>
                          <p:spTgt spid="7">
                            <p:txEl>
                              <p:pRg st="4" end="4"/>
                            </p:txEl>
                          </p:spTgt>
                        </p:tgtEl>
                      </p:cBhvr>
                    </p:animEffect>
                  </p:childTnLst>
                </p:cTn>
              </p:par>
            </p:tnLst>
          </p:tmpl>
        </p:tmplLst>
      </p:bldP>
      <p:bldP spid="8" grpId="0"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P spid="8" grpId="1" build="p">
        <p:tmplLst>
          <p:tmpl lvl="1">
            <p:tnLst>
              <p:par>
                <p:cTn presetID="18" presetClass="entr" presetSubtype="12" fill="hold" nodeType="clickEffect">
                  <p:stCondLst>
                    <p:cond delay="0"/>
                  </p:stCondLst>
                  <p:childTnLst>
                    <p:set>
                      <p:cBhvr>
                        <p:cTn dur="1" fill="hold">
                          <p:stCondLst>
                            <p:cond delay="0"/>
                          </p:stCondLst>
                        </p:cTn>
                        <p:tgtEl>
                          <p:spTgt spid="8">
                            <p:txEl>
                              <p:pRg st="0" end="0"/>
                            </p:txEl>
                          </p:spTgt>
                        </p:tgtEl>
                        <p:attrNameLst>
                          <p:attrName>style.visibility</p:attrName>
                        </p:attrNameLst>
                      </p:cBhvr>
                      <p:to>
                        <p:strVal val="visible"/>
                      </p:to>
                    </p:set>
                    <p:animEffect transition="in" filter="strips(downLeft)">
                      <p:cBhvr>
                        <p:cTn dur="500"/>
                        <p:tgtEl>
                          <p:spTgt spid="8">
                            <p:txEl>
                              <p:pRg st="0" end="0"/>
                            </p:txEl>
                          </p:spTgt>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2）">
    <p:spTree>
      <p:nvGrpSpPr>
        <p:cNvPr id="1" name=""/>
        <p:cNvGrpSpPr/>
        <p:nvPr/>
      </p:nvGrpSpPr>
      <p:grpSpPr>
        <a:xfrm>
          <a:off x="0" y="0"/>
          <a:ext cx="0" cy="0"/>
          <a:chOff x="0" y="0"/>
          <a:chExt cx="0" cy="0"/>
        </a:xfrm>
      </p:grpSpPr>
      <p:pic>
        <p:nvPicPr>
          <p:cNvPr id="5" name="图片 4" descr="5"/>
          <p:cNvPicPr/>
          <p:nvPr userDrawn="1"/>
        </p:nvPicPr>
        <p:blipFill>
          <a:blip r:embed="rId2"/>
          <a:stretch>
            <a:fillRect/>
          </a:stretch>
        </p:blipFill>
        <p:spPr>
          <a:xfrm>
            <a:off x="10795" y="28575"/>
            <a:ext cx="12193290" cy="6897651"/>
          </a:xfrm>
          <a:prstGeom prst="rect">
            <a:avLst/>
          </a:prstGeom>
        </p:spPr>
      </p:pic>
      <p:sp>
        <p:nvSpPr>
          <p:cNvPr id="3" name="内容占位符 2"/>
          <p:cNvSpPr>
            <a:spLocks noGrp="1"/>
          </p:cNvSpPr>
          <p:nvPr>
            <p:ph idx="1" hasCustomPrompt="1"/>
          </p:nvPr>
        </p:nvSpPr>
        <p:spPr>
          <a:xfrm>
            <a:off x="81280" y="29210"/>
            <a:ext cx="12029440" cy="305371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单击图标添加图片、表格等等</a:t>
            </a:r>
            <a:endParaRPr lang="zh-CN" altLang="en-US" dirty="0"/>
          </a:p>
        </p:txBody>
      </p:sp>
      <p:sp>
        <p:nvSpPr>
          <p:cNvPr id="4" name="文本占位符 3"/>
          <p:cNvSpPr>
            <a:spLocks noGrp="1"/>
          </p:cNvSpPr>
          <p:nvPr>
            <p:ph type="body" sz="quarter" idx="10"/>
          </p:nvPr>
        </p:nvSpPr>
        <p:spPr>
          <a:xfrm>
            <a:off x="3785235" y="3478530"/>
            <a:ext cx="7529830" cy="254952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pPr algn="l"/>
            <a:endParaRPr lang="zh-CN" altLang="en-US"/>
          </a:p>
        </p:txBody>
      </p:sp>
      <p:sp>
        <p:nvSpPr>
          <p:cNvPr id="6" name="标题 5"/>
          <p:cNvSpPr>
            <a:spLocks noGrp="1"/>
          </p:cNvSpPr>
          <p:nvPr>
            <p:ph type="title"/>
          </p:nvPr>
        </p:nvSpPr>
        <p:spPr>
          <a:xfrm>
            <a:off x="404495" y="3478530"/>
            <a:ext cx="2846705" cy="33845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P spid="3" grpId="1" build="p">
        <p:tmplLst>
          <p:tmpl lvl="1">
            <p:tnLst>
              <p:par>
                <p:cTn presetID="49" presetClass="entr" presetSubtype="0" decel="100000" fill="hold" nodeType="clickEffect">
                  <p:stCondLst>
                    <p:cond delay="0"/>
                  </p:stCondLst>
                  <p:childTnLst>
                    <p:set>
                      <p:cBhvr>
                        <p:cTn dur="1" fill="hold">
                          <p:stCondLst>
                            <p:cond delay="0"/>
                          </p:stCondLst>
                        </p:cTn>
                        <p:tgtEl>
                          <p:spTgt spid="3">
                            <p:txEl>
                              <p:pRg st="0" end="0"/>
                            </p:txEl>
                          </p:spTgt>
                        </p:tgtEl>
                        <p:attrNameLst>
                          <p:attrName>style.visibility</p:attrName>
                        </p:attrNameLst>
                      </p:cBhvr>
                      <p:to>
                        <p:strVal val="visible"/>
                      </p:to>
                    </p:set>
                    <p:anim calcmode="lin" valueType="num">
                      <p:cBhvr>
                        <p:cTn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dur="500"/>
                        <p:tgtEl>
                          <p:spTgt spid="3">
                            <p:txEl>
                              <p:pRg st="0" end="0"/>
                            </p:txEl>
                          </p:spTgt>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11.pn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9672769" y="5954374"/>
            <a:ext cx="2468148" cy="707886"/>
          </a:xfrm>
          <a:prstGeom prst="rect">
            <a:avLst/>
          </a:prstGeom>
          <a:noFill/>
          <a:ln w="9525">
            <a:noFill/>
            <a:miter lim="800000"/>
          </a:ln>
          <a:effectLst/>
        </p:spPr>
        <p:txBody>
          <a:bodyPr/>
          <a:lstStyle/>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华清远见教育集团</a:t>
            </a:r>
            <a:endParaRPr lang="zh-CN" altLang="en-US" sz="675">
              <a:solidFill>
                <a:schemeClr val="tx1"/>
              </a:solidFill>
              <a:latin typeface="微软雅黑" panose="020B0503020204020204" pitchFamily="34" charset="-122"/>
              <a:ea typeface="微软雅黑" panose="020B0503020204020204" pitchFamily="34" charset="-122"/>
              <a:sym typeface="+mn-ea"/>
            </a:endParaRPr>
          </a:p>
          <a:p>
            <a:pPr algn="ctr">
              <a:spcBef>
                <a:spcPts val="600"/>
              </a:spcBef>
              <a:buClr>
                <a:schemeClr val="accent1"/>
              </a:buClr>
              <a:buSzPct val="76000"/>
              <a:buFont typeface="Wingdings 3" panose="05040102010807070707" pitchFamily="18" charset="2"/>
              <a:buNone/>
              <a:defRPr/>
            </a:pPr>
            <a:r>
              <a:rPr lang="zh-CN" altLang="en-US" sz="675">
                <a:solidFill>
                  <a:schemeClr val="tx1"/>
                </a:solidFill>
                <a:latin typeface="微软雅黑" panose="020B0503020204020204" pitchFamily="34" charset="-122"/>
                <a:ea typeface="微软雅黑" panose="020B0503020204020204" pitchFamily="34" charset="-122"/>
                <a:sym typeface="+mn-ea"/>
              </a:rPr>
              <a:t>www.farsight.com.cn</a:t>
            </a:r>
            <a:endParaRPr lang="zh-CN" altLang="en-US" sz="675">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LOGO"/>
          <p:cNvPicPr>
            <a:picLocks noChangeAspect="1"/>
          </p:cNvPicPr>
          <p:nvPr userDrawn="1"/>
        </p:nvPicPr>
        <p:blipFill>
          <a:blip r:embed="rId27"/>
          <a:stretch>
            <a:fillRect/>
          </a:stretch>
        </p:blipFill>
        <p:spPr>
          <a:xfrm>
            <a:off x="8997097" y="113465"/>
            <a:ext cx="2880134" cy="896747"/>
          </a:xfrm>
          <a:prstGeom prst="rect">
            <a:avLst/>
          </a:prstGeom>
        </p:spPr>
      </p:pic>
      <p:sp>
        <p:nvSpPr>
          <p:cNvPr id="3" name="标题 2"/>
          <p:cNvSpPr>
            <a:spLocks noGrp="1"/>
          </p:cNvSpPr>
          <p:nvPr>
            <p:ph type="title"/>
          </p:nvPr>
        </p:nvSpPr>
        <p:spPr>
          <a:xfrm>
            <a:off x="755015" y="467360"/>
            <a:ext cx="10681335" cy="416560"/>
          </a:xfrm>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dt="0"/>
  <p:txStyles>
    <p:title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4"/>
          <p:cNvSpPr>
            <a:spLocks noGrp="1"/>
          </p:cNvSpPr>
          <p:nvPr>
            <p:ph type="ctrTitle"/>
          </p:nvPr>
        </p:nvSpPr>
        <p:spPr>
          <a:xfrm>
            <a:off x="666115" y="2559050"/>
            <a:ext cx="7273290" cy="1126490"/>
          </a:xfrm>
          <a:ln>
            <a:noFill/>
          </a:ln>
        </p:spPr>
        <p:txBody>
          <a:bodyPr/>
          <a:lstStyle/>
          <a:p>
            <a:r>
              <a:rPr lang="zh-CN" altLang="en-US" sz="4000" kern="2000" dirty="0">
                <a:solidFill>
                  <a:schemeClr val="bg1"/>
                </a:solidFill>
                <a:uFillTx/>
                <a:sym typeface="+mn-ea"/>
              </a:rPr>
              <a:t>书  生  艺  气</a:t>
            </a:r>
            <a:br>
              <a:rPr lang="zh-CN" altLang="en-US" sz="2800" dirty="0">
                <a:sym typeface="+mn-ea"/>
              </a:rPr>
            </a:br>
            <a:r>
              <a:rPr lang="zh-CN" altLang="en-US" sz="2800" dirty="0">
                <a:sym typeface="+mn-ea"/>
              </a:rPr>
              <a:t>	</a:t>
            </a:r>
            <a:r>
              <a:rPr lang="en-US" altLang="zh-CN" sz="2800" dirty="0">
                <a:sym typeface="+mn-ea"/>
              </a:rPr>
              <a:t>		——</a:t>
            </a:r>
            <a:r>
              <a:rPr sz="2800">
                <a:sym typeface="+mn-ea"/>
              </a:rPr>
              <a:t>集思广益小组</a:t>
            </a:r>
            <a:endParaRPr kumimoji="1" lang="en-US" altLang="zh-CN" sz="2800" b="0" dirty="0">
              <a:latin typeface="微软雅黑" panose="020B0503020204020204" pitchFamily="34" charset="-122"/>
              <a:sym typeface="+mn-ea"/>
            </a:endParaRPr>
          </a:p>
        </p:txBody>
      </p:sp>
      <p:pic>
        <p:nvPicPr>
          <p:cNvPr id="2" name="图片 1" descr="logo"/>
          <p:cNvPicPr>
            <a:picLocks noChangeAspect="1"/>
          </p:cNvPicPr>
          <p:nvPr/>
        </p:nvPicPr>
        <p:blipFill>
          <a:blip r:embed="rId1"/>
          <a:stretch>
            <a:fillRect/>
          </a:stretch>
        </p:blipFill>
        <p:spPr>
          <a:xfrm>
            <a:off x="9051290" y="77470"/>
            <a:ext cx="307657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5" name="文本框 4"/>
          <p:cNvSpPr txBox="1"/>
          <p:nvPr/>
        </p:nvSpPr>
        <p:spPr>
          <a:xfrm>
            <a:off x="124460" y="1323340"/>
            <a:ext cx="631825" cy="1014730"/>
          </a:xfrm>
          <a:prstGeom prst="rect">
            <a:avLst/>
          </a:prstGeom>
          <a:noFill/>
        </p:spPr>
        <p:txBody>
          <a:bodyPr wrap="none" rtlCol="0">
            <a:spAutoFit/>
          </a:bodyPr>
          <a:p>
            <a:pPr algn="l"/>
            <a:endParaRPr lang="zh-CN" altLang="en-US" sz="2400">
              <a:solidFill>
                <a:schemeClr val="tx1"/>
              </a:solidFill>
              <a:sym typeface="+mn-ea"/>
            </a:endParaRPr>
          </a:p>
          <a:p>
            <a:pPr algn="l"/>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sp>
        <p:nvSpPr>
          <p:cNvPr id="10" name="文本框 9"/>
          <p:cNvSpPr txBox="1"/>
          <p:nvPr/>
        </p:nvSpPr>
        <p:spPr>
          <a:xfrm>
            <a:off x="1161415" y="676910"/>
            <a:ext cx="3015615" cy="368300"/>
          </a:xfrm>
          <a:prstGeom prst="rect">
            <a:avLst/>
          </a:prstGeom>
          <a:noFill/>
        </p:spPr>
        <p:txBody>
          <a:bodyPr wrap="square" rtlCol="0">
            <a:spAutoFit/>
          </a:bodyPr>
          <a:p>
            <a:r>
              <a:rPr lang="zh-CN" altLang="en-US"/>
              <a:t>首页</a:t>
            </a:r>
            <a:endParaRPr lang="zh-CN" altLang="en-US"/>
          </a:p>
        </p:txBody>
      </p:sp>
      <p:sp>
        <p:nvSpPr>
          <p:cNvPr id="11" name="文本框 10"/>
          <p:cNvSpPr txBox="1"/>
          <p:nvPr/>
        </p:nvSpPr>
        <p:spPr>
          <a:xfrm>
            <a:off x="1635125" y="883920"/>
            <a:ext cx="2059940" cy="368300"/>
          </a:xfrm>
          <a:prstGeom prst="rect">
            <a:avLst/>
          </a:prstGeom>
          <a:noFill/>
        </p:spPr>
        <p:txBody>
          <a:bodyPr wrap="square" rtlCol="0">
            <a:spAutoFit/>
          </a:bodyPr>
          <a:p>
            <a:r>
              <a:rPr lang="zh-CN" altLang="en-US">
                <a:solidFill>
                  <a:schemeClr val="tx1"/>
                </a:solidFill>
              </a:rPr>
              <a:t>微信小程序详情页</a:t>
            </a:r>
            <a:endParaRPr lang="zh-CN" altLang="en-US">
              <a:solidFill>
                <a:schemeClr val="tx1"/>
              </a:solidFill>
            </a:endParaRPr>
          </a:p>
        </p:txBody>
      </p:sp>
      <p:sp>
        <p:nvSpPr>
          <p:cNvPr id="12" name="文本框 11"/>
          <p:cNvSpPr txBox="1"/>
          <p:nvPr/>
        </p:nvSpPr>
        <p:spPr>
          <a:xfrm>
            <a:off x="7053580" y="676910"/>
            <a:ext cx="1265555" cy="368300"/>
          </a:xfrm>
          <a:prstGeom prst="rect">
            <a:avLst/>
          </a:prstGeom>
          <a:noFill/>
        </p:spPr>
        <p:txBody>
          <a:bodyPr wrap="square" rtlCol="0">
            <a:spAutoFit/>
          </a:bodyPr>
          <a:p>
            <a:r>
              <a:rPr lang="zh-CN" altLang="en-US">
                <a:solidFill>
                  <a:schemeClr val="tx1"/>
                </a:solidFill>
              </a:rPr>
              <a:t>个人中心</a:t>
            </a:r>
            <a:endParaRPr lang="zh-CN" altLang="en-US">
              <a:solidFill>
                <a:schemeClr val="tx1"/>
              </a:solidFill>
            </a:endParaRPr>
          </a:p>
        </p:txBody>
      </p:sp>
      <p:pic>
        <p:nvPicPr>
          <p:cNvPr id="3" name="图片 2" descr="3"/>
          <p:cNvPicPr>
            <a:picLocks noChangeAspect="1"/>
          </p:cNvPicPr>
          <p:nvPr/>
        </p:nvPicPr>
        <p:blipFill>
          <a:blip r:embed="rId2"/>
          <a:stretch>
            <a:fillRect/>
          </a:stretch>
        </p:blipFill>
        <p:spPr>
          <a:xfrm>
            <a:off x="1635125" y="1252220"/>
            <a:ext cx="2714625" cy="4800600"/>
          </a:xfrm>
          <a:prstGeom prst="rect">
            <a:avLst/>
          </a:prstGeom>
        </p:spPr>
      </p:pic>
      <p:pic>
        <p:nvPicPr>
          <p:cNvPr id="8" name="图片 7" descr="5"/>
          <p:cNvPicPr>
            <a:picLocks noChangeAspect="1"/>
          </p:cNvPicPr>
          <p:nvPr/>
        </p:nvPicPr>
        <p:blipFill>
          <a:blip r:embed="rId3"/>
          <a:stretch>
            <a:fillRect/>
          </a:stretch>
        </p:blipFill>
        <p:spPr>
          <a:xfrm>
            <a:off x="6982460" y="1323340"/>
            <a:ext cx="2724150" cy="4762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5" name="文本框 4"/>
          <p:cNvSpPr txBox="1"/>
          <p:nvPr/>
        </p:nvSpPr>
        <p:spPr>
          <a:xfrm>
            <a:off x="124460" y="1323340"/>
            <a:ext cx="631825" cy="1014730"/>
          </a:xfrm>
          <a:prstGeom prst="rect">
            <a:avLst/>
          </a:prstGeom>
          <a:noFill/>
        </p:spPr>
        <p:txBody>
          <a:bodyPr wrap="none" rtlCol="0">
            <a:spAutoFit/>
          </a:bodyPr>
          <a:p>
            <a:pPr algn="l"/>
            <a:endParaRPr lang="zh-CN" altLang="en-US" sz="2400">
              <a:solidFill>
                <a:schemeClr val="tx1"/>
              </a:solidFill>
              <a:sym typeface="+mn-ea"/>
            </a:endParaRPr>
          </a:p>
          <a:p>
            <a:pPr algn="l"/>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sp>
        <p:nvSpPr>
          <p:cNvPr id="10" name="文本框 9"/>
          <p:cNvSpPr txBox="1"/>
          <p:nvPr/>
        </p:nvSpPr>
        <p:spPr>
          <a:xfrm>
            <a:off x="1161415" y="676910"/>
            <a:ext cx="3015615" cy="368300"/>
          </a:xfrm>
          <a:prstGeom prst="rect">
            <a:avLst/>
          </a:prstGeom>
          <a:noFill/>
        </p:spPr>
        <p:txBody>
          <a:bodyPr wrap="square" rtlCol="0">
            <a:spAutoFit/>
          </a:bodyPr>
          <a:p>
            <a:r>
              <a:rPr lang="zh-CN" altLang="en-US"/>
              <a:t>首页</a:t>
            </a:r>
            <a:endParaRPr lang="zh-CN" altLang="en-US"/>
          </a:p>
        </p:txBody>
      </p:sp>
      <p:sp>
        <p:nvSpPr>
          <p:cNvPr id="11" name="文本框 10"/>
          <p:cNvSpPr txBox="1"/>
          <p:nvPr/>
        </p:nvSpPr>
        <p:spPr>
          <a:xfrm>
            <a:off x="1635125" y="883920"/>
            <a:ext cx="2059940" cy="368300"/>
          </a:xfrm>
          <a:prstGeom prst="rect">
            <a:avLst/>
          </a:prstGeom>
          <a:noFill/>
        </p:spPr>
        <p:txBody>
          <a:bodyPr wrap="square" rtlCol="0">
            <a:spAutoFit/>
          </a:bodyPr>
          <a:p>
            <a:r>
              <a:rPr lang="zh-CN" altLang="en-US">
                <a:solidFill>
                  <a:schemeClr val="tx1"/>
                </a:solidFill>
              </a:rPr>
              <a:t>网站首页</a:t>
            </a:r>
            <a:endParaRPr lang="zh-CN" altLang="en-US">
              <a:solidFill>
                <a:schemeClr val="tx1"/>
              </a:solidFill>
            </a:endParaRPr>
          </a:p>
        </p:txBody>
      </p:sp>
      <p:pic>
        <p:nvPicPr>
          <p:cNvPr id="6" name="图片 5"/>
          <p:cNvPicPr>
            <a:picLocks noChangeAspect="1"/>
          </p:cNvPicPr>
          <p:nvPr/>
        </p:nvPicPr>
        <p:blipFill>
          <a:blip r:embed="rId2"/>
          <a:stretch>
            <a:fillRect/>
          </a:stretch>
        </p:blipFill>
        <p:spPr>
          <a:xfrm>
            <a:off x="890270" y="1403985"/>
            <a:ext cx="5694680" cy="2889250"/>
          </a:xfrm>
          <a:prstGeom prst="rect">
            <a:avLst/>
          </a:prstGeom>
        </p:spPr>
      </p:pic>
      <p:pic>
        <p:nvPicPr>
          <p:cNvPr id="7" name="图片 6"/>
          <p:cNvPicPr>
            <a:picLocks noChangeAspect="1"/>
          </p:cNvPicPr>
          <p:nvPr/>
        </p:nvPicPr>
        <p:blipFill>
          <a:blip r:embed="rId3"/>
          <a:stretch>
            <a:fillRect/>
          </a:stretch>
        </p:blipFill>
        <p:spPr>
          <a:xfrm>
            <a:off x="6891655" y="1248410"/>
            <a:ext cx="4310380" cy="4054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5" name="文本框 4"/>
          <p:cNvSpPr txBox="1"/>
          <p:nvPr/>
        </p:nvSpPr>
        <p:spPr>
          <a:xfrm>
            <a:off x="124460" y="1323340"/>
            <a:ext cx="631825" cy="1014730"/>
          </a:xfrm>
          <a:prstGeom prst="rect">
            <a:avLst/>
          </a:prstGeom>
          <a:noFill/>
        </p:spPr>
        <p:txBody>
          <a:bodyPr wrap="none" rtlCol="0">
            <a:spAutoFit/>
          </a:bodyPr>
          <a:p>
            <a:pPr algn="l"/>
            <a:endParaRPr lang="zh-CN" altLang="en-US" sz="2400">
              <a:solidFill>
                <a:schemeClr val="tx1"/>
              </a:solidFill>
              <a:sym typeface="+mn-ea"/>
            </a:endParaRPr>
          </a:p>
          <a:p>
            <a:pPr algn="l"/>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sp>
        <p:nvSpPr>
          <p:cNvPr id="10" name="文本框 9"/>
          <p:cNvSpPr txBox="1"/>
          <p:nvPr/>
        </p:nvSpPr>
        <p:spPr>
          <a:xfrm>
            <a:off x="1161415" y="676910"/>
            <a:ext cx="3015615" cy="368300"/>
          </a:xfrm>
          <a:prstGeom prst="rect">
            <a:avLst/>
          </a:prstGeom>
          <a:noFill/>
        </p:spPr>
        <p:txBody>
          <a:bodyPr wrap="square" rtlCol="0">
            <a:spAutoFit/>
          </a:bodyPr>
          <a:p>
            <a:r>
              <a:rPr lang="zh-CN" altLang="en-US"/>
              <a:t>首页</a:t>
            </a:r>
            <a:endParaRPr lang="zh-CN" altLang="en-US"/>
          </a:p>
        </p:txBody>
      </p:sp>
      <p:sp>
        <p:nvSpPr>
          <p:cNvPr id="11" name="文本框 10"/>
          <p:cNvSpPr txBox="1"/>
          <p:nvPr/>
        </p:nvSpPr>
        <p:spPr>
          <a:xfrm>
            <a:off x="1638935" y="883920"/>
            <a:ext cx="2059940" cy="368300"/>
          </a:xfrm>
          <a:prstGeom prst="rect">
            <a:avLst/>
          </a:prstGeom>
          <a:noFill/>
        </p:spPr>
        <p:txBody>
          <a:bodyPr wrap="square" rtlCol="0">
            <a:spAutoFit/>
          </a:bodyPr>
          <a:p>
            <a:r>
              <a:rPr lang="zh-CN" altLang="en-US">
                <a:solidFill>
                  <a:schemeClr val="tx1"/>
                </a:solidFill>
              </a:rPr>
              <a:t>登录注册</a:t>
            </a:r>
            <a:endParaRPr lang="zh-CN" altLang="en-US">
              <a:solidFill>
                <a:schemeClr val="tx1"/>
              </a:solidFill>
            </a:endParaRPr>
          </a:p>
        </p:txBody>
      </p:sp>
      <p:pic>
        <p:nvPicPr>
          <p:cNvPr id="3" name="图片 2"/>
          <p:cNvPicPr>
            <a:picLocks noChangeAspect="1"/>
          </p:cNvPicPr>
          <p:nvPr/>
        </p:nvPicPr>
        <p:blipFill>
          <a:blip r:embed="rId2"/>
          <a:stretch>
            <a:fillRect/>
          </a:stretch>
        </p:blipFill>
        <p:spPr>
          <a:xfrm>
            <a:off x="1412240" y="1252220"/>
            <a:ext cx="3633470" cy="3664585"/>
          </a:xfrm>
          <a:prstGeom prst="rect">
            <a:avLst/>
          </a:prstGeom>
        </p:spPr>
      </p:pic>
      <p:pic>
        <p:nvPicPr>
          <p:cNvPr id="8" name="图片 7"/>
          <p:cNvPicPr>
            <a:picLocks noChangeAspect="1"/>
          </p:cNvPicPr>
          <p:nvPr/>
        </p:nvPicPr>
        <p:blipFill>
          <a:blip r:embed="rId3"/>
          <a:stretch>
            <a:fillRect/>
          </a:stretch>
        </p:blipFill>
        <p:spPr>
          <a:xfrm>
            <a:off x="5844540" y="1948815"/>
            <a:ext cx="3978910" cy="2967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5" name="文本框 4"/>
          <p:cNvSpPr txBox="1"/>
          <p:nvPr/>
        </p:nvSpPr>
        <p:spPr>
          <a:xfrm>
            <a:off x="124460" y="1323340"/>
            <a:ext cx="631825" cy="1014730"/>
          </a:xfrm>
          <a:prstGeom prst="rect">
            <a:avLst/>
          </a:prstGeom>
          <a:noFill/>
        </p:spPr>
        <p:txBody>
          <a:bodyPr wrap="none" rtlCol="0">
            <a:spAutoFit/>
          </a:bodyPr>
          <a:p>
            <a:pPr algn="l"/>
            <a:endParaRPr lang="zh-CN" altLang="en-US" sz="2400">
              <a:solidFill>
                <a:schemeClr val="tx1"/>
              </a:solidFill>
              <a:sym typeface="+mn-ea"/>
            </a:endParaRPr>
          </a:p>
          <a:p>
            <a:pPr algn="l"/>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sp>
        <p:nvSpPr>
          <p:cNvPr id="10" name="文本框 9"/>
          <p:cNvSpPr txBox="1"/>
          <p:nvPr/>
        </p:nvSpPr>
        <p:spPr>
          <a:xfrm>
            <a:off x="1161415" y="676910"/>
            <a:ext cx="3015615" cy="368300"/>
          </a:xfrm>
          <a:prstGeom prst="rect">
            <a:avLst/>
          </a:prstGeom>
          <a:noFill/>
        </p:spPr>
        <p:txBody>
          <a:bodyPr wrap="square" rtlCol="0">
            <a:spAutoFit/>
          </a:bodyPr>
          <a:p>
            <a:r>
              <a:rPr lang="zh-CN" altLang="en-US"/>
              <a:t>首页</a:t>
            </a:r>
            <a:endParaRPr lang="zh-CN" altLang="en-US"/>
          </a:p>
        </p:txBody>
      </p:sp>
      <p:sp>
        <p:nvSpPr>
          <p:cNvPr id="11" name="文本框 10"/>
          <p:cNvSpPr txBox="1"/>
          <p:nvPr/>
        </p:nvSpPr>
        <p:spPr>
          <a:xfrm>
            <a:off x="1635125" y="883920"/>
            <a:ext cx="2059940" cy="368300"/>
          </a:xfrm>
          <a:prstGeom prst="rect">
            <a:avLst/>
          </a:prstGeom>
          <a:noFill/>
        </p:spPr>
        <p:txBody>
          <a:bodyPr wrap="square" rtlCol="0">
            <a:spAutoFit/>
          </a:bodyPr>
          <a:p>
            <a:r>
              <a:rPr lang="zh-CN" altLang="en-US">
                <a:solidFill>
                  <a:schemeClr val="tx1"/>
                </a:solidFill>
              </a:rPr>
              <a:t>网站详情页</a:t>
            </a:r>
            <a:endParaRPr lang="zh-CN" altLang="en-US">
              <a:solidFill>
                <a:schemeClr val="tx1"/>
              </a:solidFill>
            </a:endParaRPr>
          </a:p>
        </p:txBody>
      </p:sp>
      <p:pic>
        <p:nvPicPr>
          <p:cNvPr id="3" name="图片 2"/>
          <p:cNvPicPr>
            <a:picLocks noChangeAspect="1"/>
          </p:cNvPicPr>
          <p:nvPr/>
        </p:nvPicPr>
        <p:blipFill>
          <a:blip r:embed="rId2"/>
          <a:stretch>
            <a:fillRect/>
          </a:stretch>
        </p:blipFill>
        <p:spPr>
          <a:xfrm>
            <a:off x="1635125" y="1416050"/>
            <a:ext cx="7572375" cy="4026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项目背景</a:t>
            </a:r>
            <a:br>
              <a:rPr lang="zh-CN" altLang="en-US" dirty="0"/>
            </a:br>
            <a:endParaRPr lang="zh-CN" altLang="en-US"/>
          </a:p>
        </p:txBody>
      </p:sp>
      <p:sp>
        <p:nvSpPr>
          <p:cNvPr id="5" name="内容占位符 4"/>
          <p:cNvSpPr>
            <a:spLocks noGrp="1"/>
          </p:cNvSpPr>
          <p:nvPr>
            <p:ph idx="1"/>
          </p:nvPr>
        </p:nvSpPr>
        <p:spPr/>
        <p:txBody>
          <a:bodyPr/>
          <a:lstStyle/>
          <a:p>
            <a:pPr>
              <a:lnSpc>
                <a:spcPct val="200000"/>
              </a:lnSpc>
            </a:pPr>
            <a:r>
              <a:rPr lang="zh-CN" altLang="en-US" sz="2400" dirty="0"/>
              <a:t>     网上书店利用信息技术、数字技术、虚拟技术、网络技术在互联网进行图书贸易的一种新型书店，是图书出版发行的另一个新型市场。网上书店的出现使人们足不出户就可以买到自己需要的书籍，从而打破了传统书店的经营模式。我国电子商务发展迅猛，并且越来越走向务实。网上书店系统可以实现人们远程逛逛书店和购买图书的愿望。</a:t>
            </a:r>
            <a:endParaRPr lang="zh-CN" altLang="en-US" sz="2400" dirty="0"/>
          </a:p>
        </p:txBody>
      </p:sp>
      <p:pic>
        <p:nvPicPr>
          <p:cNvPr id="2" name="图片 1" descr="logo"/>
          <p:cNvPicPr>
            <a:picLocks noChangeAspect="1"/>
          </p:cNvPicPr>
          <p:nvPr/>
        </p:nvPicPr>
        <p:blipFill>
          <a:blip r:embed="rId1"/>
          <a:stretch>
            <a:fillRect/>
          </a:stretch>
        </p:blipFill>
        <p:spPr>
          <a:xfrm>
            <a:off x="9020175" y="122555"/>
            <a:ext cx="3076575" cy="885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项目概述</a:t>
            </a:r>
            <a:br>
              <a:rPr lang="zh-CN" altLang="en-US" dirty="0"/>
            </a:br>
            <a:endParaRPr lang="zh-CN" altLang="en-US"/>
          </a:p>
        </p:txBody>
      </p:sp>
      <p:sp>
        <p:nvSpPr>
          <p:cNvPr id="5" name="内容占位符 4"/>
          <p:cNvSpPr>
            <a:spLocks noGrp="1"/>
          </p:cNvSpPr>
          <p:nvPr>
            <p:ph idx="1"/>
          </p:nvPr>
        </p:nvSpPr>
        <p:spPr>
          <a:xfrm>
            <a:off x="710565" y="635635"/>
            <a:ext cx="10725785" cy="5548630"/>
          </a:xfrm>
        </p:spPr>
        <p:txBody>
          <a:bodyPr/>
          <a:lstStyle/>
          <a:p>
            <a:pPr>
              <a:lnSpc>
                <a:spcPct val="200000"/>
              </a:lnSpc>
            </a:pPr>
            <a:r>
              <a:rPr lang="zh-CN" altLang="en-US" sz="2400" dirty="0"/>
              <a:t>   书生艺气电商网站主要的功能是帮助经营实物书店的商家扩大市场和增加知名度。该网站由四大模块组成：用户模块、商品模块、购物车模块和订单模块。其中，用户模块负责用户注册及登录；商品模块主要按分类展示相关书籍，并根据客户选择展示对应书籍的详细信息，确定商品后可将初步购物意见加入购物车；购物车模块负责管理用户的购物信息，用户可以在该模块对购物信息进行增删改，并选择欲购书籍进行付款并生成订单；订单模块主要用于向用户反馈订单的实时信息，比如商品状态、物流。</a:t>
            </a:r>
            <a:endParaRPr lang="en-US" altLang="zh-CN" sz="2400" dirty="0"/>
          </a:p>
          <a:p>
            <a:endParaRPr lang="en-US" altLang="zh-CN" sz="2400" dirty="0"/>
          </a:p>
          <a:p>
            <a:endParaRPr lang="en-US" altLang="zh-CN" sz="2400" dirty="0"/>
          </a:p>
          <a:p>
            <a:endParaRPr lang="en-US" altLang="zh-CN" sz="2400" dirty="0"/>
          </a:p>
        </p:txBody>
      </p:sp>
      <p:pic>
        <p:nvPicPr>
          <p:cNvPr id="2" name="图片 1" descr="logo"/>
          <p:cNvPicPr>
            <a:picLocks noChangeAspect="1"/>
          </p:cNvPicPr>
          <p:nvPr/>
        </p:nvPicPr>
        <p:blipFill>
          <a:blip r:embed="rId1"/>
          <a:stretch>
            <a:fillRect/>
          </a:stretch>
        </p:blipFill>
        <p:spPr>
          <a:xfrm>
            <a:off x="9010650" y="-1905"/>
            <a:ext cx="3076575" cy="885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dirty="0">
                <a:sym typeface="+mn-ea"/>
              </a:rPr>
              <a:t>系统框图</a:t>
            </a:r>
            <a:br>
              <a:rPr lang="zh-CN" altLang="en-US" dirty="0"/>
            </a:br>
            <a:endParaRPr lang="zh-CN" altLang="en-US" dirty="0"/>
          </a:p>
        </p:txBody>
      </p:sp>
      <p:pic>
        <p:nvPicPr>
          <p:cNvPr id="6" name="内容占位符 5" descr="图片1"/>
          <p:cNvPicPr>
            <a:picLocks noChangeAspect="1"/>
          </p:cNvPicPr>
          <p:nvPr>
            <p:ph idx="1"/>
          </p:nvPr>
        </p:nvPicPr>
        <p:blipFill>
          <a:blip r:embed="rId1"/>
          <a:stretch>
            <a:fillRect/>
          </a:stretch>
        </p:blipFill>
        <p:spPr>
          <a:xfrm>
            <a:off x="1927225" y="1186815"/>
            <a:ext cx="6929120" cy="4484370"/>
          </a:xfrm>
          <a:prstGeom prst="rect">
            <a:avLst/>
          </a:prstGeom>
        </p:spPr>
      </p:pic>
      <p:pic>
        <p:nvPicPr>
          <p:cNvPr id="7" name="图片 6" descr="logo"/>
          <p:cNvPicPr>
            <a:picLocks noChangeAspect="1"/>
          </p:cNvPicPr>
          <p:nvPr/>
        </p:nvPicPr>
        <p:blipFill>
          <a:blip r:embed="rId2"/>
          <a:stretch>
            <a:fillRect/>
          </a:stretch>
        </p:blipFill>
        <p:spPr>
          <a:xfrm>
            <a:off x="9030970" y="67945"/>
            <a:ext cx="3076575" cy="885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成员分工</a:t>
            </a:r>
            <a:br>
              <a:rPr lang="zh-CN" altLang="en-US" dirty="0"/>
            </a:br>
            <a:endParaRPr lang="zh-CN" altLang="en-US"/>
          </a:p>
        </p:txBody>
      </p:sp>
      <p:pic>
        <p:nvPicPr>
          <p:cNvPr id="3" name="内容占位符 2" descr="20181129155438"/>
          <p:cNvPicPr>
            <a:picLocks noChangeAspect="1"/>
          </p:cNvPicPr>
          <p:nvPr>
            <p:ph idx="1"/>
          </p:nvPr>
        </p:nvPicPr>
        <p:blipFill>
          <a:blip r:embed="rId1"/>
          <a:stretch>
            <a:fillRect/>
          </a:stretch>
        </p:blipFill>
        <p:spPr>
          <a:xfrm>
            <a:off x="1305560" y="1249680"/>
            <a:ext cx="9136380" cy="4358640"/>
          </a:xfrm>
          <a:prstGeom prst="rect">
            <a:avLst/>
          </a:prstGeom>
        </p:spPr>
      </p:pic>
      <p:pic>
        <p:nvPicPr>
          <p:cNvPr id="5" name="图片 4" descr="logo"/>
          <p:cNvPicPr>
            <a:picLocks noChangeAspect="1"/>
          </p:cNvPicPr>
          <p:nvPr/>
        </p:nvPicPr>
        <p:blipFill>
          <a:blip r:embed="rId2"/>
          <a:stretch>
            <a:fillRect/>
          </a:stretch>
        </p:blipFill>
        <p:spPr>
          <a:xfrm>
            <a:off x="9081135" y="67310"/>
            <a:ext cx="3076575" cy="885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功能描述</a:t>
            </a:r>
            <a:endParaRPr lang="zh-CN" altLang="en-US"/>
          </a:p>
        </p:txBody>
      </p:sp>
      <p:pic>
        <p:nvPicPr>
          <p:cNvPr id="3" name="图片 2" descr="logo"/>
          <p:cNvPicPr>
            <a:picLocks noChangeAspect="1"/>
          </p:cNvPicPr>
          <p:nvPr/>
        </p:nvPicPr>
        <p:blipFill>
          <a:blip r:embed="rId1"/>
          <a:stretch>
            <a:fillRect/>
          </a:stretch>
        </p:blipFill>
        <p:spPr>
          <a:xfrm>
            <a:off x="8970645" y="-1905"/>
            <a:ext cx="3076575" cy="885825"/>
          </a:xfrm>
          <a:prstGeom prst="rect">
            <a:avLst/>
          </a:prstGeom>
        </p:spPr>
      </p:pic>
      <p:pic>
        <p:nvPicPr>
          <p:cNvPr id="7" name="内容占位符 6" descr="20181129164602"/>
          <p:cNvPicPr>
            <a:picLocks noChangeAspect="1"/>
          </p:cNvPicPr>
          <p:nvPr>
            <p:ph idx="1"/>
          </p:nvPr>
        </p:nvPicPr>
        <p:blipFill>
          <a:blip r:embed="rId2"/>
          <a:stretch>
            <a:fillRect/>
          </a:stretch>
        </p:blipFill>
        <p:spPr>
          <a:xfrm>
            <a:off x="540385" y="1189355"/>
            <a:ext cx="11111230" cy="4479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设计描述</a:t>
            </a:r>
            <a:br>
              <a:rPr lang="zh-CN" altLang="en-US" dirty="0"/>
            </a:br>
            <a:endParaRPr lang="zh-CN" altLang="en-US"/>
          </a:p>
        </p:txBody>
      </p:sp>
      <p:pic>
        <p:nvPicPr>
          <p:cNvPr id="7" name="内容占位符 6" descr="logo"/>
          <p:cNvPicPr>
            <a:picLocks noChangeAspect="1"/>
          </p:cNvPicPr>
          <p:nvPr>
            <p:ph idx="1"/>
          </p:nvPr>
        </p:nvPicPr>
        <p:blipFill>
          <a:blip r:embed="rId1"/>
          <a:stretch>
            <a:fillRect/>
          </a:stretch>
        </p:blipFill>
        <p:spPr>
          <a:xfrm>
            <a:off x="8974455" y="-1905"/>
            <a:ext cx="3076575" cy="885825"/>
          </a:xfrm>
          <a:prstGeom prst="rect">
            <a:avLst/>
          </a:prstGeom>
        </p:spPr>
      </p:pic>
      <p:pic>
        <p:nvPicPr>
          <p:cNvPr id="8" name="内容占位符 1" descr="20181129163004"/>
          <p:cNvPicPr>
            <a:picLocks noChangeAspect="1"/>
          </p:cNvPicPr>
          <p:nvPr/>
        </p:nvPicPr>
        <p:blipFill>
          <a:blip r:embed="rId2"/>
          <a:stretch>
            <a:fillRect/>
          </a:stretch>
        </p:blipFill>
        <p:spPr>
          <a:xfrm>
            <a:off x="205105" y="1042670"/>
            <a:ext cx="11845925" cy="4773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sym typeface="+mn-ea"/>
              </a:rPr>
              <a:t>总结</a:t>
            </a:r>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3" name="文本框 2"/>
          <p:cNvSpPr txBox="1"/>
          <p:nvPr/>
        </p:nvSpPr>
        <p:spPr>
          <a:xfrm>
            <a:off x="659130" y="969645"/>
            <a:ext cx="5150485" cy="1476375"/>
          </a:xfrm>
          <a:prstGeom prst="rect">
            <a:avLst/>
          </a:prstGeom>
          <a:noFill/>
        </p:spPr>
        <p:txBody>
          <a:bodyPr wrap="square" rtlCol="0" anchor="t">
            <a:spAutoFit/>
          </a:bodyPr>
          <a:p>
            <a:r>
              <a:rPr lang="zh-CN" altLang="en-US"/>
              <a:t>main.js   是一个主模块集成了所有的第三方包和cssmain.js  是一个主模块集main.js   是一个主模块集成了所有的第三方包和css文件和js文件和路由匹配成了所有的第三方包和css文件和js文件和路由匹配文件和js文件和路由匹配</a:t>
            </a:r>
            <a:endParaRPr lang="zh-CN" altLang="en-US"/>
          </a:p>
        </p:txBody>
      </p:sp>
      <p:sp>
        <p:nvSpPr>
          <p:cNvPr id="5" name="文本框 4"/>
          <p:cNvSpPr txBox="1"/>
          <p:nvPr/>
        </p:nvSpPr>
        <p:spPr>
          <a:xfrm>
            <a:off x="124460" y="1323340"/>
            <a:ext cx="12291695" cy="4661535"/>
          </a:xfrm>
          <a:prstGeom prst="rect">
            <a:avLst/>
          </a:prstGeom>
          <a:noFill/>
        </p:spPr>
        <p:txBody>
          <a:bodyPr wrap="none" rtlCol="0">
            <a:spAutoFit/>
          </a:bodyPr>
          <a:p>
            <a:pPr algn="l" eaLnBrk="1" latinLnBrk="0" hangingPunct="1">
              <a:lnSpc>
                <a:spcPct val="150000"/>
              </a:lnSpc>
            </a:pPr>
            <a:r>
              <a:rPr lang="en-US" altLang="zh-CN">
                <a:solidFill>
                  <a:schemeClr val="tx1"/>
                </a:solidFill>
              </a:rPr>
              <a:t>	</a:t>
            </a:r>
            <a:r>
              <a:rPr lang="zh-CN" altLang="en-US" sz="2400">
                <a:solidFill>
                  <a:schemeClr val="tx1"/>
                </a:solidFill>
              </a:rPr>
              <a:t>终于完成了人生第一个vue项目，本项目前端采用Vue框架，后端采用express+</a:t>
            </a:r>
            <a:r>
              <a:rPr lang="en-US" altLang="zh-CN" sz="2400">
                <a:solidFill>
                  <a:schemeClr val="tx1"/>
                </a:solidFill>
              </a:rPr>
              <a:t>mysql</a:t>
            </a:r>
            <a:r>
              <a:rPr lang="zh-CN" altLang="en-US" sz="2400">
                <a:solidFill>
                  <a:schemeClr val="tx1"/>
                </a:solidFill>
              </a:rPr>
              <a:t>，</a:t>
            </a:r>
            <a:endParaRPr lang="zh-CN" altLang="en-US" sz="2400">
              <a:solidFill>
                <a:schemeClr val="tx1"/>
              </a:solidFill>
            </a:endParaRPr>
          </a:p>
          <a:p>
            <a:pPr algn="l" eaLnBrk="1" latinLnBrk="0" hangingPunct="1">
              <a:lnSpc>
                <a:spcPct val="150000"/>
              </a:lnSpc>
            </a:pPr>
            <a:r>
              <a:rPr lang="zh-CN" altLang="en-US" sz="2400">
                <a:solidFill>
                  <a:schemeClr val="tx1"/>
                </a:solidFill>
              </a:rPr>
              <a:t>Vue是使用vue-cli生成的项目目录。</a:t>
            </a:r>
            <a:endParaRPr lang="zh-CN" altLang="en-US" sz="2400">
              <a:solidFill>
                <a:schemeClr val="tx1"/>
              </a:solidFill>
            </a:endParaRPr>
          </a:p>
          <a:p>
            <a:pPr algn="l" eaLnBrk="1" latinLnBrk="0" hangingPunct="1">
              <a:lnSpc>
                <a:spcPct val="150000"/>
              </a:lnSpc>
            </a:pPr>
            <a:r>
              <a:rPr lang="en-US" altLang="zh-CN" sz="2400">
                <a:solidFill>
                  <a:schemeClr val="tx1"/>
                </a:solidFill>
              </a:rPr>
              <a:t>	</a:t>
            </a:r>
            <a:r>
              <a:rPr lang="zh-CN" altLang="en-US" sz="2400">
                <a:solidFill>
                  <a:schemeClr val="tx1"/>
                </a:solidFill>
              </a:rPr>
              <a:t>前端使用</a:t>
            </a:r>
            <a:r>
              <a:rPr lang="en-US" altLang="zh-CN" sz="2400">
                <a:solidFill>
                  <a:schemeClr val="tx1"/>
                </a:solidFill>
              </a:rPr>
              <a:t>vue</a:t>
            </a:r>
            <a:r>
              <a:rPr lang="zh-CN" altLang="en-US" sz="2400">
                <a:solidFill>
                  <a:schemeClr val="tx1"/>
                </a:solidFill>
              </a:rPr>
              <a:t>框架时最显著的特征便是数据驱动一切，无论是页面信息展示还是页面</a:t>
            </a:r>
            <a:endParaRPr lang="zh-CN" altLang="en-US" sz="2400">
              <a:solidFill>
                <a:schemeClr val="tx1"/>
              </a:solidFill>
            </a:endParaRPr>
          </a:p>
          <a:p>
            <a:pPr algn="l" eaLnBrk="1" latinLnBrk="0" hangingPunct="1">
              <a:lnSpc>
                <a:spcPct val="150000"/>
              </a:lnSpc>
            </a:pPr>
            <a:r>
              <a:rPr lang="zh-CN" altLang="en-US" sz="2400">
                <a:solidFill>
                  <a:schemeClr val="tx1"/>
                </a:solidFill>
              </a:rPr>
              <a:t>交互功能都是使用</a:t>
            </a:r>
            <a:r>
              <a:rPr lang="en-US" altLang="zh-CN" sz="2400">
                <a:solidFill>
                  <a:schemeClr val="tx1"/>
                </a:solidFill>
              </a:rPr>
              <a:t>vue</a:t>
            </a:r>
            <a:r>
              <a:rPr lang="zh-CN" altLang="en-US" sz="2400">
                <a:solidFill>
                  <a:schemeClr val="tx1"/>
                </a:solidFill>
              </a:rPr>
              <a:t>的</a:t>
            </a:r>
            <a:r>
              <a:rPr lang="en-US" altLang="zh-CN" sz="2400">
                <a:solidFill>
                  <a:schemeClr val="tx1"/>
                </a:solidFill>
              </a:rPr>
              <a:t>data</a:t>
            </a:r>
            <a:r>
              <a:rPr lang="zh-CN" altLang="en-US" sz="2400">
                <a:solidFill>
                  <a:schemeClr val="tx1"/>
                </a:solidFill>
              </a:rPr>
              <a:t>数据绑定。</a:t>
            </a:r>
            <a:endParaRPr lang="zh-CN" altLang="en-US" sz="2400">
              <a:solidFill>
                <a:schemeClr val="tx1"/>
              </a:solidFill>
            </a:endParaRPr>
          </a:p>
          <a:p>
            <a:pPr algn="l" eaLnBrk="1" latinLnBrk="0" hangingPunct="1">
              <a:lnSpc>
                <a:spcPct val="150000"/>
              </a:lnSpc>
            </a:pPr>
            <a:r>
              <a:rPr lang="en-US" altLang="zh-CN" sz="2400">
                <a:solidFill>
                  <a:schemeClr val="tx1"/>
                </a:solidFill>
              </a:rPr>
              <a:t>	</a:t>
            </a:r>
            <a:r>
              <a:rPr lang="zh-CN" altLang="en-US" sz="2400">
                <a:solidFill>
                  <a:schemeClr val="tx1"/>
                </a:solidFill>
              </a:rPr>
              <a:t>后端分为三个模块，</a:t>
            </a:r>
            <a:r>
              <a:rPr lang="en-US" altLang="zh-CN" sz="2400">
                <a:solidFill>
                  <a:schemeClr val="tx1"/>
                </a:solidFill>
              </a:rPr>
              <a:t>index</a:t>
            </a:r>
            <a:r>
              <a:rPr lang="zh-CN" altLang="en-US" sz="2400">
                <a:solidFill>
                  <a:schemeClr val="tx1"/>
                </a:solidFill>
              </a:rPr>
              <a:t>为服务端负责接收处理请求并执行回调函数，controller负责</a:t>
            </a:r>
            <a:endParaRPr lang="zh-CN" altLang="en-US" sz="2400">
              <a:solidFill>
                <a:schemeClr val="tx1"/>
              </a:solidFill>
            </a:endParaRPr>
          </a:p>
          <a:p>
            <a:pPr algn="l" eaLnBrk="1" latinLnBrk="0" hangingPunct="1">
              <a:lnSpc>
                <a:spcPct val="150000"/>
              </a:lnSpc>
            </a:pPr>
            <a:r>
              <a:rPr lang="zh-CN" altLang="en-US" sz="2400">
                <a:solidFill>
                  <a:schemeClr val="tx1"/>
                </a:solidFill>
              </a:rPr>
              <a:t>执行逻辑代码，处理页面的交互任务，并调用</a:t>
            </a:r>
            <a:r>
              <a:rPr lang="en-US" altLang="zh-CN" sz="2400">
                <a:solidFill>
                  <a:schemeClr val="tx1"/>
                </a:solidFill>
              </a:rPr>
              <a:t>mysql</a:t>
            </a:r>
            <a:r>
              <a:rPr lang="zh-CN" altLang="en-US" sz="2400">
                <a:solidFill>
                  <a:schemeClr val="tx1"/>
                </a:solidFill>
              </a:rPr>
              <a:t>函数进行数据处理，调用结束后返回</a:t>
            </a:r>
            <a:endParaRPr lang="zh-CN" altLang="en-US" sz="2400">
              <a:solidFill>
                <a:schemeClr val="tx1"/>
              </a:solidFill>
            </a:endParaRPr>
          </a:p>
          <a:p>
            <a:pPr algn="l" eaLnBrk="1" latinLnBrk="0" hangingPunct="1">
              <a:lnSpc>
                <a:spcPct val="150000"/>
              </a:lnSpc>
            </a:pPr>
            <a:r>
              <a:rPr lang="zh-CN" altLang="en-US" sz="2400">
                <a:solidFill>
                  <a:schemeClr val="tx1"/>
                </a:solidFill>
              </a:rPr>
              <a:t>页面的请求数据，</a:t>
            </a:r>
            <a:r>
              <a:rPr lang="en-US" altLang="zh-CN" sz="2400">
                <a:solidFill>
                  <a:schemeClr val="tx1"/>
                </a:solidFill>
              </a:rPr>
              <a:t>mysql</a:t>
            </a:r>
            <a:r>
              <a:rPr lang="zh-CN" altLang="en-US" sz="2400">
                <a:solidFill>
                  <a:schemeClr val="tx1"/>
                </a:solidFill>
              </a:rPr>
              <a:t>主要负责数据库的链接和增删查改操作，并向</a:t>
            </a:r>
            <a:r>
              <a:rPr lang="zh-CN" altLang="en-US" sz="2400">
                <a:solidFill>
                  <a:schemeClr val="tx1"/>
                </a:solidFill>
                <a:sym typeface="+mn-ea"/>
              </a:rPr>
              <a:t>controller返回数据。</a:t>
            </a:r>
            <a:endParaRPr lang="zh-CN" altLang="en-US" sz="2400">
              <a:solidFill>
                <a:schemeClr val="tx1"/>
              </a:solidFill>
              <a:sym typeface="+mn-ea"/>
            </a:endParaRPr>
          </a:p>
          <a:p>
            <a:pPr algn="l" eaLnBrk="1" latinLnBrk="0" hangingPunct="1">
              <a:lnSpc>
                <a:spcPct val="150000"/>
              </a:lnSpc>
            </a:pPr>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br>
              <a:rPr lang="zh-CN" altLang="en-US" dirty="0"/>
            </a:br>
            <a:endParaRPr lang="zh-CN" altLang="en-US"/>
          </a:p>
        </p:txBody>
      </p:sp>
      <p:pic>
        <p:nvPicPr>
          <p:cNvPr id="2" name="内容占位符 1" descr="logo"/>
          <p:cNvPicPr>
            <a:picLocks noChangeAspect="1"/>
          </p:cNvPicPr>
          <p:nvPr>
            <p:ph idx="1"/>
          </p:nvPr>
        </p:nvPicPr>
        <p:blipFill>
          <a:blip r:embed="rId1"/>
          <a:stretch>
            <a:fillRect/>
          </a:stretch>
        </p:blipFill>
        <p:spPr>
          <a:xfrm>
            <a:off x="8994140" y="-1905"/>
            <a:ext cx="3076575" cy="885825"/>
          </a:xfrm>
          <a:prstGeom prst="rect">
            <a:avLst/>
          </a:prstGeom>
        </p:spPr>
      </p:pic>
      <p:sp>
        <p:nvSpPr>
          <p:cNvPr id="5" name="文本框 4"/>
          <p:cNvSpPr txBox="1"/>
          <p:nvPr/>
        </p:nvSpPr>
        <p:spPr>
          <a:xfrm>
            <a:off x="124460" y="1323340"/>
            <a:ext cx="631825" cy="1014730"/>
          </a:xfrm>
          <a:prstGeom prst="rect">
            <a:avLst/>
          </a:prstGeom>
          <a:noFill/>
        </p:spPr>
        <p:txBody>
          <a:bodyPr wrap="none" rtlCol="0">
            <a:spAutoFit/>
          </a:bodyPr>
          <a:p>
            <a:pPr algn="l"/>
            <a:endParaRPr lang="zh-CN" altLang="en-US" sz="2400">
              <a:solidFill>
                <a:schemeClr val="tx1"/>
              </a:solidFill>
              <a:sym typeface="+mn-ea"/>
            </a:endParaRPr>
          </a:p>
          <a:p>
            <a:pPr algn="l"/>
            <a:r>
              <a:rPr lang="en-US" altLang="zh-CN">
                <a:solidFill>
                  <a:schemeClr val="tx1"/>
                </a:solidFill>
                <a:sym typeface="+mn-ea"/>
              </a:rPr>
              <a:t>	</a:t>
            </a:r>
            <a:endParaRPr lang="zh-CN" altLang="en-US">
              <a:solidFill>
                <a:schemeClr val="tx1"/>
              </a:solidFill>
            </a:endParaRPr>
          </a:p>
          <a:p>
            <a:pPr algn="l"/>
            <a:endParaRPr lang="zh-CN" altLang="en-US">
              <a:solidFill>
                <a:schemeClr val="tx1"/>
              </a:solidFill>
            </a:endParaRPr>
          </a:p>
        </p:txBody>
      </p:sp>
      <p:pic>
        <p:nvPicPr>
          <p:cNvPr id="6" name="图片 5" descr="1"/>
          <p:cNvPicPr>
            <a:picLocks noChangeAspect="1"/>
          </p:cNvPicPr>
          <p:nvPr/>
        </p:nvPicPr>
        <p:blipFill>
          <a:blip r:embed="rId2"/>
          <a:stretch>
            <a:fillRect/>
          </a:stretch>
        </p:blipFill>
        <p:spPr>
          <a:xfrm>
            <a:off x="1898015" y="1392555"/>
            <a:ext cx="2695575" cy="4800600"/>
          </a:xfrm>
          <a:prstGeom prst="rect">
            <a:avLst/>
          </a:prstGeom>
        </p:spPr>
      </p:pic>
      <p:pic>
        <p:nvPicPr>
          <p:cNvPr id="7" name="图片 6" descr="2"/>
          <p:cNvPicPr>
            <a:picLocks noChangeAspect="1"/>
          </p:cNvPicPr>
          <p:nvPr/>
        </p:nvPicPr>
        <p:blipFill>
          <a:blip r:embed="rId3"/>
          <a:stretch>
            <a:fillRect/>
          </a:stretch>
        </p:blipFill>
        <p:spPr>
          <a:xfrm>
            <a:off x="6651625" y="1252220"/>
            <a:ext cx="2676525" cy="4762500"/>
          </a:xfrm>
          <a:prstGeom prst="rect">
            <a:avLst/>
          </a:prstGeom>
        </p:spPr>
      </p:pic>
      <p:sp>
        <p:nvSpPr>
          <p:cNvPr id="10" name="文本框 9"/>
          <p:cNvSpPr txBox="1"/>
          <p:nvPr/>
        </p:nvSpPr>
        <p:spPr>
          <a:xfrm>
            <a:off x="1161415" y="676910"/>
            <a:ext cx="3015615" cy="368300"/>
          </a:xfrm>
          <a:prstGeom prst="rect">
            <a:avLst/>
          </a:prstGeom>
          <a:noFill/>
        </p:spPr>
        <p:txBody>
          <a:bodyPr wrap="square" rtlCol="0">
            <a:spAutoFit/>
          </a:bodyPr>
          <a:p>
            <a:r>
              <a:rPr lang="zh-CN" altLang="en-US"/>
              <a:t>首页</a:t>
            </a:r>
            <a:endParaRPr lang="zh-CN" altLang="en-US"/>
          </a:p>
        </p:txBody>
      </p:sp>
      <p:sp>
        <p:nvSpPr>
          <p:cNvPr id="11" name="文本框 10"/>
          <p:cNvSpPr txBox="1"/>
          <p:nvPr/>
        </p:nvSpPr>
        <p:spPr>
          <a:xfrm>
            <a:off x="1635125" y="883920"/>
            <a:ext cx="1827530" cy="368300"/>
          </a:xfrm>
          <a:prstGeom prst="rect">
            <a:avLst/>
          </a:prstGeom>
          <a:noFill/>
        </p:spPr>
        <p:txBody>
          <a:bodyPr wrap="square" rtlCol="0">
            <a:spAutoFit/>
          </a:bodyPr>
          <a:p>
            <a:r>
              <a:rPr lang="zh-CN" altLang="en-US">
                <a:solidFill>
                  <a:schemeClr val="tx1"/>
                </a:solidFill>
              </a:rPr>
              <a:t>微信小程序首页</a:t>
            </a:r>
            <a:endParaRPr lang="zh-CN" altLang="en-US">
              <a:solidFill>
                <a:schemeClr val="tx1"/>
              </a:solidFill>
            </a:endParaRPr>
          </a:p>
        </p:txBody>
      </p:sp>
      <p:sp>
        <p:nvSpPr>
          <p:cNvPr id="12" name="文本框 11"/>
          <p:cNvSpPr txBox="1"/>
          <p:nvPr/>
        </p:nvSpPr>
        <p:spPr>
          <a:xfrm>
            <a:off x="7062470" y="632460"/>
            <a:ext cx="1265555" cy="368300"/>
          </a:xfrm>
          <a:prstGeom prst="rect">
            <a:avLst/>
          </a:prstGeom>
          <a:noFill/>
        </p:spPr>
        <p:txBody>
          <a:bodyPr wrap="square" rtlCol="0">
            <a:spAutoFit/>
          </a:bodyPr>
          <a:p>
            <a:r>
              <a:rPr lang="zh-CN" altLang="en-US">
                <a:solidFill>
                  <a:schemeClr val="tx1"/>
                </a:solidFill>
              </a:rPr>
              <a:t>书籍展示</a:t>
            </a:r>
            <a:endParaRPr lang="zh-CN" altLang="en-US">
              <a:solidFill>
                <a:schemeClr val="tx1"/>
              </a:solidFill>
            </a:endParaRPr>
          </a:p>
        </p:txBody>
      </p:sp>
    </p:spTree>
  </p:cSld>
  <p:clrMapOvr>
    <a:masterClrMapping/>
  </p:clrMapOvr>
</p:sld>
</file>

<file path=ppt/theme/theme1.xml><?xml version="1.0" encoding="utf-8"?>
<a:theme xmlns:a="http://schemas.openxmlformats.org/drawingml/2006/main" name="1_华清远见PPT模板（宽屏）-华清远见教育集团">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华清远见PPT模板（宽屏）-移动互联网学院20160413</Template>
  <TotalTime>0</TotalTime>
  <Words>886</Words>
  <Application>WPS 演示</Application>
  <PresentationFormat>宽屏</PresentationFormat>
  <Paragraphs>84</Paragraphs>
  <Slides>14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Wingdings 3</vt:lpstr>
      <vt:lpstr>微软雅黑</vt:lpstr>
      <vt:lpstr>华文细黑</vt:lpstr>
      <vt:lpstr>Calibri</vt:lpstr>
      <vt:lpstr>方正兰亭粗黑_GBK</vt:lpstr>
      <vt:lpstr>Microsoft YaHei UI</vt:lpstr>
      <vt:lpstr>AR PL UMing CN</vt:lpstr>
      <vt:lpstr>Times New Roman</vt:lpstr>
      <vt:lpstr>Arial Unicode MS</vt:lpstr>
      <vt:lpstr>Segoe Print</vt:lpstr>
      <vt:lpstr>黑体</vt:lpstr>
      <vt:lpstr>1_华清远见PPT模板（宽屏）-华清远见教育集团</vt:lpstr>
      <vt:lpstr>书  生  艺  气 			——集思广益小组</vt:lpstr>
      <vt:lpstr>项目背景 </vt:lpstr>
      <vt:lpstr>项目概述 </vt:lpstr>
      <vt:lpstr>系统框图 </vt:lpstr>
      <vt:lpstr>成员分工 </vt:lpstr>
      <vt:lpstr>功能描述</vt:lpstr>
      <vt:lpstr>设计描述 </vt:lpstr>
      <vt:lpstr>总结 </vt:lpstr>
      <vt:lpstr>总结 </vt:lpstr>
      <vt:lpstr> </vt:lpstr>
      <vt:lpstr> </vt:lpstr>
      <vt:lpstr> </vt:lpstr>
      <vt:lpstr>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跨平台APP开发</dc:title>
  <dc:creator>micky</dc:creator>
  <cp:lastModifiedBy>平凡如是</cp:lastModifiedBy>
  <cp:revision>553</cp:revision>
  <cp:lastPrinted>2011-09-16T06:19:00Z</cp:lastPrinted>
  <dcterms:created xsi:type="dcterms:W3CDTF">2016-04-14T04:36:00Z</dcterms:created>
  <dcterms:modified xsi:type="dcterms:W3CDTF">2018-11-30T01:25:24Z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