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8"/>
  </p:notesMasterIdLst>
  <p:sldIdLst>
    <p:sldId id="257" r:id="rId5"/>
    <p:sldId id="285" r:id="rId6"/>
    <p:sldId id="258" r:id="rId7"/>
    <p:sldId id="260" r:id="rId8"/>
    <p:sldId id="286" r:id="rId9"/>
    <p:sldId id="259" r:id="rId10"/>
    <p:sldId id="263" r:id="rId11"/>
    <p:sldId id="287" r:id="rId12"/>
    <p:sldId id="288" r:id="rId13"/>
    <p:sldId id="262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9918" autoAdjust="0"/>
  </p:normalViewPr>
  <p:slideViewPr>
    <p:cSldViewPr snapToGrid="0">
      <p:cViewPr varScale="1">
        <p:scale>
          <a:sx n="99" d="100"/>
          <a:sy n="99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jun Xia" userId="592371e849aa7afe" providerId="LiveId" clId="{A82E2AAE-EEA7-4477-8331-1B004D26C30D}"/>
    <pc:docChg chg="undo redo custSel addSld delSld modSld sldOrd">
      <pc:chgData name="Haojun Xia" userId="592371e849aa7afe" providerId="LiveId" clId="{A82E2AAE-EEA7-4477-8331-1B004D26C30D}" dt="2018-11-16T18:10:31.134" v="3620"/>
      <pc:docMkLst>
        <pc:docMk/>
      </pc:docMkLst>
      <pc:sldChg chg="modSp add del ord">
        <pc:chgData name="Haojun Xia" userId="592371e849aa7afe" providerId="LiveId" clId="{A82E2AAE-EEA7-4477-8331-1B004D26C30D}" dt="2018-11-16T09:35:29.199" v="154" actId="2696"/>
        <pc:sldMkLst>
          <pc:docMk/>
          <pc:sldMk cId="163135068" sldId="256"/>
        </pc:sldMkLst>
        <pc:spChg chg="mod">
          <ac:chgData name="Haojun Xia" userId="592371e849aa7afe" providerId="LiveId" clId="{A82E2AAE-EEA7-4477-8331-1B004D26C30D}" dt="2018-11-16T09:32:36.097" v="108" actId="14100"/>
          <ac:spMkLst>
            <pc:docMk/>
            <pc:sldMk cId="163135068" sldId="256"/>
            <ac:spMk id="5" creationId="{8EE4A451-756F-4391-A094-3C3141C2D07C}"/>
          </ac:spMkLst>
        </pc:spChg>
      </pc:sldChg>
      <pc:sldChg chg="modSp add ord">
        <pc:chgData name="Haojun Xia" userId="592371e849aa7afe" providerId="LiveId" clId="{A82E2AAE-EEA7-4477-8331-1B004D26C30D}" dt="2018-11-16T09:43:34.550" v="248" actId="20577"/>
        <pc:sldMkLst>
          <pc:docMk/>
          <pc:sldMk cId="3409470612" sldId="257"/>
        </pc:sldMkLst>
        <pc:spChg chg="mod">
          <ac:chgData name="Haojun Xia" userId="592371e849aa7afe" providerId="LiveId" clId="{A82E2AAE-EEA7-4477-8331-1B004D26C30D}" dt="2018-11-16T09:43:34.550" v="248" actId="20577"/>
          <ac:spMkLst>
            <pc:docMk/>
            <pc:sldMk cId="3409470612" sldId="257"/>
            <ac:spMk id="5" creationId="{8EE4A451-756F-4391-A094-3C3141C2D07C}"/>
          </ac:spMkLst>
        </pc:spChg>
      </pc:sldChg>
      <pc:sldChg chg="modSp add">
        <pc:chgData name="Haojun Xia" userId="592371e849aa7afe" providerId="LiveId" clId="{A82E2AAE-EEA7-4477-8331-1B004D26C30D}" dt="2018-11-16T18:07:28.332" v="3616" actId="207"/>
        <pc:sldMkLst>
          <pc:docMk/>
          <pc:sldMk cId="1453363946" sldId="258"/>
        </pc:sldMkLst>
        <pc:spChg chg="mod">
          <ac:chgData name="Haojun Xia" userId="592371e849aa7afe" providerId="LiveId" clId="{A82E2AAE-EEA7-4477-8331-1B004D26C30D}" dt="2018-11-16T09:39:22.393" v="203"/>
          <ac:spMkLst>
            <pc:docMk/>
            <pc:sldMk cId="1453363946" sldId="258"/>
            <ac:spMk id="2" creationId="{4F2A0EBC-16C6-419C-BC8D-BE73C1A97959}"/>
          </ac:spMkLst>
        </pc:spChg>
        <pc:spChg chg="mod">
          <ac:chgData name="Haojun Xia" userId="592371e849aa7afe" providerId="LiveId" clId="{A82E2AAE-EEA7-4477-8331-1B004D26C30D}" dt="2018-11-16T18:07:28.332" v="3616" actId="207"/>
          <ac:spMkLst>
            <pc:docMk/>
            <pc:sldMk cId="1453363946" sldId="258"/>
            <ac:spMk id="3" creationId="{7BBF1A7C-87B5-4335-87A8-A4B5983CF075}"/>
          </ac:spMkLst>
        </pc:spChg>
      </pc:sldChg>
      <pc:sldChg chg="addSp modSp add">
        <pc:chgData name="Haojun Xia" userId="592371e849aa7afe" providerId="LiveId" clId="{A82E2AAE-EEA7-4477-8331-1B004D26C30D}" dt="2018-11-16T18:01:26.207" v="3607" actId="20577"/>
        <pc:sldMkLst>
          <pc:docMk/>
          <pc:sldMk cId="1028531784" sldId="259"/>
        </pc:sldMkLst>
        <pc:spChg chg="mod">
          <ac:chgData name="Haojun Xia" userId="592371e849aa7afe" providerId="LiveId" clId="{A82E2AAE-EEA7-4477-8331-1B004D26C30D}" dt="2018-11-16T11:35:38.868" v="263" actId="14100"/>
          <ac:spMkLst>
            <pc:docMk/>
            <pc:sldMk cId="1028531784" sldId="259"/>
            <ac:spMk id="2" creationId="{274C7255-3D6A-4A2E-B2B6-4FB5267EECDF}"/>
          </ac:spMkLst>
        </pc:spChg>
        <pc:graphicFrameChg chg="add mod modGraphic">
          <ac:chgData name="Haojun Xia" userId="592371e849aa7afe" providerId="LiveId" clId="{A82E2AAE-EEA7-4477-8331-1B004D26C30D}" dt="2018-11-16T18:01:26.207" v="3607" actId="20577"/>
          <ac:graphicFrameMkLst>
            <pc:docMk/>
            <pc:sldMk cId="1028531784" sldId="259"/>
            <ac:graphicFrameMk id="3" creationId="{478BD703-C02B-4AB7-BE63-36BE6298C2C9}"/>
          </ac:graphicFrameMkLst>
        </pc:graphicFrameChg>
      </pc:sldChg>
      <pc:sldChg chg="modSp add">
        <pc:chgData name="Haojun Xia" userId="592371e849aa7afe" providerId="LiveId" clId="{A82E2AAE-EEA7-4477-8331-1B004D26C30D}" dt="2018-11-16T18:05:28.730" v="3609" actId="403"/>
        <pc:sldMkLst>
          <pc:docMk/>
          <pc:sldMk cId="2728557978" sldId="260"/>
        </pc:sldMkLst>
        <pc:spChg chg="mod">
          <ac:chgData name="Haojun Xia" userId="592371e849aa7afe" providerId="LiveId" clId="{A82E2AAE-EEA7-4477-8331-1B004D26C30D}" dt="2018-11-16T11:35:56.226" v="275"/>
          <ac:spMkLst>
            <pc:docMk/>
            <pc:sldMk cId="2728557978" sldId="260"/>
            <ac:spMk id="2" creationId="{86489EBE-E847-4A34-86FD-2D4D74C2A186}"/>
          </ac:spMkLst>
        </pc:spChg>
        <pc:spChg chg="mod">
          <ac:chgData name="Haojun Xia" userId="592371e849aa7afe" providerId="LiveId" clId="{A82E2AAE-EEA7-4477-8331-1B004D26C30D}" dt="2018-11-16T18:05:28.730" v="3609" actId="403"/>
          <ac:spMkLst>
            <pc:docMk/>
            <pc:sldMk cId="2728557978" sldId="260"/>
            <ac:spMk id="3" creationId="{FB362E4A-61A8-4CFB-8C8C-1442AC402441}"/>
          </ac:spMkLst>
        </pc:spChg>
      </pc:sldChg>
      <pc:sldChg chg="modSp add del">
        <pc:chgData name="Haojun Xia" userId="592371e849aa7afe" providerId="LiveId" clId="{A82E2AAE-EEA7-4477-8331-1B004D26C30D}" dt="2018-11-16T13:40:58.283" v="1917" actId="2696"/>
        <pc:sldMkLst>
          <pc:docMk/>
          <pc:sldMk cId="2890719283" sldId="261"/>
        </pc:sldMkLst>
        <pc:spChg chg="mod">
          <ac:chgData name="Haojun Xia" userId="592371e849aa7afe" providerId="LiveId" clId="{A82E2AAE-EEA7-4477-8331-1B004D26C30D}" dt="2018-11-16T11:50:26.878" v="358"/>
          <ac:spMkLst>
            <pc:docMk/>
            <pc:sldMk cId="2890719283" sldId="261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3:29:37.028" v="1768" actId="20577"/>
          <ac:spMkLst>
            <pc:docMk/>
            <pc:sldMk cId="2890719283" sldId="261"/>
            <ac:spMk id="3" creationId="{69A15314-C83C-4991-B9FC-6AE3AACE09F0}"/>
          </ac:spMkLst>
        </pc:spChg>
      </pc:sldChg>
      <pc:sldChg chg="modSp add">
        <pc:chgData name="Haojun Xia" userId="592371e849aa7afe" providerId="LiveId" clId="{A82E2AAE-EEA7-4477-8331-1B004D26C30D}" dt="2018-11-16T18:06:38.652" v="3613" actId="11"/>
        <pc:sldMkLst>
          <pc:docMk/>
          <pc:sldMk cId="2985542054" sldId="262"/>
        </pc:sldMkLst>
        <pc:spChg chg="mod">
          <ac:chgData name="Haojun Xia" userId="592371e849aa7afe" providerId="LiveId" clId="{A82E2AAE-EEA7-4477-8331-1B004D26C30D}" dt="2018-11-16T13:47:50.560" v="2015"/>
          <ac:spMkLst>
            <pc:docMk/>
            <pc:sldMk cId="2985542054" sldId="262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8:06:38.652" v="3613" actId="11"/>
          <ac:spMkLst>
            <pc:docMk/>
            <pc:sldMk cId="2985542054" sldId="262"/>
            <ac:spMk id="3" creationId="{69A15314-C83C-4991-B9FC-6AE3AACE09F0}"/>
          </ac:spMkLst>
        </pc:spChg>
      </pc:sldChg>
      <pc:sldChg chg="modSp add">
        <pc:chgData name="Haojun Xia" userId="592371e849aa7afe" providerId="LiveId" clId="{A82E2AAE-EEA7-4477-8331-1B004D26C30D}" dt="2018-11-16T16:52:52.589" v="3269" actId="20577"/>
        <pc:sldMkLst>
          <pc:docMk/>
          <pc:sldMk cId="3352769198" sldId="263"/>
        </pc:sldMkLst>
        <pc:spChg chg="mod">
          <ac:chgData name="Haojun Xia" userId="592371e849aa7afe" providerId="LiveId" clId="{A82E2AAE-EEA7-4477-8331-1B004D26C30D}" dt="2018-11-16T13:51:11.412" v="2090" actId="20577"/>
          <ac:spMkLst>
            <pc:docMk/>
            <pc:sldMk cId="3352769198" sldId="263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6:52:52.589" v="3269" actId="20577"/>
          <ac:spMkLst>
            <pc:docMk/>
            <pc:sldMk cId="3352769198" sldId="263"/>
            <ac:spMk id="3" creationId="{69A15314-C83C-4991-B9FC-6AE3AACE09F0}"/>
          </ac:spMkLst>
        </pc:spChg>
      </pc:sldChg>
      <pc:sldChg chg="modSp add">
        <pc:chgData name="Haojun Xia" userId="592371e849aa7afe" providerId="LiveId" clId="{A82E2AAE-EEA7-4477-8331-1B004D26C30D}" dt="2018-11-16T18:10:31.134" v="3620"/>
        <pc:sldMkLst>
          <pc:docMk/>
          <pc:sldMk cId="2206621738" sldId="264"/>
        </pc:sldMkLst>
        <pc:spChg chg="mod">
          <ac:chgData name="Haojun Xia" userId="592371e849aa7afe" providerId="LiveId" clId="{A82E2AAE-EEA7-4477-8331-1B004D26C30D}" dt="2018-11-16T13:51:14.494" v="2091" actId="20577"/>
          <ac:spMkLst>
            <pc:docMk/>
            <pc:sldMk cId="2206621738" sldId="264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8:10:31.134" v="3620"/>
          <ac:spMkLst>
            <pc:docMk/>
            <pc:sldMk cId="2206621738" sldId="264"/>
            <ac:spMk id="3" creationId="{69A15314-C83C-4991-B9FC-6AE3AACE09F0}"/>
          </ac:spMkLst>
        </pc:spChg>
      </pc:sldChg>
      <pc:sldChg chg="modSp add ord">
        <pc:chgData name="Haojun Xia" userId="592371e849aa7afe" providerId="LiveId" clId="{A82E2AAE-EEA7-4477-8331-1B004D26C30D}" dt="2018-11-16T18:06:53.870" v="3614" actId="11"/>
        <pc:sldMkLst>
          <pc:docMk/>
          <pc:sldMk cId="2398735052" sldId="265"/>
        </pc:sldMkLst>
        <pc:spChg chg="mod">
          <ac:chgData name="Haojun Xia" userId="592371e849aa7afe" providerId="LiveId" clId="{A82E2AAE-EEA7-4477-8331-1B004D26C30D}" dt="2018-11-16T13:47:45.651" v="2010"/>
          <ac:spMkLst>
            <pc:docMk/>
            <pc:sldMk cId="2398735052" sldId="265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8:06:53.870" v="3614" actId="11"/>
          <ac:spMkLst>
            <pc:docMk/>
            <pc:sldMk cId="2398735052" sldId="265"/>
            <ac:spMk id="3" creationId="{69A15314-C83C-4991-B9FC-6AE3AACE09F0}"/>
          </ac:spMkLst>
        </pc:spChg>
      </pc:sldChg>
      <pc:sldChg chg="modSp add ord">
        <pc:chgData name="Haojun Xia" userId="592371e849aa7afe" providerId="LiveId" clId="{A82E2AAE-EEA7-4477-8331-1B004D26C30D}" dt="2018-11-16T13:42:36.202" v="1941" actId="20577"/>
        <pc:sldMkLst>
          <pc:docMk/>
          <pc:sldMk cId="2213399069" sldId="266"/>
        </pc:sldMkLst>
        <pc:spChg chg="mod">
          <ac:chgData name="Haojun Xia" userId="592371e849aa7afe" providerId="LiveId" clId="{A82E2AAE-EEA7-4477-8331-1B004D26C30D}" dt="2018-11-16T13:42:36.202" v="1941" actId="20577"/>
          <ac:spMkLst>
            <pc:docMk/>
            <pc:sldMk cId="2213399069" sldId="266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3:15:04.467" v="1486" actId="14"/>
          <ac:spMkLst>
            <pc:docMk/>
            <pc:sldMk cId="2213399069" sldId="266"/>
            <ac:spMk id="3" creationId="{69A15314-C83C-4991-B9FC-6AE3AACE09F0}"/>
          </ac:spMkLst>
        </pc:spChg>
      </pc:sldChg>
      <pc:sldChg chg="add del">
        <pc:chgData name="Haojun Xia" userId="592371e849aa7afe" providerId="LiveId" clId="{A82E2AAE-EEA7-4477-8331-1B004D26C30D}" dt="2018-11-16T12:56:56.005" v="1186" actId="2696"/>
        <pc:sldMkLst>
          <pc:docMk/>
          <pc:sldMk cId="4069825412" sldId="266"/>
        </pc:sldMkLst>
      </pc:sldChg>
      <pc:sldChg chg="addSp delSp modSp add">
        <pc:chgData name="Haojun Xia" userId="592371e849aa7afe" providerId="LiveId" clId="{A82E2AAE-EEA7-4477-8331-1B004D26C30D}" dt="2018-11-16T14:42:52.988" v="2520" actId="20577"/>
        <pc:sldMkLst>
          <pc:docMk/>
          <pc:sldMk cId="1228624538" sldId="267"/>
        </pc:sldMkLst>
        <pc:spChg chg="mod">
          <ac:chgData name="Haojun Xia" userId="592371e849aa7afe" providerId="LiveId" clId="{A82E2AAE-EEA7-4477-8331-1B004D26C30D}" dt="2018-11-16T14:42:52.988" v="2520" actId="20577"/>
          <ac:spMkLst>
            <pc:docMk/>
            <pc:sldMk cId="1228624538" sldId="267"/>
            <ac:spMk id="2" creationId="{F8EC87DF-4530-4F24-8BCE-20482E62F550}"/>
          </ac:spMkLst>
        </pc:spChg>
        <pc:spChg chg="del">
          <ac:chgData name="Haojun Xia" userId="592371e849aa7afe" providerId="LiveId" clId="{A82E2AAE-EEA7-4477-8331-1B004D26C30D}" dt="2018-11-16T14:14:48.128" v="2222" actId="478"/>
          <ac:spMkLst>
            <pc:docMk/>
            <pc:sldMk cId="1228624538" sldId="267"/>
            <ac:spMk id="3" creationId="{69A15314-C83C-4991-B9FC-6AE3AACE09F0}"/>
          </ac:spMkLst>
        </pc:spChg>
        <pc:spChg chg="add del mod">
          <ac:chgData name="Haojun Xia" userId="592371e849aa7afe" providerId="LiveId" clId="{A82E2AAE-EEA7-4477-8331-1B004D26C30D}" dt="2018-11-16T14:14:50.774" v="2223" actId="478"/>
          <ac:spMkLst>
            <pc:docMk/>
            <pc:sldMk cId="1228624538" sldId="267"/>
            <ac:spMk id="5" creationId="{67784F97-455C-42A7-A8A0-4D4ECC0B55FE}"/>
          </ac:spMkLst>
        </pc:spChg>
        <pc:picChg chg="add mod">
          <ac:chgData name="Haojun Xia" userId="592371e849aa7afe" providerId="LiveId" clId="{A82E2AAE-EEA7-4477-8331-1B004D26C30D}" dt="2018-11-16T14:15:15.315" v="2229" actId="1076"/>
          <ac:picMkLst>
            <pc:docMk/>
            <pc:sldMk cId="1228624538" sldId="267"/>
            <ac:picMk id="7" creationId="{56DA5342-17E3-41A5-85CA-F27DA5EA0EA2}"/>
          </ac:picMkLst>
        </pc:picChg>
      </pc:sldChg>
      <pc:sldChg chg="addSp delSp modSp add">
        <pc:chgData name="Haojun Xia" userId="592371e849aa7afe" providerId="LiveId" clId="{A82E2AAE-EEA7-4477-8331-1B004D26C30D}" dt="2018-11-16T14:43:38.680" v="2522" actId="1076"/>
        <pc:sldMkLst>
          <pc:docMk/>
          <pc:sldMk cId="3008927324" sldId="268"/>
        </pc:sldMkLst>
        <pc:spChg chg="mod">
          <ac:chgData name="Haojun Xia" userId="592371e849aa7afe" providerId="LiveId" clId="{A82E2AAE-EEA7-4477-8331-1B004D26C30D}" dt="2018-11-16T14:34:07.692" v="2325"/>
          <ac:spMkLst>
            <pc:docMk/>
            <pc:sldMk cId="3008927324" sldId="268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4:43:17.777" v="2521" actId="207"/>
          <ac:spMkLst>
            <pc:docMk/>
            <pc:sldMk cId="3008927324" sldId="268"/>
            <ac:spMk id="3" creationId="{69A15314-C83C-4991-B9FC-6AE3AACE09F0}"/>
          </ac:spMkLst>
        </pc:spChg>
        <pc:picChg chg="add del mod">
          <ac:chgData name="Haojun Xia" userId="592371e849aa7afe" providerId="LiveId" clId="{A82E2AAE-EEA7-4477-8331-1B004D26C30D}" dt="2018-11-16T14:23:58.294" v="2250"/>
          <ac:picMkLst>
            <pc:docMk/>
            <pc:sldMk cId="3008927324" sldId="268"/>
            <ac:picMk id="4" creationId="{E0DA4220-6DD5-4EBC-9E48-95FC6FC6E68A}"/>
          </ac:picMkLst>
        </pc:picChg>
        <pc:picChg chg="add mod">
          <ac:chgData name="Haojun Xia" userId="592371e849aa7afe" providerId="LiveId" clId="{A82E2AAE-EEA7-4477-8331-1B004D26C30D}" dt="2018-11-16T14:43:38.680" v="2522" actId="1076"/>
          <ac:picMkLst>
            <pc:docMk/>
            <pc:sldMk cId="3008927324" sldId="268"/>
            <ac:picMk id="5" creationId="{7850A691-F7EF-476F-AD6D-D1E3D65CB7A2}"/>
          </ac:picMkLst>
        </pc:picChg>
      </pc:sldChg>
      <pc:sldChg chg="addSp delSp modSp add">
        <pc:chgData name="Haojun Xia" userId="592371e849aa7afe" providerId="LiveId" clId="{A82E2AAE-EEA7-4477-8331-1B004D26C30D}" dt="2018-11-16T15:41:01.083" v="2865" actId="1076"/>
        <pc:sldMkLst>
          <pc:docMk/>
          <pc:sldMk cId="536235618" sldId="269"/>
        </pc:sldMkLst>
        <pc:spChg chg="mod">
          <ac:chgData name="Haojun Xia" userId="592371e849aa7afe" providerId="LiveId" clId="{A82E2AAE-EEA7-4477-8331-1B004D26C30D}" dt="2018-11-16T13:49:04.285" v="2028" actId="20577"/>
          <ac:spMkLst>
            <pc:docMk/>
            <pc:sldMk cId="536235618" sldId="269"/>
            <ac:spMk id="2" creationId="{F8EC87DF-4530-4F24-8BCE-20482E62F550}"/>
          </ac:spMkLst>
        </pc:spChg>
        <pc:spChg chg="del mod">
          <ac:chgData name="Haojun Xia" userId="592371e849aa7afe" providerId="LiveId" clId="{A82E2AAE-EEA7-4477-8331-1B004D26C30D}" dt="2018-11-16T14:50:22.496" v="2530" actId="478"/>
          <ac:spMkLst>
            <pc:docMk/>
            <pc:sldMk cId="536235618" sldId="269"/>
            <ac:spMk id="3" creationId="{69A15314-C83C-4991-B9FC-6AE3AACE09F0}"/>
          </ac:spMkLst>
        </pc:spChg>
        <pc:spChg chg="add mod">
          <ac:chgData name="Haojun Xia" userId="592371e849aa7afe" providerId="LiveId" clId="{A82E2AAE-EEA7-4477-8331-1B004D26C30D}" dt="2018-11-16T15:41:01.083" v="2865" actId="1076"/>
          <ac:spMkLst>
            <pc:docMk/>
            <pc:sldMk cId="536235618" sldId="269"/>
            <ac:spMk id="5" creationId="{B4BC3B90-8155-4969-9BC2-78BD5345D29A}"/>
          </ac:spMkLst>
        </pc:spChg>
        <pc:picChg chg="add mod">
          <ac:chgData name="Haojun Xia" userId="592371e849aa7afe" providerId="LiveId" clId="{A82E2AAE-EEA7-4477-8331-1B004D26C30D}" dt="2018-11-16T14:44:54.081" v="2525" actId="1076"/>
          <ac:picMkLst>
            <pc:docMk/>
            <pc:sldMk cId="536235618" sldId="269"/>
            <ac:picMk id="4" creationId="{DBEFD001-5D86-4751-AEE0-60560B412BAD}"/>
          </ac:picMkLst>
        </pc:picChg>
      </pc:sldChg>
      <pc:sldChg chg="addSp delSp modSp add">
        <pc:chgData name="Haojun Xia" userId="592371e849aa7afe" providerId="LiveId" clId="{A82E2AAE-EEA7-4477-8331-1B004D26C30D}" dt="2018-11-16T16:35:54.874" v="3189" actId="14100"/>
        <pc:sldMkLst>
          <pc:docMk/>
          <pc:sldMk cId="2439650428" sldId="270"/>
        </pc:sldMkLst>
        <pc:spChg chg="mod">
          <ac:chgData name="Haojun Xia" userId="592371e849aa7afe" providerId="LiveId" clId="{A82E2AAE-EEA7-4477-8331-1B004D26C30D}" dt="2018-11-16T16:35:54.874" v="3189" actId="14100"/>
          <ac:spMkLst>
            <pc:docMk/>
            <pc:sldMk cId="2439650428" sldId="270"/>
            <ac:spMk id="2" creationId="{F8EC87DF-4530-4F24-8BCE-20482E62F550}"/>
          </ac:spMkLst>
        </pc:spChg>
        <pc:spChg chg="del">
          <ac:chgData name="Haojun Xia" userId="592371e849aa7afe" providerId="LiveId" clId="{A82E2AAE-EEA7-4477-8331-1B004D26C30D}" dt="2018-11-16T15:59:11.255" v="2994" actId="478"/>
          <ac:spMkLst>
            <pc:docMk/>
            <pc:sldMk cId="2439650428" sldId="270"/>
            <ac:spMk id="3" creationId="{69A15314-C83C-4991-B9FC-6AE3AACE09F0}"/>
          </ac:spMkLst>
        </pc:spChg>
        <pc:spChg chg="add del mod">
          <ac:chgData name="Haojun Xia" userId="592371e849aa7afe" providerId="LiveId" clId="{A82E2AAE-EEA7-4477-8331-1B004D26C30D}" dt="2018-11-16T15:59:37.456" v="3003" actId="478"/>
          <ac:spMkLst>
            <pc:docMk/>
            <pc:sldMk cId="2439650428" sldId="270"/>
            <ac:spMk id="5" creationId="{637F1BB4-21B0-4B9F-8B0C-7A52C46C080C}"/>
          </ac:spMkLst>
        </pc:spChg>
        <pc:picChg chg="add mod ord">
          <ac:chgData name="Haojun Xia" userId="592371e849aa7afe" providerId="LiveId" clId="{A82E2AAE-EEA7-4477-8331-1B004D26C30D}" dt="2018-11-16T16:00:08.087" v="3011" actId="1076"/>
          <ac:picMkLst>
            <pc:docMk/>
            <pc:sldMk cId="2439650428" sldId="270"/>
            <ac:picMk id="6" creationId="{7AFEA7E3-412E-4CD8-AC57-B8ECF57B61F3}"/>
          </ac:picMkLst>
        </pc:picChg>
      </pc:sldChg>
      <pc:sldChg chg="addSp delSp modSp add">
        <pc:chgData name="Haojun Xia" userId="592371e849aa7afe" providerId="LiveId" clId="{A82E2AAE-EEA7-4477-8331-1B004D26C30D}" dt="2018-11-16T16:35:41.611" v="3186" actId="255"/>
        <pc:sldMkLst>
          <pc:docMk/>
          <pc:sldMk cId="4214902116" sldId="271"/>
        </pc:sldMkLst>
        <pc:spChg chg="mod">
          <ac:chgData name="Haojun Xia" userId="592371e849aa7afe" providerId="LiveId" clId="{A82E2AAE-EEA7-4477-8331-1B004D26C30D}" dt="2018-11-16T16:35:41.611" v="3186" actId="255"/>
          <ac:spMkLst>
            <pc:docMk/>
            <pc:sldMk cId="4214902116" sldId="271"/>
            <ac:spMk id="2" creationId="{F8EC87DF-4530-4F24-8BCE-20482E62F550}"/>
          </ac:spMkLst>
        </pc:spChg>
        <pc:spChg chg="del mod">
          <ac:chgData name="Haojun Xia" userId="592371e849aa7afe" providerId="LiveId" clId="{A82E2AAE-EEA7-4477-8331-1B004D26C30D}" dt="2018-11-16T16:12:22.796" v="3080"/>
          <ac:spMkLst>
            <pc:docMk/>
            <pc:sldMk cId="4214902116" sldId="271"/>
            <ac:spMk id="3" creationId="{69A15314-C83C-4991-B9FC-6AE3AACE09F0}"/>
          </ac:spMkLst>
        </pc:spChg>
        <pc:picChg chg="add mod">
          <ac:chgData name="Haojun Xia" userId="592371e849aa7afe" providerId="LiveId" clId="{A82E2AAE-EEA7-4477-8331-1B004D26C30D}" dt="2018-11-16T16:12:35.005" v="3085" actId="1076"/>
          <ac:picMkLst>
            <pc:docMk/>
            <pc:sldMk cId="4214902116" sldId="271"/>
            <ac:picMk id="4" creationId="{A5ED9A01-FCAC-450E-A7B3-1346C47ADF5A}"/>
          </ac:picMkLst>
        </pc:picChg>
      </pc:sldChg>
      <pc:sldChg chg="modSp add">
        <pc:chgData name="Haojun Xia" userId="592371e849aa7afe" providerId="LiveId" clId="{A82E2AAE-EEA7-4477-8331-1B004D26C30D}" dt="2018-11-16T18:02:22.416" v="3608" actId="12"/>
        <pc:sldMkLst>
          <pc:docMk/>
          <pc:sldMk cId="2094018370" sldId="272"/>
        </pc:sldMkLst>
        <pc:spChg chg="mod">
          <ac:chgData name="Haojun Xia" userId="592371e849aa7afe" providerId="LiveId" clId="{A82E2AAE-EEA7-4477-8331-1B004D26C30D}" dt="2018-11-16T14:07:41.542" v="2123" actId="20577"/>
          <ac:spMkLst>
            <pc:docMk/>
            <pc:sldMk cId="2094018370" sldId="272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8:02:22.416" v="3608" actId="12"/>
          <ac:spMkLst>
            <pc:docMk/>
            <pc:sldMk cId="2094018370" sldId="272"/>
            <ac:spMk id="3" creationId="{69A15314-C83C-4991-B9FC-6AE3AACE09F0}"/>
          </ac:spMkLst>
        </pc:spChg>
      </pc:sldChg>
      <pc:sldChg chg="modSp add">
        <pc:chgData name="Haojun Xia" userId="592371e849aa7afe" providerId="LiveId" clId="{A82E2AAE-EEA7-4477-8331-1B004D26C30D}" dt="2018-11-16T16:59:27.722" v="3388" actId="12"/>
        <pc:sldMkLst>
          <pc:docMk/>
          <pc:sldMk cId="2519299490" sldId="273"/>
        </pc:sldMkLst>
        <pc:spChg chg="mod">
          <ac:chgData name="Haojun Xia" userId="592371e849aa7afe" providerId="LiveId" clId="{A82E2AAE-EEA7-4477-8331-1B004D26C30D}" dt="2018-11-16T14:08:07.266" v="2140"/>
          <ac:spMkLst>
            <pc:docMk/>
            <pc:sldMk cId="2519299490" sldId="273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6:59:27.722" v="3388" actId="12"/>
          <ac:spMkLst>
            <pc:docMk/>
            <pc:sldMk cId="2519299490" sldId="273"/>
            <ac:spMk id="3" creationId="{69A15314-C83C-4991-B9FC-6AE3AACE09F0}"/>
          </ac:spMkLst>
        </pc:spChg>
      </pc:sldChg>
      <pc:sldChg chg="addSp delSp modSp add">
        <pc:chgData name="Haojun Xia" userId="592371e849aa7afe" providerId="LiveId" clId="{A82E2AAE-EEA7-4477-8331-1B004D26C30D}" dt="2018-11-16T16:31:36.777" v="3176"/>
        <pc:sldMkLst>
          <pc:docMk/>
          <pc:sldMk cId="1301309219" sldId="274"/>
        </pc:sldMkLst>
        <pc:spChg chg="mod">
          <ac:chgData name="Haojun Xia" userId="592371e849aa7afe" providerId="LiveId" clId="{A82E2AAE-EEA7-4477-8331-1B004D26C30D}" dt="2018-11-16T14:08:37.649" v="2158" actId="20577"/>
          <ac:spMkLst>
            <pc:docMk/>
            <pc:sldMk cId="1301309219" sldId="274"/>
            <ac:spMk id="2" creationId="{F8EC87DF-4530-4F24-8BCE-20482E62F550}"/>
          </ac:spMkLst>
        </pc:spChg>
        <pc:spChg chg="del mod">
          <ac:chgData name="Haojun Xia" userId="592371e849aa7afe" providerId="LiveId" clId="{A82E2AAE-EEA7-4477-8331-1B004D26C30D}" dt="2018-11-16T16:27:41.632" v="3113"/>
          <ac:spMkLst>
            <pc:docMk/>
            <pc:sldMk cId="1301309219" sldId="274"/>
            <ac:spMk id="3" creationId="{69A15314-C83C-4991-B9FC-6AE3AACE09F0}"/>
          </ac:spMkLst>
        </pc:spChg>
        <pc:spChg chg="add mod">
          <ac:chgData name="Haojun Xia" userId="592371e849aa7afe" providerId="LiveId" clId="{A82E2AAE-EEA7-4477-8331-1B004D26C30D}" dt="2018-11-16T16:31:36.777" v="3176"/>
          <ac:spMkLst>
            <pc:docMk/>
            <pc:sldMk cId="1301309219" sldId="274"/>
            <ac:spMk id="5" creationId="{21734962-EC57-43B1-BCE7-781CDA5F9176}"/>
          </ac:spMkLst>
        </pc:spChg>
        <pc:picChg chg="add mod">
          <ac:chgData name="Haojun Xia" userId="592371e849aa7afe" providerId="LiveId" clId="{A82E2AAE-EEA7-4477-8331-1B004D26C30D}" dt="2018-11-16T16:29:58.697" v="3120" actId="1076"/>
          <ac:picMkLst>
            <pc:docMk/>
            <pc:sldMk cId="1301309219" sldId="274"/>
            <ac:picMk id="4" creationId="{08A34EE6-7F94-4B28-A034-A365EA663A3C}"/>
          </ac:picMkLst>
        </pc:picChg>
      </pc:sldChg>
      <pc:sldChg chg="modSp add del">
        <pc:chgData name="Haojun Xia" userId="592371e849aa7afe" providerId="LiveId" clId="{A82E2AAE-EEA7-4477-8331-1B004D26C30D}" dt="2018-11-16T16:20:30.431" v="3095" actId="2696"/>
        <pc:sldMkLst>
          <pc:docMk/>
          <pc:sldMk cId="2004935772" sldId="275"/>
        </pc:sldMkLst>
        <pc:spChg chg="mod">
          <ac:chgData name="Haojun Xia" userId="592371e849aa7afe" providerId="LiveId" clId="{A82E2AAE-EEA7-4477-8331-1B004D26C30D}" dt="2018-11-16T14:08:53.184" v="2167" actId="20577"/>
          <ac:spMkLst>
            <pc:docMk/>
            <pc:sldMk cId="2004935772" sldId="275"/>
            <ac:spMk id="2" creationId="{F8EC87DF-4530-4F24-8BCE-20482E62F550}"/>
          </ac:spMkLst>
        </pc:spChg>
      </pc:sldChg>
      <pc:sldChg chg="addSp delSp modSp add">
        <pc:chgData name="Haojun Xia" userId="592371e849aa7afe" providerId="LiveId" clId="{A82E2AAE-EEA7-4477-8331-1B004D26C30D}" dt="2018-11-16T16:21:16.835" v="3106" actId="1076"/>
        <pc:sldMkLst>
          <pc:docMk/>
          <pc:sldMk cId="1686723638" sldId="276"/>
        </pc:sldMkLst>
        <pc:spChg chg="mod">
          <ac:chgData name="Haojun Xia" userId="592371e849aa7afe" providerId="LiveId" clId="{A82E2AAE-EEA7-4477-8331-1B004D26C30D}" dt="2018-11-16T14:10:23.601" v="2221"/>
          <ac:spMkLst>
            <pc:docMk/>
            <pc:sldMk cId="1686723638" sldId="276"/>
            <ac:spMk id="2" creationId="{F8EC87DF-4530-4F24-8BCE-20482E62F550}"/>
          </ac:spMkLst>
        </pc:spChg>
        <pc:spChg chg="del mod">
          <ac:chgData name="Haojun Xia" userId="592371e849aa7afe" providerId="LiveId" clId="{A82E2AAE-EEA7-4477-8331-1B004D26C30D}" dt="2018-11-16T16:21:09.847" v="3103"/>
          <ac:spMkLst>
            <pc:docMk/>
            <pc:sldMk cId="1686723638" sldId="276"/>
            <ac:spMk id="3" creationId="{69A15314-C83C-4991-B9FC-6AE3AACE09F0}"/>
          </ac:spMkLst>
        </pc:spChg>
        <pc:picChg chg="add mod">
          <ac:chgData name="Haojun Xia" userId="592371e849aa7afe" providerId="LiveId" clId="{A82E2AAE-EEA7-4477-8331-1B004D26C30D}" dt="2018-11-16T16:21:16.835" v="3106" actId="1076"/>
          <ac:picMkLst>
            <pc:docMk/>
            <pc:sldMk cId="1686723638" sldId="276"/>
            <ac:picMk id="4" creationId="{4D04450D-A1F4-4E7F-9DAB-18DBEDB432C8}"/>
          </ac:picMkLst>
        </pc:picChg>
      </pc:sldChg>
      <pc:sldChg chg="addSp delSp modSp add">
        <pc:chgData name="Haojun Xia" userId="592371e849aa7afe" providerId="LiveId" clId="{A82E2AAE-EEA7-4477-8331-1B004D26C30D}" dt="2018-11-16T16:49:31.136" v="3221" actId="113"/>
        <pc:sldMkLst>
          <pc:docMk/>
          <pc:sldMk cId="4149633261" sldId="277"/>
        </pc:sldMkLst>
        <pc:spChg chg="mod">
          <ac:chgData name="Haojun Xia" userId="592371e849aa7afe" providerId="LiveId" clId="{A82E2AAE-EEA7-4477-8331-1B004D26C30D}" dt="2018-11-16T14:10:08.135" v="2210" actId="20577"/>
          <ac:spMkLst>
            <pc:docMk/>
            <pc:sldMk cId="4149633261" sldId="277"/>
            <ac:spMk id="2" creationId="{F8EC87DF-4530-4F24-8BCE-20482E62F550}"/>
          </ac:spMkLst>
        </pc:spChg>
        <pc:spChg chg="del">
          <ac:chgData name="Haojun Xia" userId="592371e849aa7afe" providerId="LiveId" clId="{A82E2AAE-EEA7-4477-8331-1B004D26C30D}" dt="2018-11-16T16:44:27.410" v="3194" actId="478"/>
          <ac:spMkLst>
            <pc:docMk/>
            <pc:sldMk cId="4149633261" sldId="277"/>
            <ac:spMk id="3" creationId="{69A15314-C83C-4991-B9FC-6AE3AACE09F0}"/>
          </ac:spMkLst>
        </pc:spChg>
        <pc:spChg chg="add del mod">
          <ac:chgData name="Haojun Xia" userId="592371e849aa7afe" providerId="LiveId" clId="{A82E2AAE-EEA7-4477-8331-1B004D26C30D}" dt="2018-11-16T16:47:39.677" v="3197"/>
          <ac:spMkLst>
            <pc:docMk/>
            <pc:sldMk cId="4149633261" sldId="277"/>
            <ac:spMk id="5" creationId="{2283A5BB-9DE8-4945-8B46-8C0923A67EDA}"/>
          </ac:spMkLst>
        </pc:spChg>
        <pc:spChg chg="add mod">
          <ac:chgData name="Haojun Xia" userId="592371e849aa7afe" providerId="LiveId" clId="{A82E2AAE-EEA7-4477-8331-1B004D26C30D}" dt="2018-11-16T16:49:31.136" v="3221" actId="113"/>
          <ac:spMkLst>
            <pc:docMk/>
            <pc:sldMk cId="4149633261" sldId="277"/>
            <ac:spMk id="8" creationId="{9F41A70F-7CBE-4AD8-AA9D-79C01F1A15C4}"/>
          </ac:spMkLst>
        </pc:spChg>
        <pc:spChg chg="add del">
          <ac:chgData name="Haojun Xia" userId="592371e849aa7afe" providerId="LiveId" clId="{A82E2AAE-EEA7-4477-8331-1B004D26C30D}" dt="2018-11-16T16:48:30.979" v="3204"/>
          <ac:spMkLst>
            <pc:docMk/>
            <pc:sldMk cId="4149633261" sldId="277"/>
            <ac:spMk id="9" creationId="{6BD35B66-A6F3-4490-848A-C9FB28F64FE2}"/>
          </ac:spMkLst>
        </pc:spChg>
        <pc:spChg chg="add del">
          <ac:chgData name="Haojun Xia" userId="592371e849aa7afe" providerId="LiveId" clId="{A82E2AAE-EEA7-4477-8331-1B004D26C30D}" dt="2018-11-16T16:48:34.463" v="3206"/>
          <ac:spMkLst>
            <pc:docMk/>
            <pc:sldMk cId="4149633261" sldId="277"/>
            <ac:spMk id="10" creationId="{7078F7A0-73CB-4557-A733-BFE003CB6CEB}"/>
          </ac:spMkLst>
        </pc:spChg>
        <pc:spChg chg="add del">
          <ac:chgData name="Haojun Xia" userId="592371e849aa7afe" providerId="LiveId" clId="{A82E2AAE-EEA7-4477-8331-1B004D26C30D}" dt="2018-11-16T16:48:48.100" v="3210"/>
          <ac:spMkLst>
            <pc:docMk/>
            <pc:sldMk cId="4149633261" sldId="277"/>
            <ac:spMk id="11" creationId="{64CBA2FB-A3E4-4E76-BF30-C13F0E213B66}"/>
          </ac:spMkLst>
        </pc:spChg>
        <pc:picChg chg="add mod">
          <ac:chgData name="Haojun Xia" userId="592371e849aa7afe" providerId="LiveId" clId="{A82E2AAE-EEA7-4477-8331-1B004D26C30D}" dt="2018-11-16T16:47:52.925" v="3200" actId="1076"/>
          <ac:picMkLst>
            <pc:docMk/>
            <pc:sldMk cId="4149633261" sldId="277"/>
            <ac:picMk id="7" creationId="{E432EA82-5FC6-4ECF-9395-9267749B089E}"/>
          </ac:picMkLst>
        </pc:picChg>
      </pc:sldChg>
      <pc:sldChg chg="addSp modSp add">
        <pc:chgData name="Haojun Xia" userId="592371e849aa7afe" providerId="LiveId" clId="{A82E2AAE-EEA7-4477-8331-1B004D26C30D}" dt="2018-11-16T14:42:37.693" v="2510" actId="20577"/>
        <pc:sldMkLst>
          <pc:docMk/>
          <pc:sldMk cId="2853716428" sldId="278"/>
        </pc:sldMkLst>
        <pc:spChg chg="mod">
          <ac:chgData name="Haojun Xia" userId="592371e849aa7afe" providerId="LiveId" clId="{A82E2AAE-EEA7-4477-8331-1B004D26C30D}" dt="2018-11-16T14:42:37.693" v="2510" actId="20577"/>
          <ac:spMkLst>
            <pc:docMk/>
            <pc:sldMk cId="2853716428" sldId="278"/>
            <ac:spMk id="2" creationId="{F8EC87DF-4530-4F24-8BCE-20482E62F550}"/>
          </ac:spMkLst>
        </pc:spChg>
        <pc:picChg chg="add mod">
          <ac:chgData name="Haojun Xia" userId="592371e849aa7afe" providerId="LiveId" clId="{A82E2AAE-EEA7-4477-8331-1B004D26C30D}" dt="2018-11-16T14:15:44.120" v="2231" actId="1076"/>
          <ac:picMkLst>
            <pc:docMk/>
            <pc:sldMk cId="2853716428" sldId="278"/>
            <ac:picMk id="4" creationId="{314995FF-BB12-4BC0-86A0-5D1C101B2BCB}"/>
          </ac:picMkLst>
        </pc:picChg>
      </pc:sldChg>
      <pc:sldChg chg="addSp modSp add">
        <pc:chgData name="Haojun Xia" userId="592371e849aa7afe" providerId="LiveId" clId="{A82E2AAE-EEA7-4477-8331-1B004D26C30D}" dt="2018-11-16T14:16:07.118" v="2237" actId="1076"/>
        <pc:sldMkLst>
          <pc:docMk/>
          <pc:sldMk cId="4178268011" sldId="279"/>
        </pc:sldMkLst>
        <pc:picChg chg="add mod">
          <ac:chgData name="Haojun Xia" userId="592371e849aa7afe" providerId="LiveId" clId="{A82E2AAE-EEA7-4477-8331-1B004D26C30D}" dt="2018-11-16T14:16:07.118" v="2237" actId="1076"/>
          <ac:picMkLst>
            <pc:docMk/>
            <pc:sldMk cId="4178268011" sldId="279"/>
            <ac:picMk id="4" creationId="{7CEF807D-FB70-41BF-BF68-392CFB12A0CC}"/>
          </ac:picMkLst>
        </pc:picChg>
      </pc:sldChg>
      <pc:sldChg chg="addSp delSp modSp add">
        <pc:chgData name="Haojun Xia" userId="592371e849aa7afe" providerId="LiveId" clId="{A82E2AAE-EEA7-4477-8331-1B004D26C30D}" dt="2018-11-16T14:41:39.731" v="2488" actId="1076"/>
        <pc:sldMkLst>
          <pc:docMk/>
          <pc:sldMk cId="4254737534" sldId="280"/>
        </pc:sldMkLst>
        <pc:spChg chg="mod">
          <ac:chgData name="Haojun Xia" userId="592371e849aa7afe" providerId="LiveId" clId="{A82E2AAE-EEA7-4477-8331-1B004D26C30D}" dt="2018-11-16T14:34:11.323" v="2326" actId="20577"/>
          <ac:spMkLst>
            <pc:docMk/>
            <pc:sldMk cId="4254737534" sldId="280"/>
            <ac:spMk id="2" creationId="{F8EC87DF-4530-4F24-8BCE-20482E62F550}"/>
          </ac:spMkLst>
        </pc:spChg>
        <pc:spChg chg="mod">
          <ac:chgData name="Haojun Xia" userId="592371e849aa7afe" providerId="LiveId" clId="{A82E2AAE-EEA7-4477-8331-1B004D26C30D}" dt="2018-11-16T14:41:39.731" v="2488" actId="1076"/>
          <ac:spMkLst>
            <pc:docMk/>
            <pc:sldMk cId="4254737534" sldId="280"/>
            <ac:spMk id="3" creationId="{69A15314-C83C-4991-B9FC-6AE3AACE09F0}"/>
          </ac:spMkLst>
        </pc:spChg>
        <pc:picChg chg="add mod">
          <ac:chgData name="Haojun Xia" userId="592371e849aa7afe" providerId="LiveId" clId="{A82E2AAE-EEA7-4477-8331-1B004D26C30D}" dt="2018-11-16T14:36:18.549" v="2339" actId="1076"/>
          <ac:picMkLst>
            <pc:docMk/>
            <pc:sldMk cId="4254737534" sldId="280"/>
            <ac:picMk id="4" creationId="{DDD51022-F0B0-4D88-AA3B-27EFFC294F55}"/>
          </ac:picMkLst>
        </pc:picChg>
        <pc:picChg chg="del">
          <ac:chgData name="Haojun Xia" userId="592371e849aa7afe" providerId="LiveId" clId="{A82E2AAE-EEA7-4477-8331-1B004D26C30D}" dt="2018-11-16T14:35:02.044" v="2327" actId="478"/>
          <ac:picMkLst>
            <pc:docMk/>
            <pc:sldMk cId="4254737534" sldId="280"/>
            <ac:picMk id="5" creationId="{7850A691-F7EF-476F-AD6D-D1E3D65CB7A2}"/>
          </ac:picMkLst>
        </pc:picChg>
      </pc:sldChg>
      <pc:sldChg chg="addSp delSp modSp add">
        <pc:chgData name="Haojun Xia" userId="592371e849aa7afe" providerId="LiveId" clId="{A82E2AAE-EEA7-4477-8331-1B004D26C30D}" dt="2018-11-16T18:05:51.476" v="3611" actId="12"/>
        <pc:sldMkLst>
          <pc:docMk/>
          <pc:sldMk cId="3322139630" sldId="281"/>
        </pc:sldMkLst>
        <pc:spChg chg="del">
          <ac:chgData name="Haojun Xia" userId="592371e849aa7afe" providerId="LiveId" clId="{A82E2AAE-EEA7-4477-8331-1B004D26C30D}" dt="2018-11-16T14:56:54.792" v="2650" actId="478"/>
          <ac:spMkLst>
            <pc:docMk/>
            <pc:sldMk cId="3322139630" sldId="281"/>
            <ac:spMk id="5" creationId="{B4BC3B90-8155-4969-9BC2-78BD5345D29A}"/>
          </ac:spMkLst>
        </pc:spChg>
        <pc:spChg chg="add mod">
          <ac:chgData name="Haojun Xia" userId="592371e849aa7afe" providerId="LiveId" clId="{A82E2AAE-EEA7-4477-8331-1B004D26C30D}" dt="2018-11-16T18:05:51.476" v="3611" actId="12"/>
          <ac:spMkLst>
            <pc:docMk/>
            <pc:sldMk cId="3322139630" sldId="281"/>
            <ac:spMk id="6" creationId="{A6962DF1-743D-429C-A149-821562CB7978}"/>
          </ac:spMkLst>
        </pc:spChg>
        <pc:spChg chg="add del">
          <ac:chgData name="Haojun Xia" userId="592371e849aa7afe" providerId="LiveId" clId="{A82E2AAE-EEA7-4477-8331-1B004D26C30D}" dt="2018-11-16T15:00:52.320" v="2660"/>
          <ac:spMkLst>
            <pc:docMk/>
            <pc:sldMk cId="3322139630" sldId="281"/>
            <ac:spMk id="7" creationId="{A69B0ACF-4C93-4D24-BE92-667008BA8ACC}"/>
          </ac:spMkLst>
        </pc:spChg>
        <pc:picChg chg="del">
          <ac:chgData name="Haojun Xia" userId="592371e849aa7afe" providerId="LiveId" clId="{A82E2AAE-EEA7-4477-8331-1B004D26C30D}" dt="2018-11-16T14:56:52.153" v="2649" actId="478"/>
          <ac:picMkLst>
            <pc:docMk/>
            <pc:sldMk cId="3322139630" sldId="281"/>
            <ac:picMk id="4" creationId="{DBEFD001-5D86-4751-AEE0-60560B412BAD}"/>
          </ac:picMkLst>
        </pc:picChg>
      </pc:sldChg>
      <pc:sldChg chg="addSp delSp modSp add">
        <pc:chgData name="Haojun Xia" userId="592371e849aa7afe" providerId="LiveId" clId="{A82E2AAE-EEA7-4477-8331-1B004D26C30D}" dt="2018-11-16T18:05:59.977" v="3612" actId="12"/>
        <pc:sldMkLst>
          <pc:docMk/>
          <pc:sldMk cId="3721617857" sldId="282"/>
        </pc:sldMkLst>
        <pc:spChg chg="mod">
          <ac:chgData name="Haojun Xia" userId="592371e849aa7afe" providerId="LiveId" clId="{A82E2AAE-EEA7-4477-8331-1B004D26C30D}" dt="2018-11-16T18:05:59.977" v="3612" actId="12"/>
          <ac:spMkLst>
            <pc:docMk/>
            <pc:sldMk cId="3721617857" sldId="282"/>
            <ac:spMk id="6" creationId="{A6962DF1-743D-429C-A149-821562CB7978}"/>
          </ac:spMkLst>
        </pc:spChg>
        <pc:picChg chg="add del mod">
          <ac:chgData name="Haojun Xia" userId="592371e849aa7afe" providerId="LiveId" clId="{A82E2AAE-EEA7-4477-8331-1B004D26C30D}" dt="2018-11-16T15:55:49.700" v="2977" actId="478"/>
          <ac:picMkLst>
            <pc:docMk/>
            <pc:sldMk cId="3721617857" sldId="282"/>
            <ac:picMk id="3" creationId="{73CC86C2-41D7-421C-9421-942DE8B16F1D}"/>
          </ac:picMkLst>
        </pc:picChg>
      </pc:sldChg>
      <pc:sldChg chg="addSp delSp modSp add del ord">
        <pc:chgData name="Haojun Xia" userId="592371e849aa7afe" providerId="LiveId" clId="{A82E2AAE-EEA7-4477-8331-1B004D26C30D}" dt="2018-11-16T16:20:26.507" v="3094" actId="2696"/>
        <pc:sldMkLst>
          <pc:docMk/>
          <pc:sldMk cId="3678348107" sldId="283"/>
        </pc:sldMkLst>
        <pc:spChg chg="mod">
          <ac:chgData name="Haojun Xia" userId="592371e849aa7afe" providerId="LiveId" clId="{A82E2AAE-EEA7-4477-8331-1B004D26C30D}" dt="2018-11-16T16:19:14.128" v="3092"/>
          <ac:spMkLst>
            <pc:docMk/>
            <pc:sldMk cId="3678348107" sldId="283"/>
            <ac:spMk id="2" creationId="{F8EC87DF-4530-4F24-8BCE-20482E62F550}"/>
          </ac:spMkLst>
        </pc:spChg>
        <pc:picChg chg="add mod">
          <ac:chgData name="Haojun Xia" userId="592371e849aa7afe" providerId="LiveId" clId="{A82E2AAE-EEA7-4477-8331-1B004D26C30D}" dt="2018-11-16T16:07:46.747" v="3016" actId="1076"/>
          <ac:picMkLst>
            <pc:docMk/>
            <pc:sldMk cId="3678348107" sldId="283"/>
            <ac:picMk id="3" creationId="{1B5FD05C-CF73-49A6-BE7E-40D5709BCB4C}"/>
          </ac:picMkLst>
        </pc:picChg>
        <pc:picChg chg="del">
          <ac:chgData name="Haojun Xia" userId="592371e849aa7afe" providerId="LiveId" clId="{A82E2AAE-EEA7-4477-8331-1B004D26C30D}" dt="2018-11-16T16:01:32.714" v="3013" actId="478"/>
          <ac:picMkLst>
            <pc:docMk/>
            <pc:sldMk cId="3678348107" sldId="283"/>
            <ac:picMk id="6" creationId="{7AFEA7E3-412E-4CD8-AC57-B8ECF57B61F3}"/>
          </ac:picMkLst>
        </pc:picChg>
      </pc:sldChg>
      <pc:sldChg chg="addSp delSp modSp add">
        <pc:chgData name="Haojun Xia" userId="592371e849aa7afe" providerId="LiveId" clId="{A82E2AAE-EEA7-4477-8331-1B004D26C30D}" dt="2018-11-16T16:10:44.562" v="3070"/>
        <pc:sldMkLst>
          <pc:docMk/>
          <pc:sldMk cId="2977993529" sldId="284"/>
        </pc:sldMkLst>
        <pc:spChg chg="mod">
          <ac:chgData name="Haojun Xia" userId="592371e849aa7afe" providerId="LiveId" clId="{A82E2AAE-EEA7-4477-8331-1B004D26C30D}" dt="2018-11-16T16:10:44.562" v="3070"/>
          <ac:spMkLst>
            <pc:docMk/>
            <pc:sldMk cId="2977993529" sldId="284"/>
            <ac:spMk id="2" creationId="{F8EC87DF-4530-4F24-8BCE-20482E62F550}"/>
          </ac:spMkLst>
        </pc:spChg>
        <pc:spChg chg="del">
          <ac:chgData name="Haojun Xia" userId="592371e849aa7afe" providerId="LiveId" clId="{A82E2AAE-EEA7-4477-8331-1B004D26C30D}" dt="2018-11-16T16:10:03.333" v="3055" actId="478"/>
          <ac:spMkLst>
            <pc:docMk/>
            <pc:sldMk cId="2977993529" sldId="284"/>
            <ac:spMk id="3" creationId="{69A15314-C83C-4991-B9FC-6AE3AACE09F0}"/>
          </ac:spMkLst>
        </pc:spChg>
        <pc:spChg chg="add del mod">
          <ac:chgData name="Haojun Xia" userId="592371e849aa7afe" providerId="LiveId" clId="{A82E2AAE-EEA7-4477-8331-1B004D26C30D}" dt="2018-11-16T16:10:17.637" v="3056"/>
          <ac:spMkLst>
            <pc:docMk/>
            <pc:sldMk cId="2977993529" sldId="284"/>
            <ac:spMk id="5" creationId="{5D296BA2-A7AC-4672-8BC8-FE9A8E7BE9C8}"/>
          </ac:spMkLst>
        </pc:spChg>
        <pc:picChg chg="add mod">
          <ac:chgData name="Haojun Xia" userId="592371e849aa7afe" providerId="LiveId" clId="{A82E2AAE-EEA7-4477-8331-1B004D26C30D}" dt="2018-11-16T16:10:29.461" v="3062" actId="1076"/>
          <ac:picMkLst>
            <pc:docMk/>
            <pc:sldMk cId="2977993529" sldId="284"/>
            <ac:picMk id="6" creationId="{3E5BAC3A-7AC3-4F65-8EC2-6CE2C5A15DCE}"/>
          </ac:picMkLst>
        </pc:picChg>
      </pc:sldChg>
      <pc:sldChg chg="addSp delSp modSp add del">
        <pc:chgData name="Haojun Xia" userId="592371e849aa7afe" providerId="LiveId" clId="{A82E2AAE-EEA7-4477-8331-1B004D26C30D}" dt="2018-11-16T16:44:05.244" v="3193" actId="2696"/>
        <pc:sldMkLst>
          <pc:docMk/>
          <pc:sldMk cId="1981396007" sldId="285"/>
        </pc:sldMkLst>
        <pc:spChg chg="add mod">
          <ac:chgData name="Haojun Xia" userId="592371e849aa7afe" providerId="LiveId" clId="{A82E2AAE-EEA7-4477-8331-1B004D26C30D}" dt="2018-11-16T16:42:13.110" v="3192" actId="478"/>
          <ac:spMkLst>
            <pc:docMk/>
            <pc:sldMk cId="1981396007" sldId="285"/>
            <ac:spMk id="5" creationId="{E54AD134-FF27-4CB3-ADE2-A855A02CD482}"/>
          </ac:spMkLst>
        </pc:spChg>
        <pc:picChg chg="del">
          <ac:chgData name="Haojun Xia" userId="592371e849aa7afe" providerId="LiveId" clId="{A82E2AAE-EEA7-4477-8331-1B004D26C30D}" dt="2018-11-16T16:42:13.110" v="3192" actId="478"/>
          <ac:picMkLst>
            <pc:docMk/>
            <pc:sldMk cId="1981396007" sldId="285"/>
            <ac:picMk id="4" creationId="{4D04450D-A1F4-4E7F-9DAB-18DBEDB432C8}"/>
          </ac:picMkLst>
        </pc:picChg>
      </pc:sldChg>
      <pc:sldChg chg="addSp delSp modSp add del">
        <pc:chgData name="Haojun Xia" userId="592371e849aa7afe" providerId="LiveId" clId="{A82E2AAE-EEA7-4477-8331-1B004D26C30D}" dt="2018-11-16T16:46:40.893" v="3196" actId="2696"/>
        <pc:sldMkLst>
          <pc:docMk/>
          <pc:sldMk cId="3453229429" sldId="286"/>
        </pc:sldMkLst>
        <pc:spChg chg="del">
          <ac:chgData name="Haojun Xia" userId="592371e849aa7afe" providerId="LiveId" clId="{A82E2AAE-EEA7-4477-8331-1B004D26C30D}" dt="2018-11-16T16:44:30.677" v="3195" actId="478"/>
          <ac:spMkLst>
            <pc:docMk/>
            <pc:sldMk cId="3453229429" sldId="286"/>
            <ac:spMk id="3" creationId="{69A15314-C83C-4991-B9FC-6AE3AACE09F0}"/>
          </ac:spMkLst>
        </pc:spChg>
        <pc:spChg chg="add mod">
          <ac:chgData name="Haojun Xia" userId="592371e849aa7afe" providerId="LiveId" clId="{A82E2AAE-EEA7-4477-8331-1B004D26C30D}" dt="2018-11-16T16:44:30.677" v="3195" actId="478"/>
          <ac:spMkLst>
            <pc:docMk/>
            <pc:sldMk cId="3453229429" sldId="286"/>
            <ac:spMk id="5" creationId="{FDC06848-01CF-495E-8349-F62D92C671B0}"/>
          </ac:spMkLst>
        </pc:spChg>
      </pc:sldChg>
      <pc:sldChg chg="del">
        <pc:chgData name="Haojun Xia" userId="592371e849aa7afe" providerId="LiveId" clId="{A82E2AAE-EEA7-4477-8331-1B004D26C30D}" dt="2018-11-16T09:26:10.110" v="5" actId="2696"/>
        <pc:sldMkLst>
          <pc:docMk/>
          <pc:sldMk cId="1048834616" sldId="299"/>
        </pc:sldMkLst>
      </pc:sldChg>
      <pc:sldChg chg="del">
        <pc:chgData name="Haojun Xia" userId="592371e849aa7afe" providerId="LiveId" clId="{A82E2AAE-EEA7-4477-8331-1B004D26C30D}" dt="2018-11-16T09:26:10.421" v="15" actId="2696"/>
        <pc:sldMkLst>
          <pc:docMk/>
          <pc:sldMk cId="1201963555" sldId="301"/>
        </pc:sldMkLst>
      </pc:sldChg>
      <pc:sldChg chg="del">
        <pc:chgData name="Haojun Xia" userId="592371e849aa7afe" providerId="LiveId" clId="{A82E2AAE-EEA7-4477-8331-1B004D26C30D}" dt="2018-11-16T09:26:09.560" v="2" actId="2696"/>
        <pc:sldMkLst>
          <pc:docMk/>
          <pc:sldMk cId="1744365523" sldId="302"/>
        </pc:sldMkLst>
      </pc:sldChg>
      <pc:sldChg chg="del">
        <pc:chgData name="Haojun Xia" userId="592371e849aa7afe" providerId="LiveId" clId="{A82E2AAE-EEA7-4477-8331-1B004D26C30D}" dt="2018-11-16T09:26:10.387" v="14" actId="2696"/>
        <pc:sldMkLst>
          <pc:docMk/>
          <pc:sldMk cId="2213638968" sldId="303"/>
        </pc:sldMkLst>
      </pc:sldChg>
      <pc:sldChg chg="del">
        <pc:chgData name="Haojun Xia" userId="592371e849aa7afe" providerId="LiveId" clId="{A82E2AAE-EEA7-4477-8331-1B004D26C30D}" dt="2018-11-16T09:26:10.353" v="13" actId="2696"/>
        <pc:sldMkLst>
          <pc:docMk/>
          <pc:sldMk cId="969719991" sldId="305"/>
        </pc:sldMkLst>
      </pc:sldChg>
      <pc:sldChg chg="del">
        <pc:chgData name="Haojun Xia" userId="592371e849aa7afe" providerId="LiveId" clId="{A82E2AAE-EEA7-4477-8331-1B004D26C30D}" dt="2018-11-16T09:26:10.321" v="12" actId="2696"/>
        <pc:sldMkLst>
          <pc:docMk/>
          <pc:sldMk cId="4004282894" sldId="306"/>
        </pc:sldMkLst>
      </pc:sldChg>
      <pc:sldChg chg="del">
        <pc:chgData name="Haojun Xia" userId="592371e849aa7afe" providerId="LiveId" clId="{A82E2AAE-EEA7-4477-8331-1B004D26C30D}" dt="2018-11-16T09:26:10.309" v="11" actId="2696"/>
        <pc:sldMkLst>
          <pc:docMk/>
          <pc:sldMk cId="2489064530" sldId="307"/>
        </pc:sldMkLst>
      </pc:sldChg>
      <pc:sldChg chg="del">
        <pc:chgData name="Haojun Xia" userId="592371e849aa7afe" providerId="LiveId" clId="{A82E2AAE-EEA7-4477-8331-1B004D26C30D}" dt="2018-11-16T09:26:10.228" v="9" actId="2696"/>
        <pc:sldMkLst>
          <pc:docMk/>
          <pc:sldMk cId="800969147" sldId="308"/>
        </pc:sldMkLst>
      </pc:sldChg>
      <pc:sldChg chg="del">
        <pc:chgData name="Haojun Xia" userId="592371e849aa7afe" providerId="LiveId" clId="{A82E2AAE-EEA7-4477-8331-1B004D26C30D}" dt="2018-11-16T09:26:10.267" v="10" actId="2696"/>
        <pc:sldMkLst>
          <pc:docMk/>
          <pc:sldMk cId="2074056959" sldId="309"/>
        </pc:sldMkLst>
      </pc:sldChg>
      <pc:sldChg chg="del">
        <pc:chgData name="Haojun Xia" userId="592371e849aa7afe" providerId="LiveId" clId="{A82E2AAE-EEA7-4477-8331-1B004D26C30D}" dt="2018-11-16T09:26:10.212" v="8" actId="2696"/>
        <pc:sldMkLst>
          <pc:docMk/>
          <pc:sldMk cId="3925367868" sldId="310"/>
        </pc:sldMkLst>
      </pc:sldChg>
      <pc:sldChg chg="del">
        <pc:chgData name="Haojun Xia" userId="592371e849aa7afe" providerId="LiveId" clId="{A82E2AAE-EEA7-4477-8331-1B004D26C30D}" dt="2018-11-16T09:26:10.179" v="7" actId="2696"/>
        <pc:sldMkLst>
          <pc:docMk/>
          <pc:sldMk cId="1131697417" sldId="311"/>
        </pc:sldMkLst>
      </pc:sldChg>
      <pc:sldChg chg="del">
        <pc:chgData name="Haojun Xia" userId="592371e849aa7afe" providerId="LiveId" clId="{A82E2AAE-EEA7-4477-8331-1B004D26C30D}" dt="2018-11-16T09:26:10.142" v="6" actId="2696"/>
        <pc:sldMkLst>
          <pc:docMk/>
          <pc:sldMk cId="257541961" sldId="312"/>
        </pc:sldMkLst>
      </pc:sldChg>
      <pc:sldChg chg="del">
        <pc:chgData name="Haojun Xia" userId="592371e849aa7afe" providerId="LiveId" clId="{A82E2AAE-EEA7-4477-8331-1B004D26C30D}" dt="2018-11-16T09:26:10.076" v="4" actId="2696"/>
        <pc:sldMkLst>
          <pc:docMk/>
          <pc:sldMk cId="2760896526" sldId="313"/>
        </pc:sldMkLst>
      </pc:sldChg>
      <pc:sldChg chg="del">
        <pc:chgData name="Haojun Xia" userId="592371e849aa7afe" providerId="LiveId" clId="{A82E2AAE-EEA7-4477-8331-1B004D26C30D}" dt="2018-11-16T09:26:10.046" v="3" actId="2696"/>
        <pc:sldMkLst>
          <pc:docMk/>
          <pc:sldMk cId="4277241801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嵌入在段寄存器中？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输入地址是字（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32bit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）地址，如何将访存地址转化为字地址输入进去？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的非字对齐的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的非字对齐的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RegFile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的时钟要取反？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NPC_Generator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中对于不同跳转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的选择有没有优先级？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模块中，默认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变量是有符号数还是无符号数？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AluSrc1E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执行哪些指令时等于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1’b1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AluSrc2E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执行哪些指令时等于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b01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哪条指令执行过程中会使得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LoadNpcD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DataExt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LoadedBytesSelect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的意义是什么？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Harzard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模块中，有哪几类冲突需要插入气泡？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Harzard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模块中采用默认不跳转的策略，遇到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指令时，如何控制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Harzard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RegReadE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信号有什么用？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号寄存器值始终为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，是否会对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的处理产生影响？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D3EDC-78E1-4501-B1CB-D50DA693CC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8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D3EDC-78E1-4501-B1CB-D50DA693CC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2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嵌入在段寄存器中？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输入地址是字（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32bit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）地址，如何将访存地址转化为字地址输入进去？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的非字对齐的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DataMemory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的非字对齐的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RegFile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的时钟要取反？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NPC_Generator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中对于不同跳转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的选择有没有优先级？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模块中，默认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变量是有符号数还是无符号数？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AluSrc1E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执行哪些指令时等于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1’b1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AluSrc2E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执行哪些指令时等于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b01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哪条指令执行过程中会使得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LoadNpcD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DataExt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LoadedBytesSelect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的意义是什么？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Harzard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模块中，有哪几类冲突需要插入气泡？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Harzard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模块中采用默认不跳转的策略，遇到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指令时，如何控制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信号？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Harzard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RegReadE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信号有什么用？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号寄存器值始终为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，是否会对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的处理产生影响？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D3EDC-78E1-4501-B1CB-D50DA693CC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2019/3/28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hjustc@mail.ust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xhjustc@mail.ustc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mer-Summer/ComputerArchitectureLa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mer-Summer/ComputerArchitectureLa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-Summer/ComputerArchitectureLab/blob/master/4_ProjectDesignFiles/CPU%E8%AE%BE%E8%AE%A1%E5%9B%BE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mikewolf2002/p/986465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-Summer/ComputerArchitectureLab/blob/master/5_DetailDocuments/Lab2-CPU%E4%BB%A3%E7%A0%81%E5%AE%9E%E7%8E%B0%E9%AA%8C%E6%94%B6%E6%A0%87%E5%87%86%E5%92%8C%E5%AE%9E%E9%AA%8C%E6%8A%A5%E5%91%8A%E8%A6%81%E6%B1%8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279" y="1670073"/>
            <a:ext cx="6229441" cy="4827709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计算机体系结构实验</a:t>
            </a:r>
            <a:br>
              <a:rPr lang="en-US" altLang="zh-CN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讲解课</a:t>
            </a:r>
            <a:r>
              <a:rPr lang="en-US" altLang="zh-CN" sz="48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夏昊珺   </a:t>
            </a:r>
            <a: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2019.3.28 </a:t>
            </a:r>
            <a:b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/>
              </a:rPr>
              <a:t>xhjustc@mail.ustc.edu.cn</a:t>
            </a:r>
            <a:b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en-US" altLang="zh-CN" sz="2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47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87DF-4530-4F24-8BCE-20482E62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四：</a:t>
            </a:r>
            <a:r>
              <a:rPr lang="en-US" altLang="zh-CN" dirty="0" err="1"/>
              <a:t>Vivado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15314-C83C-4991-B9FC-6AE3AACE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2514600"/>
            <a:ext cx="8261131" cy="1828800"/>
          </a:xfrm>
        </p:spPr>
        <p:txBody>
          <a:bodyPr/>
          <a:lstStyle/>
          <a:p>
            <a:r>
              <a:rPr lang="zh-CN" altLang="en-US" dirty="0"/>
              <a:t>导入文件夹代码</a:t>
            </a:r>
            <a:endParaRPr lang="en-US" altLang="zh-CN" dirty="0"/>
          </a:p>
          <a:p>
            <a:r>
              <a:rPr lang="zh-CN" altLang="en-US" dirty="0"/>
              <a:t>添加仿真</a:t>
            </a:r>
            <a:r>
              <a:rPr lang="en-US" altLang="zh-CN" dirty="0"/>
              <a:t>testbench</a:t>
            </a:r>
          </a:p>
          <a:p>
            <a:r>
              <a:rPr lang="zh-CN" altLang="en-US" dirty="0"/>
              <a:t>进行仿真</a:t>
            </a:r>
          </a:p>
        </p:txBody>
      </p:sp>
    </p:spTree>
    <p:extLst>
      <p:ext uri="{BB962C8B-B14F-4D97-AF65-F5344CB8AC3E}">
        <p14:creationId xmlns:p14="http://schemas.microsoft.com/office/powerpoint/2010/main" val="29855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87DF-4530-4F24-8BCE-20482E6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5202621" cy="715962"/>
          </a:xfrm>
        </p:spPr>
        <p:txBody>
          <a:bodyPr/>
          <a:lstStyle/>
          <a:p>
            <a:r>
              <a:rPr lang="zh-CN" altLang="en-US" dirty="0"/>
              <a:t>五：</a:t>
            </a:r>
            <a:r>
              <a:rPr lang="en-US" altLang="zh-CN" dirty="0"/>
              <a:t>RISCV Test</a:t>
            </a:r>
            <a:r>
              <a:rPr lang="zh-CN" altLang="en-US" dirty="0"/>
              <a:t>测试例演示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15314-C83C-4991-B9FC-6AE3AACE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2514600"/>
            <a:ext cx="8261131" cy="1828800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TestBench</a:t>
            </a:r>
            <a:r>
              <a:rPr lang="zh-CN" altLang="en-US" dirty="0"/>
              <a:t>文件中的初始化文件路径</a:t>
            </a:r>
            <a:endParaRPr lang="en-US" altLang="zh-CN" dirty="0"/>
          </a:p>
          <a:p>
            <a:r>
              <a:rPr lang="zh-CN" altLang="en-US" dirty="0"/>
              <a:t>进行仿真</a:t>
            </a:r>
          </a:p>
        </p:txBody>
      </p:sp>
    </p:spTree>
    <p:extLst>
      <p:ext uri="{BB962C8B-B14F-4D97-AF65-F5344CB8AC3E}">
        <p14:creationId xmlns:p14="http://schemas.microsoft.com/office/powerpoint/2010/main" val="213547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87DF-4530-4F24-8BCE-20482E6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5693343" cy="715962"/>
          </a:xfrm>
        </p:spPr>
        <p:txBody>
          <a:bodyPr/>
          <a:lstStyle/>
          <a:p>
            <a:r>
              <a:rPr lang="zh-CN" altLang="en-US" dirty="0"/>
              <a:t>六：使用脚本成</a:t>
            </a:r>
            <a:r>
              <a:rPr lang="en-US" altLang="zh-CN" dirty="0"/>
              <a:t>.</a:t>
            </a:r>
            <a:r>
              <a:rPr lang="en-US" altLang="zh-CN" dirty="0" err="1"/>
              <a:t>inst</a:t>
            </a:r>
            <a:r>
              <a:rPr lang="en-US" altLang="zh-CN" dirty="0"/>
              <a:t> .data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15314-C83C-4991-B9FC-6AE3AACE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2514600"/>
            <a:ext cx="8261131" cy="1828800"/>
          </a:xfrm>
        </p:spPr>
        <p:txBody>
          <a:bodyPr/>
          <a:lstStyle/>
          <a:p>
            <a:r>
              <a:rPr lang="zh-CN" altLang="en-US" dirty="0"/>
              <a:t>拷贝汇编文件</a:t>
            </a:r>
            <a:endParaRPr lang="en-US" altLang="zh-CN" dirty="0"/>
          </a:p>
          <a:p>
            <a:r>
              <a:rPr lang="zh-CN" altLang="en-US" dirty="0"/>
              <a:t>进行</a:t>
            </a:r>
            <a:r>
              <a:rPr lang="en-US" altLang="zh-CN" dirty="0"/>
              <a:t>make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44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279" y="1670073"/>
            <a:ext cx="6229441" cy="4827709"/>
          </a:xfrm>
        </p:spPr>
        <p:txBody>
          <a:bodyPr/>
          <a:lstStyle/>
          <a:p>
            <a:pPr algn="ctr"/>
            <a:r>
              <a:rPr lang="en-US" altLang="zh-CN" sz="11500" dirty="0">
                <a:solidFill>
                  <a:schemeClr val="tx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 &amp; A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夏昊珺   </a:t>
            </a:r>
            <a: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2019.3.28 </a:t>
            </a:r>
            <a:b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/>
              </a:rPr>
              <a:t>xhjustc@mail.ustc.edu.cn</a:t>
            </a:r>
            <a:endParaRPr lang="en-US" altLang="zh-CN" sz="2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29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279" y="1311563"/>
            <a:ext cx="6229441" cy="4234873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+mj-ea"/>
              </a:rPr>
              <a:t>实验课主页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sz="2400" dirty="0">
                <a:hlinkClick r:id="rId2"/>
              </a:rPr>
              <a:t>https://github.com/Summer-Summer/ComputerArchitectureLab</a:t>
            </a:r>
            <a:endParaRPr lang="en-US" altLang="zh-CN" sz="2400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45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A0EBC-16C6-419C-BC8D-BE73C1A9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内容提纲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F1A7C-87B5-4335-87A8-A4B5983CF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实验内容安排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签到与课堂安排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数据通路和代码分析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 err="1"/>
              <a:t>Vivado</a:t>
            </a:r>
            <a:r>
              <a:rPr lang="zh-CN" altLang="en-US" dirty="0"/>
              <a:t>演示（导入代码，仿真）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RISCV Test</a:t>
            </a:r>
            <a:r>
              <a:rPr lang="zh-CN" altLang="en-US" dirty="0"/>
              <a:t>测试例演示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使用脚本生成</a:t>
            </a:r>
            <a:r>
              <a:rPr lang="en-US" altLang="zh-CN" dirty="0"/>
              <a:t>.</a:t>
            </a:r>
            <a:r>
              <a:rPr lang="en-US" altLang="zh-CN" dirty="0" err="1"/>
              <a:t>inst</a:t>
            </a:r>
            <a:r>
              <a:rPr lang="en-US" altLang="zh-CN" dirty="0"/>
              <a:t> .data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其他问题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336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9EBE-E847-4A34-86FD-2D4D74C2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一：实验内容安排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62E4A-61A8-4CFB-8C8C-1442AC40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Lab1</a:t>
            </a:r>
            <a:r>
              <a:rPr lang="zh-CN" altLang="en-US" sz="2400" dirty="0"/>
              <a:t>（</a:t>
            </a:r>
            <a:r>
              <a:rPr lang="en-US" altLang="zh-CN" sz="2400" dirty="0"/>
              <a:t>4-5</a:t>
            </a:r>
            <a:r>
              <a:rPr lang="zh-CN" altLang="en-US" sz="2400" dirty="0"/>
              <a:t>周）</a:t>
            </a:r>
            <a:r>
              <a:rPr lang="en-US" altLang="zh-CN" sz="2400" dirty="0"/>
              <a:t>【15~20%】</a:t>
            </a:r>
            <a:r>
              <a:rPr lang="zh-CN" altLang="en-US" sz="2400" dirty="0"/>
              <a:t>： 熟悉</a:t>
            </a:r>
            <a:r>
              <a:rPr lang="en-US" altLang="zh-CN" sz="2400" dirty="0"/>
              <a:t>RISC-V</a:t>
            </a:r>
            <a:r>
              <a:rPr lang="zh-CN" altLang="en-US" sz="2400" dirty="0"/>
              <a:t>指令集，完成</a:t>
            </a:r>
            <a:r>
              <a:rPr lang="en-US" altLang="zh-CN" sz="2400" dirty="0"/>
              <a:t>RV32I</a:t>
            </a:r>
            <a:r>
              <a:rPr lang="zh-CN" altLang="en-US" sz="2400" dirty="0"/>
              <a:t>指令集流水线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的设计报告；</a:t>
            </a:r>
          </a:p>
          <a:p>
            <a:r>
              <a:rPr lang="en-US" altLang="zh-CN" sz="2400" dirty="0"/>
              <a:t>Lab2</a:t>
            </a:r>
            <a:r>
              <a:rPr lang="zh-CN" altLang="en-US" sz="2400" dirty="0"/>
              <a:t>（</a:t>
            </a:r>
            <a:r>
              <a:rPr lang="en-US" altLang="zh-CN" sz="2400" dirty="0"/>
              <a:t>6-8</a:t>
            </a:r>
            <a:r>
              <a:rPr lang="zh-CN" altLang="en-US" sz="2400" dirty="0"/>
              <a:t>周）</a:t>
            </a:r>
            <a:r>
              <a:rPr lang="en-US" altLang="zh-CN" sz="2400" dirty="0"/>
              <a:t>【40%】</a:t>
            </a:r>
            <a:r>
              <a:rPr lang="zh-CN" altLang="en-US" sz="2400" dirty="0"/>
              <a:t>： 配置和使用</a:t>
            </a:r>
            <a:r>
              <a:rPr lang="en-US" altLang="zh-CN" sz="2400" dirty="0"/>
              <a:t>RISCV</a:t>
            </a:r>
            <a:r>
              <a:rPr lang="zh-CN" altLang="en-US" sz="2400" dirty="0"/>
              <a:t>编译工具链；完成</a:t>
            </a:r>
            <a:r>
              <a:rPr lang="en-US" altLang="zh-CN" sz="2400" dirty="0"/>
              <a:t>RV32I</a:t>
            </a:r>
            <a:r>
              <a:rPr lang="zh-CN" altLang="en-US" sz="2400" dirty="0"/>
              <a:t>流水线</a:t>
            </a:r>
            <a:r>
              <a:rPr lang="en-US" altLang="zh-CN" sz="2400" dirty="0"/>
              <a:t>CPU</a:t>
            </a:r>
            <a:r>
              <a:rPr lang="zh-CN" altLang="en-US" sz="2400" dirty="0"/>
              <a:t>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代码；利用</a:t>
            </a:r>
            <a:r>
              <a:rPr lang="en-US" altLang="zh-CN" sz="2400" dirty="0"/>
              <a:t>RISCV-test</a:t>
            </a:r>
            <a:r>
              <a:rPr lang="zh-CN" altLang="en-US" sz="2400" dirty="0"/>
              <a:t>测试文件进行仿真和</a:t>
            </a:r>
            <a:r>
              <a:rPr lang="en-US" altLang="zh-CN" sz="2400" dirty="0"/>
              <a:t>CPU</a:t>
            </a:r>
            <a:r>
              <a:rPr lang="zh-CN" altLang="en-US" sz="2400" dirty="0"/>
              <a:t>功能验证</a:t>
            </a:r>
          </a:p>
          <a:p>
            <a:r>
              <a:rPr lang="en-US" altLang="zh-CN" sz="2400" dirty="0"/>
              <a:t>Lab3</a:t>
            </a:r>
            <a:r>
              <a:rPr lang="zh-CN" altLang="en-US" sz="2400" dirty="0"/>
              <a:t>（第</a:t>
            </a:r>
            <a:r>
              <a:rPr lang="en-US" altLang="zh-CN" sz="2400" dirty="0"/>
              <a:t>9</a:t>
            </a:r>
            <a:r>
              <a:rPr lang="zh-CN" altLang="en-US" sz="2400" dirty="0"/>
              <a:t>周）</a:t>
            </a:r>
            <a:r>
              <a:rPr lang="en-US" altLang="zh-CN" sz="2400" dirty="0"/>
              <a:t>【10%】</a:t>
            </a:r>
            <a:r>
              <a:rPr lang="zh-CN" altLang="en-US" sz="2400" dirty="0"/>
              <a:t>： 将</a:t>
            </a:r>
            <a:r>
              <a:rPr lang="en-US" altLang="zh-CN" sz="2400" dirty="0"/>
              <a:t>CPU</a:t>
            </a:r>
            <a:r>
              <a:rPr lang="zh-CN" altLang="en-US" sz="2400" dirty="0"/>
              <a:t>烧写到</a:t>
            </a:r>
            <a:r>
              <a:rPr lang="en-US" altLang="zh-CN" sz="2400" dirty="0"/>
              <a:t>FPGA</a:t>
            </a:r>
            <a:r>
              <a:rPr lang="zh-CN" altLang="en-US" sz="2400" dirty="0"/>
              <a:t>上，并进行测试</a:t>
            </a:r>
          </a:p>
          <a:p>
            <a:r>
              <a:rPr lang="en-US" altLang="zh-CN" sz="2400" dirty="0"/>
              <a:t>Lab4</a:t>
            </a:r>
            <a:r>
              <a:rPr lang="zh-CN" altLang="en-US" sz="2400" dirty="0"/>
              <a:t>（</a:t>
            </a:r>
            <a:r>
              <a:rPr lang="en-US" altLang="zh-CN" sz="2400" dirty="0"/>
              <a:t>10-12</a:t>
            </a:r>
            <a:r>
              <a:rPr lang="zh-CN" altLang="en-US" sz="2400" dirty="0"/>
              <a:t>周）</a:t>
            </a:r>
            <a:r>
              <a:rPr lang="en-US" altLang="zh-CN" sz="2400" dirty="0"/>
              <a:t>【20~25%】</a:t>
            </a:r>
            <a:r>
              <a:rPr lang="zh-CN" altLang="en-US" sz="2400" dirty="0"/>
              <a:t>： 进一步拓展流水线（待定，可能是要求实现分支预测器或简化</a:t>
            </a:r>
            <a:r>
              <a:rPr lang="en-US" altLang="zh-CN" sz="2400" dirty="0"/>
              <a:t>Cache</a:t>
            </a:r>
            <a:r>
              <a:rPr lang="zh-CN" altLang="en-US" sz="2400" dirty="0"/>
              <a:t>）</a:t>
            </a:r>
          </a:p>
          <a:p>
            <a:r>
              <a:rPr lang="en-US" altLang="zh-CN" sz="2400" dirty="0"/>
              <a:t>Lab5</a:t>
            </a:r>
            <a:r>
              <a:rPr lang="zh-CN" altLang="en-US" sz="2400" dirty="0"/>
              <a:t>（第</a:t>
            </a:r>
            <a:r>
              <a:rPr lang="en-US" altLang="zh-CN" sz="2400" dirty="0"/>
              <a:t>13</a:t>
            </a:r>
            <a:r>
              <a:rPr lang="zh-CN" altLang="en-US" sz="2400" dirty="0"/>
              <a:t>周）</a:t>
            </a:r>
            <a:r>
              <a:rPr lang="en-US" altLang="zh-CN" sz="2400" dirty="0"/>
              <a:t>【10%】</a:t>
            </a:r>
            <a:r>
              <a:rPr lang="zh-CN" altLang="en-US" sz="2400" dirty="0"/>
              <a:t>：学习使用提供的</a:t>
            </a:r>
            <a:r>
              <a:rPr lang="en-US" altLang="zh-CN" sz="2400" dirty="0" err="1"/>
              <a:t>Tomasulo</a:t>
            </a:r>
            <a:r>
              <a:rPr lang="zh-CN" altLang="en-US" sz="2400" dirty="0"/>
              <a:t>软件模拟器和多</a:t>
            </a:r>
            <a:r>
              <a:rPr lang="en-US" altLang="zh-CN" sz="2400" dirty="0"/>
              <a:t>Cache</a:t>
            </a:r>
            <a:r>
              <a:rPr lang="zh-CN" altLang="en-US" sz="2400" dirty="0"/>
              <a:t>一致性软件模拟器，并完成实验报告</a:t>
            </a:r>
          </a:p>
        </p:txBody>
      </p:sp>
    </p:spTree>
    <p:extLst>
      <p:ext uri="{BB962C8B-B14F-4D97-AF65-F5344CB8AC3E}">
        <p14:creationId xmlns:p14="http://schemas.microsoft.com/office/powerpoint/2010/main" val="272855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9EBE-E847-4A34-86FD-2D4D74C2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一：实验内容安排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D824AE-5235-4918-BD9D-063D6B0B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26409"/>
            <a:ext cx="8229600" cy="220518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600" dirty="0" err="1"/>
              <a:t>Github</a:t>
            </a:r>
            <a:r>
              <a:rPr lang="zh-CN" altLang="en-US" sz="3600" dirty="0"/>
              <a:t>文件目录介绍</a:t>
            </a: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>
                <a:hlinkClick r:id="rId2"/>
              </a:rPr>
              <a:t>https://github.com/Summer-Summer/ComputerArchitectureLab</a:t>
            </a:r>
            <a:endParaRPr lang="en-US" altLang="zh-CN" sz="3600" dirty="0"/>
          </a:p>
          <a:p>
            <a:pPr marL="0" indent="0" algn="ctr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746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7255-3D6A-4A2E-B2B6-4FB5267E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5601855" cy="658235"/>
          </a:xfrm>
        </p:spPr>
        <p:txBody>
          <a:bodyPr/>
          <a:lstStyle/>
          <a:p>
            <a:r>
              <a:rPr lang="zh-CN" altLang="en-US" dirty="0"/>
              <a:t>二：签到与课堂安排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62A501A-D683-4280-883C-73A00D9833D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学生总数</a:t>
            </a:r>
            <a:r>
              <a:rPr lang="en-US" altLang="zh-CN" sz="2000" dirty="0"/>
              <a:t>220</a:t>
            </a:r>
            <a:r>
              <a:rPr lang="zh-CN" altLang="en-US" sz="2000" dirty="0"/>
              <a:t>人左右，教室容量</a:t>
            </a:r>
            <a:r>
              <a:rPr lang="en-US" altLang="zh-CN" sz="2000" dirty="0"/>
              <a:t>110</a:t>
            </a:r>
            <a:r>
              <a:rPr lang="zh-CN" altLang="en-US" sz="2000" dirty="0"/>
              <a:t>，每周开两次实验课，内容完全一样，</a:t>
            </a:r>
            <a:r>
              <a:rPr lang="zh-CN" altLang="en-US" sz="2000" b="1" dirty="0"/>
              <a:t>可二选一参加（周四下午</a:t>
            </a:r>
            <a:r>
              <a:rPr lang="en-US" altLang="zh-CN" sz="2000" b="1" dirty="0"/>
              <a:t>14:30</a:t>
            </a:r>
            <a:r>
              <a:rPr lang="zh-CN" altLang="en-US" sz="2000" b="1" dirty="0"/>
              <a:t>或周六晚上</a:t>
            </a:r>
            <a:r>
              <a:rPr lang="en-US" altLang="zh-CN" sz="2000" b="1" dirty="0"/>
              <a:t>18:30</a:t>
            </a:r>
            <a:r>
              <a:rPr lang="zh-CN" altLang="en-US" sz="2000" b="1" dirty="0"/>
              <a:t>）</a:t>
            </a:r>
          </a:p>
          <a:p>
            <a:r>
              <a:rPr lang="zh-CN" altLang="en-US" sz="2000" dirty="0"/>
              <a:t>验收和报告</a:t>
            </a:r>
            <a:r>
              <a:rPr lang="zh-CN" altLang="en-US" sz="2000" b="1" dirty="0"/>
              <a:t>补交</a:t>
            </a:r>
            <a:r>
              <a:rPr lang="zh-CN" altLang="en-US" sz="2000" dirty="0"/>
              <a:t>在</a:t>
            </a:r>
            <a:r>
              <a:rPr lang="zh-CN" altLang="en-US" sz="2000" b="1" dirty="0"/>
              <a:t>一周内扣除</a:t>
            </a:r>
            <a:r>
              <a:rPr lang="en-US" altLang="zh-CN" sz="2000" b="1" dirty="0"/>
              <a:t>20%</a:t>
            </a:r>
            <a:r>
              <a:rPr lang="zh-CN" altLang="en-US" sz="2000" b="1" dirty="0"/>
              <a:t>成绩</a:t>
            </a:r>
            <a:r>
              <a:rPr lang="zh-CN" altLang="en-US" sz="2000" dirty="0"/>
              <a:t>，介于</a:t>
            </a:r>
            <a:r>
              <a:rPr lang="zh-CN" altLang="en-US" sz="2000" b="1" dirty="0"/>
              <a:t>一周两周之内补交扣除</a:t>
            </a:r>
            <a:r>
              <a:rPr lang="en-US" altLang="zh-CN" sz="2000" b="1" dirty="0"/>
              <a:t>40%</a:t>
            </a:r>
            <a:r>
              <a:rPr lang="zh-CN" altLang="en-US" sz="2000" b="1" dirty="0"/>
              <a:t>成绩</a:t>
            </a:r>
            <a:r>
              <a:rPr lang="zh-CN" altLang="en-US" sz="2000" dirty="0"/>
              <a:t>，</a:t>
            </a:r>
            <a:r>
              <a:rPr lang="zh-CN" altLang="en-US" sz="2000" b="1" dirty="0"/>
              <a:t>超过两周不予验收</a:t>
            </a:r>
            <a:r>
              <a:rPr lang="zh-CN" altLang="en-US" sz="2000" dirty="0"/>
              <a:t>。</a:t>
            </a:r>
          </a:p>
          <a:p>
            <a:r>
              <a:rPr lang="zh-CN" altLang="en-US" sz="2000" b="1" dirty="0"/>
              <a:t>为了照顾对流水线不熟悉的学生和鼓励实验课出勤，每堂课设置签到。</a:t>
            </a:r>
            <a:r>
              <a:rPr lang="zh-CN" altLang="en-US" sz="2000" dirty="0"/>
              <a:t>（每次实验课开始</a:t>
            </a:r>
            <a:r>
              <a:rPr lang="en-US" altLang="zh-CN" sz="2000" dirty="0"/>
              <a:t>15</a:t>
            </a:r>
            <a:r>
              <a:rPr lang="zh-CN" altLang="en-US" sz="2000" dirty="0"/>
              <a:t>分钟后停止签到，实验课结束半小时前可以签离，每周两个实验时间段任选其一参加，有签到和签离就算当周满勤）。</a:t>
            </a:r>
          </a:p>
          <a:p>
            <a:r>
              <a:rPr lang="zh-CN" altLang="en-US" sz="2000" b="1" dirty="0"/>
              <a:t>上周和本周连续两次满勤可以申请本周实验晚交一周不做扣分处理。</a:t>
            </a:r>
            <a:r>
              <a:rPr lang="zh-CN" altLang="en-US" sz="2000" dirty="0"/>
              <a:t>（比如</a:t>
            </a:r>
            <a:r>
              <a:rPr lang="en-US" altLang="zh-CN" sz="2000" dirty="0"/>
              <a:t>Lab2</a:t>
            </a:r>
            <a:r>
              <a:rPr lang="zh-CN" altLang="en-US" sz="2000" dirty="0"/>
              <a:t>阶段一验收是第</a:t>
            </a:r>
            <a:r>
              <a:rPr lang="en-US" altLang="zh-CN" sz="2000" dirty="0"/>
              <a:t>6</a:t>
            </a:r>
            <a:r>
              <a:rPr lang="zh-CN" altLang="en-US" sz="2000" dirty="0"/>
              <a:t>周，如果到了第</a:t>
            </a:r>
            <a:r>
              <a:rPr lang="en-US" altLang="zh-CN" sz="2000" dirty="0"/>
              <a:t>6</a:t>
            </a:r>
            <a:r>
              <a:rPr lang="zh-CN" altLang="en-US" sz="2000" dirty="0"/>
              <a:t>周实验课结束了实验还没做完，如果你第</a:t>
            </a:r>
            <a:r>
              <a:rPr lang="en-US" altLang="zh-CN" sz="2000" dirty="0"/>
              <a:t>5</a:t>
            </a:r>
            <a:r>
              <a:rPr lang="zh-CN" altLang="en-US" sz="2000" dirty="0"/>
              <a:t>周和第</a:t>
            </a:r>
            <a:r>
              <a:rPr lang="en-US" altLang="zh-CN" sz="2000" dirty="0"/>
              <a:t>6</a:t>
            </a:r>
            <a:r>
              <a:rPr lang="zh-CN" altLang="en-US" sz="2000" dirty="0"/>
              <a:t>周都满勤，可以在第</a:t>
            </a:r>
            <a:r>
              <a:rPr lang="en-US" altLang="zh-CN" sz="2000" dirty="0"/>
              <a:t>6</a:t>
            </a:r>
            <a:r>
              <a:rPr lang="zh-CN" altLang="en-US" sz="2000" dirty="0"/>
              <a:t>周签离时向助教申请晚交一周同时不扣分。）希望对流水线和</a:t>
            </a:r>
            <a:r>
              <a:rPr lang="en-US" altLang="zh-CN" sz="2000" dirty="0" err="1"/>
              <a:t>verilog</a:t>
            </a:r>
            <a:r>
              <a:rPr lang="zh-CN" altLang="en-US" sz="2000" dirty="0"/>
              <a:t>不熟悉的同学可以积极参与实验课，届时有问题多问问助教，助教可以一对一讲解或者统一指导。</a:t>
            </a:r>
          </a:p>
          <a:p>
            <a:r>
              <a:rPr lang="zh-CN" altLang="en-US" sz="2000" b="1" dirty="0"/>
              <a:t>签到记录不以其他方式影响成绩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85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87DF-4530-4F24-8BCE-20482E6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5454073" cy="713654"/>
          </a:xfrm>
        </p:spPr>
        <p:txBody>
          <a:bodyPr/>
          <a:lstStyle/>
          <a:p>
            <a:r>
              <a:rPr lang="zh-CN" altLang="en-US" dirty="0"/>
              <a:t>三：数据通路和代码分析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E5BEBA-2B40-4C0C-9A0F-121071B6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8336"/>
            <a:ext cx="8229600" cy="9213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>
                <a:hlinkClick r:id="rId3"/>
              </a:rPr>
              <a:t>CPU</a:t>
            </a:r>
            <a:r>
              <a:rPr lang="zh-CN" altLang="en-US" sz="4800" dirty="0">
                <a:hlinkClick r:id="rId3"/>
              </a:rPr>
              <a:t>设计图</a:t>
            </a:r>
            <a:r>
              <a:rPr lang="en-US" altLang="zh-CN" sz="4800" dirty="0">
                <a:hlinkClick r:id="rId3"/>
              </a:rPr>
              <a:t>.pdf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276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87DF-4530-4F24-8BCE-20482E6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5454073" cy="713654"/>
          </a:xfrm>
        </p:spPr>
        <p:txBody>
          <a:bodyPr/>
          <a:lstStyle/>
          <a:p>
            <a:r>
              <a:rPr lang="zh-CN" altLang="en-US" dirty="0"/>
              <a:t>三：数据通路和代码分析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E5BEBA-2B40-4C0C-9A0F-121071B6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22938"/>
            <a:ext cx="8229600" cy="400444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u="sng" dirty="0">
                <a:hlinkClick r:id="rId3"/>
              </a:rPr>
              <a:t>https://www.cnblogs.com/mikewolf2002/p/9864652.html</a:t>
            </a:r>
            <a:endParaRPr lang="en-US" altLang="zh-CN" sz="4400" u="sng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对于</a:t>
            </a:r>
            <a:r>
              <a:rPr lang="en-US" altLang="zh-CN" dirty="0"/>
              <a:t>branch</a:t>
            </a:r>
            <a:r>
              <a:rPr lang="zh-CN" altLang="zh-CN" dirty="0"/>
              <a:t>指令的功能描述不是很准确</a:t>
            </a:r>
            <a:endParaRPr lang="en-US" altLang="zh-CN" dirty="0"/>
          </a:p>
          <a:p>
            <a:r>
              <a:rPr lang="en-US" altLang="zh-CN" dirty="0" err="1"/>
              <a:t>auipc</a:t>
            </a:r>
            <a:r>
              <a:rPr lang="zh-CN" altLang="zh-CN" dirty="0"/>
              <a:t>指令描述有问题</a:t>
            </a:r>
            <a:endParaRPr lang="en-US" altLang="zh-CN" dirty="0"/>
          </a:p>
          <a:p>
            <a:r>
              <a:rPr lang="en-US" altLang="zh-CN" dirty="0" err="1"/>
              <a:t>jalr</a:t>
            </a:r>
            <a:r>
              <a:rPr lang="zh-CN" altLang="zh-CN" dirty="0"/>
              <a:t>是</a:t>
            </a:r>
            <a:r>
              <a:rPr lang="en-US" altLang="zh-CN" dirty="0"/>
              <a:t>I</a:t>
            </a:r>
            <a:r>
              <a:rPr lang="zh-CN" altLang="zh-CN" dirty="0"/>
              <a:t>型指令不是</a:t>
            </a:r>
            <a:r>
              <a:rPr lang="en-US" altLang="zh-CN" dirty="0"/>
              <a:t>UJ</a:t>
            </a:r>
            <a:r>
              <a:rPr lang="zh-CN" altLang="zh-CN" dirty="0"/>
              <a:t>型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983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C87DF-4530-4F24-8BCE-20482E6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5454073" cy="713654"/>
          </a:xfrm>
        </p:spPr>
        <p:txBody>
          <a:bodyPr/>
          <a:lstStyle/>
          <a:p>
            <a:r>
              <a:rPr lang="zh-CN" altLang="en-US" dirty="0"/>
              <a:t>三：数据通路和代码分析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E5BEBA-2B40-4C0C-9A0F-121071B6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83069"/>
            <a:ext cx="8229600" cy="189186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>
                <a:hlinkClick r:id="rId3"/>
              </a:rPr>
              <a:t>Lab2-CPU</a:t>
            </a:r>
            <a:r>
              <a:rPr lang="zh-CN" altLang="en-US" sz="4800" dirty="0">
                <a:hlinkClick r:id="rId3"/>
              </a:rPr>
              <a:t>代码实现验收标准和实验报告要求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4529472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3022</TotalTime>
  <Words>955</Words>
  <Application>Microsoft Office PowerPoint</Application>
  <PresentationFormat>全屏显示(4:3)</PresentationFormat>
  <Paragraphs>79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Adobe 黑体 Std R</vt:lpstr>
      <vt:lpstr>Adobe 楷体 Std R</vt:lpstr>
      <vt:lpstr>楷体_GB2312</vt:lpstr>
      <vt:lpstr>Calibri</vt:lpstr>
      <vt:lpstr>Palatino Linotype</vt:lpstr>
      <vt:lpstr>实验室标题模板</vt:lpstr>
      <vt:lpstr>自定义设计方案</vt:lpstr>
      <vt:lpstr>1_自定义设计方案</vt:lpstr>
      <vt:lpstr>2_自定义设计方案</vt:lpstr>
      <vt:lpstr>计算机体系结构实验 讲解课1   夏昊珺   2019.3.28  xhjustc@mail.ustc.edu.cn </vt:lpstr>
      <vt:lpstr>实验课主页  https://github.com/Summer-Summer/ComputerArchitectureLab</vt:lpstr>
      <vt:lpstr>内容提纲</vt:lpstr>
      <vt:lpstr>一：实验内容安排</vt:lpstr>
      <vt:lpstr>一：实验内容安排</vt:lpstr>
      <vt:lpstr>二：签到与课堂安排</vt:lpstr>
      <vt:lpstr>三：数据通路和代码分析</vt:lpstr>
      <vt:lpstr>三：数据通路和代码分析</vt:lpstr>
      <vt:lpstr>三：数据通路和代码分析</vt:lpstr>
      <vt:lpstr>四：Vivado演示</vt:lpstr>
      <vt:lpstr>五：RISCV Test测试例演示</vt:lpstr>
      <vt:lpstr>六：使用脚本成.inst .data演示</vt:lpstr>
      <vt:lpstr>Q &amp; A   夏昊珺   2019.3.28  xhjustc@mail.ustc.edu.cn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puredieeasy</dc:creator>
  <cp:lastModifiedBy>夏昊珺</cp:lastModifiedBy>
  <cp:revision>135</cp:revision>
  <dcterms:created xsi:type="dcterms:W3CDTF">2016-12-30T05:08:05Z</dcterms:created>
  <dcterms:modified xsi:type="dcterms:W3CDTF">2019-03-28T05:52:02Z</dcterms:modified>
</cp:coreProperties>
</file>