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3895388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36" d="100"/>
          <a:sy n="36" d="100"/>
        </p:scale>
        <p:origin x="103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2154" y="2945943"/>
            <a:ext cx="11811080" cy="6266897"/>
          </a:xfrm>
        </p:spPr>
        <p:txBody>
          <a:bodyPr anchor="b"/>
          <a:lstStyle>
            <a:lvl1pPr algn="ctr">
              <a:defRPr sz="911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6924" y="9454516"/>
            <a:ext cx="10421541" cy="4345992"/>
          </a:xfrm>
        </p:spPr>
        <p:txBody>
          <a:bodyPr/>
          <a:lstStyle>
            <a:lvl1pPr marL="0" indent="0" algn="ctr">
              <a:buNone/>
              <a:defRPr sz="3647"/>
            </a:lvl1pPr>
            <a:lvl2pPr marL="694761" indent="0" algn="ctr">
              <a:buNone/>
              <a:defRPr sz="3039"/>
            </a:lvl2pPr>
            <a:lvl3pPr marL="1389522" indent="0" algn="ctr">
              <a:buNone/>
              <a:defRPr sz="2735"/>
            </a:lvl3pPr>
            <a:lvl4pPr marL="2084283" indent="0" algn="ctr">
              <a:buNone/>
              <a:defRPr sz="2431"/>
            </a:lvl4pPr>
            <a:lvl5pPr marL="2779044" indent="0" algn="ctr">
              <a:buNone/>
              <a:defRPr sz="2431"/>
            </a:lvl5pPr>
            <a:lvl6pPr marL="3473806" indent="0" algn="ctr">
              <a:buNone/>
              <a:defRPr sz="2431"/>
            </a:lvl6pPr>
            <a:lvl7pPr marL="4168567" indent="0" algn="ctr">
              <a:buNone/>
              <a:defRPr sz="2431"/>
            </a:lvl7pPr>
            <a:lvl8pPr marL="4863328" indent="0" algn="ctr">
              <a:buNone/>
              <a:defRPr sz="2431"/>
            </a:lvl8pPr>
            <a:lvl9pPr marL="5558089" indent="0" algn="ctr">
              <a:buNone/>
              <a:defRPr sz="2431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A8BDB-65D3-43FE-8431-CAA953C837AB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532B-2C43-4108-80A0-E4543FCBF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88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A8BDB-65D3-43FE-8431-CAA953C837AB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532B-2C43-4108-80A0-E4543FCBF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114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43888" y="958369"/>
            <a:ext cx="2996193" cy="152547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5309" y="958369"/>
            <a:ext cx="8814887" cy="152547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A8BDB-65D3-43FE-8431-CAA953C837AB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532B-2C43-4108-80A0-E4543FCBF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47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A8BDB-65D3-43FE-8431-CAA953C837AB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532B-2C43-4108-80A0-E4543FCBF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773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072" y="4487671"/>
            <a:ext cx="11984772" cy="7487774"/>
          </a:xfrm>
        </p:spPr>
        <p:txBody>
          <a:bodyPr anchor="b"/>
          <a:lstStyle>
            <a:lvl1pPr>
              <a:defRPr sz="911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8072" y="12046282"/>
            <a:ext cx="11984772" cy="3937644"/>
          </a:xfrm>
        </p:spPr>
        <p:txBody>
          <a:bodyPr/>
          <a:lstStyle>
            <a:lvl1pPr marL="0" indent="0">
              <a:buNone/>
              <a:defRPr sz="3647">
                <a:solidFill>
                  <a:schemeClr val="tx1"/>
                </a:solidFill>
              </a:defRPr>
            </a:lvl1pPr>
            <a:lvl2pPr marL="694761" indent="0">
              <a:buNone/>
              <a:defRPr sz="3039">
                <a:solidFill>
                  <a:schemeClr val="tx1">
                    <a:tint val="75000"/>
                  </a:schemeClr>
                </a:solidFill>
              </a:defRPr>
            </a:lvl2pPr>
            <a:lvl3pPr marL="1389522" indent="0">
              <a:buNone/>
              <a:defRPr sz="2735">
                <a:solidFill>
                  <a:schemeClr val="tx1">
                    <a:tint val="75000"/>
                  </a:schemeClr>
                </a:solidFill>
              </a:defRPr>
            </a:lvl3pPr>
            <a:lvl4pPr marL="2084283" indent="0">
              <a:buNone/>
              <a:defRPr sz="2431">
                <a:solidFill>
                  <a:schemeClr val="tx1">
                    <a:tint val="75000"/>
                  </a:schemeClr>
                </a:solidFill>
              </a:defRPr>
            </a:lvl4pPr>
            <a:lvl5pPr marL="2779044" indent="0">
              <a:buNone/>
              <a:defRPr sz="2431">
                <a:solidFill>
                  <a:schemeClr val="tx1">
                    <a:tint val="75000"/>
                  </a:schemeClr>
                </a:solidFill>
              </a:defRPr>
            </a:lvl5pPr>
            <a:lvl6pPr marL="3473806" indent="0">
              <a:buNone/>
              <a:defRPr sz="2431">
                <a:solidFill>
                  <a:schemeClr val="tx1">
                    <a:tint val="75000"/>
                  </a:schemeClr>
                </a:solidFill>
              </a:defRPr>
            </a:lvl6pPr>
            <a:lvl7pPr marL="4168567" indent="0">
              <a:buNone/>
              <a:defRPr sz="2431">
                <a:solidFill>
                  <a:schemeClr val="tx1">
                    <a:tint val="75000"/>
                  </a:schemeClr>
                </a:solidFill>
              </a:defRPr>
            </a:lvl7pPr>
            <a:lvl8pPr marL="4863328" indent="0">
              <a:buNone/>
              <a:defRPr sz="2431">
                <a:solidFill>
                  <a:schemeClr val="tx1">
                    <a:tint val="75000"/>
                  </a:schemeClr>
                </a:solidFill>
              </a:defRPr>
            </a:lvl8pPr>
            <a:lvl9pPr marL="5558089" indent="0">
              <a:buNone/>
              <a:defRPr sz="24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A8BDB-65D3-43FE-8431-CAA953C837AB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532B-2C43-4108-80A0-E4543FCBF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13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5308" y="4791843"/>
            <a:ext cx="5905540" cy="114212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540" y="4791843"/>
            <a:ext cx="5905540" cy="114212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A8BDB-65D3-43FE-8431-CAA953C837AB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532B-2C43-4108-80A0-E4543FCBF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284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118" y="958373"/>
            <a:ext cx="11984772" cy="34792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7119" y="4412664"/>
            <a:ext cx="5878400" cy="2162578"/>
          </a:xfrm>
        </p:spPr>
        <p:txBody>
          <a:bodyPr anchor="b"/>
          <a:lstStyle>
            <a:lvl1pPr marL="0" indent="0">
              <a:buNone/>
              <a:defRPr sz="3647" b="1"/>
            </a:lvl1pPr>
            <a:lvl2pPr marL="694761" indent="0">
              <a:buNone/>
              <a:defRPr sz="3039" b="1"/>
            </a:lvl2pPr>
            <a:lvl3pPr marL="1389522" indent="0">
              <a:buNone/>
              <a:defRPr sz="2735" b="1"/>
            </a:lvl3pPr>
            <a:lvl4pPr marL="2084283" indent="0">
              <a:buNone/>
              <a:defRPr sz="2431" b="1"/>
            </a:lvl4pPr>
            <a:lvl5pPr marL="2779044" indent="0">
              <a:buNone/>
              <a:defRPr sz="2431" b="1"/>
            </a:lvl5pPr>
            <a:lvl6pPr marL="3473806" indent="0">
              <a:buNone/>
              <a:defRPr sz="2431" b="1"/>
            </a:lvl6pPr>
            <a:lvl7pPr marL="4168567" indent="0">
              <a:buNone/>
              <a:defRPr sz="2431" b="1"/>
            </a:lvl7pPr>
            <a:lvl8pPr marL="4863328" indent="0">
              <a:buNone/>
              <a:defRPr sz="2431" b="1"/>
            </a:lvl8pPr>
            <a:lvl9pPr marL="5558089" indent="0">
              <a:buNone/>
              <a:defRPr sz="243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7119" y="6575242"/>
            <a:ext cx="5878400" cy="96711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34541" y="4412664"/>
            <a:ext cx="5907350" cy="2162578"/>
          </a:xfrm>
        </p:spPr>
        <p:txBody>
          <a:bodyPr anchor="b"/>
          <a:lstStyle>
            <a:lvl1pPr marL="0" indent="0">
              <a:buNone/>
              <a:defRPr sz="3647" b="1"/>
            </a:lvl1pPr>
            <a:lvl2pPr marL="694761" indent="0">
              <a:buNone/>
              <a:defRPr sz="3039" b="1"/>
            </a:lvl2pPr>
            <a:lvl3pPr marL="1389522" indent="0">
              <a:buNone/>
              <a:defRPr sz="2735" b="1"/>
            </a:lvl3pPr>
            <a:lvl4pPr marL="2084283" indent="0">
              <a:buNone/>
              <a:defRPr sz="2431" b="1"/>
            </a:lvl4pPr>
            <a:lvl5pPr marL="2779044" indent="0">
              <a:buNone/>
              <a:defRPr sz="2431" b="1"/>
            </a:lvl5pPr>
            <a:lvl6pPr marL="3473806" indent="0">
              <a:buNone/>
              <a:defRPr sz="2431" b="1"/>
            </a:lvl6pPr>
            <a:lvl7pPr marL="4168567" indent="0">
              <a:buNone/>
              <a:defRPr sz="2431" b="1"/>
            </a:lvl7pPr>
            <a:lvl8pPr marL="4863328" indent="0">
              <a:buNone/>
              <a:defRPr sz="2431" b="1"/>
            </a:lvl8pPr>
            <a:lvl9pPr marL="5558089" indent="0">
              <a:buNone/>
              <a:defRPr sz="243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34541" y="6575242"/>
            <a:ext cx="5907350" cy="96711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A8BDB-65D3-43FE-8431-CAA953C837AB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532B-2C43-4108-80A0-E4543FCBF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36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A8BDB-65D3-43FE-8431-CAA953C837AB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532B-2C43-4108-80A0-E4543FCBF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416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A8BDB-65D3-43FE-8431-CAA953C837AB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532B-2C43-4108-80A0-E4543FCBF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441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118" y="1200044"/>
            <a:ext cx="4481624" cy="4200155"/>
          </a:xfrm>
        </p:spPr>
        <p:txBody>
          <a:bodyPr anchor="b"/>
          <a:lstStyle>
            <a:lvl1pPr>
              <a:defRPr sz="486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7350" y="2591766"/>
            <a:ext cx="7034540" cy="12792138"/>
          </a:xfrm>
        </p:spPr>
        <p:txBody>
          <a:bodyPr/>
          <a:lstStyle>
            <a:lvl1pPr>
              <a:defRPr sz="4863"/>
            </a:lvl1pPr>
            <a:lvl2pPr>
              <a:defRPr sz="4255"/>
            </a:lvl2pPr>
            <a:lvl3pPr>
              <a:defRPr sz="3647"/>
            </a:lvl3pPr>
            <a:lvl4pPr>
              <a:defRPr sz="3039"/>
            </a:lvl4pPr>
            <a:lvl5pPr>
              <a:defRPr sz="3039"/>
            </a:lvl5pPr>
            <a:lvl6pPr>
              <a:defRPr sz="3039"/>
            </a:lvl6pPr>
            <a:lvl7pPr>
              <a:defRPr sz="3039"/>
            </a:lvl7pPr>
            <a:lvl8pPr>
              <a:defRPr sz="3039"/>
            </a:lvl8pPr>
            <a:lvl9pPr>
              <a:defRPr sz="303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7118" y="5400199"/>
            <a:ext cx="4481624" cy="10004536"/>
          </a:xfrm>
        </p:spPr>
        <p:txBody>
          <a:bodyPr/>
          <a:lstStyle>
            <a:lvl1pPr marL="0" indent="0">
              <a:buNone/>
              <a:defRPr sz="2431"/>
            </a:lvl1pPr>
            <a:lvl2pPr marL="694761" indent="0">
              <a:buNone/>
              <a:defRPr sz="2127"/>
            </a:lvl2pPr>
            <a:lvl3pPr marL="1389522" indent="0">
              <a:buNone/>
              <a:defRPr sz="1824"/>
            </a:lvl3pPr>
            <a:lvl4pPr marL="2084283" indent="0">
              <a:buNone/>
              <a:defRPr sz="1520"/>
            </a:lvl4pPr>
            <a:lvl5pPr marL="2779044" indent="0">
              <a:buNone/>
              <a:defRPr sz="1520"/>
            </a:lvl5pPr>
            <a:lvl6pPr marL="3473806" indent="0">
              <a:buNone/>
              <a:defRPr sz="1520"/>
            </a:lvl6pPr>
            <a:lvl7pPr marL="4168567" indent="0">
              <a:buNone/>
              <a:defRPr sz="1520"/>
            </a:lvl7pPr>
            <a:lvl8pPr marL="4863328" indent="0">
              <a:buNone/>
              <a:defRPr sz="1520"/>
            </a:lvl8pPr>
            <a:lvl9pPr marL="5558089" indent="0">
              <a:buNone/>
              <a:defRPr sz="152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A8BDB-65D3-43FE-8431-CAA953C837AB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532B-2C43-4108-80A0-E4543FCBF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56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118" y="1200044"/>
            <a:ext cx="4481624" cy="4200155"/>
          </a:xfrm>
        </p:spPr>
        <p:txBody>
          <a:bodyPr anchor="b"/>
          <a:lstStyle>
            <a:lvl1pPr>
              <a:defRPr sz="486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07350" y="2591766"/>
            <a:ext cx="7034540" cy="12792138"/>
          </a:xfrm>
        </p:spPr>
        <p:txBody>
          <a:bodyPr anchor="t"/>
          <a:lstStyle>
            <a:lvl1pPr marL="0" indent="0">
              <a:buNone/>
              <a:defRPr sz="4863"/>
            </a:lvl1pPr>
            <a:lvl2pPr marL="694761" indent="0">
              <a:buNone/>
              <a:defRPr sz="4255"/>
            </a:lvl2pPr>
            <a:lvl3pPr marL="1389522" indent="0">
              <a:buNone/>
              <a:defRPr sz="3647"/>
            </a:lvl3pPr>
            <a:lvl4pPr marL="2084283" indent="0">
              <a:buNone/>
              <a:defRPr sz="3039"/>
            </a:lvl4pPr>
            <a:lvl5pPr marL="2779044" indent="0">
              <a:buNone/>
              <a:defRPr sz="3039"/>
            </a:lvl5pPr>
            <a:lvl6pPr marL="3473806" indent="0">
              <a:buNone/>
              <a:defRPr sz="3039"/>
            </a:lvl6pPr>
            <a:lvl7pPr marL="4168567" indent="0">
              <a:buNone/>
              <a:defRPr sz="3039"/>
            </a:lvl7pPr>
            <a:lvl8pPr marL="4863328" indent="0">
              <a:buNone/>
              <a:defRPr sz="3039"/>
            </a:lvl8pPr>
            <a:lvl9pPr marL="5558089" indent="0">
              <a:buNone/>
              <a:defRPr sz="303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7118" y="5400199"/>
            <a:ext cx="4481624" cy="10004536"/>
          </a:xfrm>
        </p:spPr>
        <p:txBody>
          <a:bodyPr/>
          <a:lstStyle>
            <a:lvl1pPr marL="0" indent="0">
              <a:buNone/>
              <a:defRPr sz="2431"/>
            </a:lvl1pPr>
            <a:lvl2pPr marL="694761" indent="0">
              <a:buNone/>
              <a:defRPr sz="2127"/>
            </a:lvl2pPr>
            <a:lvl3pPr marL="1389522" indent="0">
              <a:buNone/>
              <a:defRPr sz="1824"/>
            </a:lvl3pPr>
            <a:lvl4pPr marL="2084283" indent="0">
              <a:buNone/>
              <a:defRPr sz="1520"/>
            </a:lvl4pPr>
            <a:lvl5pPr marL="2779044" indent="0">
              <a:buNone/>
              <a:defRPr sz="1520"/>
            </a:lvl5pPr>
            <a:lvl6pPr marL="3473806" indent="0">
              <a:buNone/>
              <a:defRPr sz="1520"/>
            </a:lvl6pPr>
            <a:lvl7pPr marL="4168567" indent="0">
              <a:buNone/>
              <a:defRPr sz="1520"/>
            </a:lvl7pPr>
            <a:lvl8pPr marL="4863328" indent="0">
              <a:buNone/>
              <a:defRPr sz="1520"/>
            </a:lvl8pPr>
            <a:lvl9pPr marL="5558089" indent="0">
              <a:buNone/>
              <a:defRPr sz="152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A8BDB-65D3-43FE-8431-CAA953C837AB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532B-2C43-4108-80A0-E4543FCBF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14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5308" y="958373"/>
            <a:ext cx="119847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308" y="4791843"/>
            <a:ext cx="119847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5308" y="16683952"/>
            <a:ext cx="3126462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A8BDB-65D3-43FE-8431-CAA953C837AB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02848" y="16683952"/>
            <a:ext cx="4689693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13618" y="16683952"/>
            <a:ext cx="3126462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2532B-2C43-4108-80A0-E4543FCBF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167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89522" rtl="0" eaLnBrk="1" latinLnBrk="0" hangingPunct="1">
        <a:lnSpc>
          <a:spcPct val="90000"/>
        </a:lnSpc>
        <a:spcBef>
          <a:spcPct val="0"/>
        </a:spcBef>
        <a:buNone/>
        <a:defRPr sz="66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7381" indent="-347381" algn="l" defTabSz="1389522" rtl="0" eaLnBrk="1" latinLnBrk="0" hangingPunct="1">
        <a:lnSpc>
          <a:spcPct val="90000"/>
        </a:lnSpc>
        <a:spcBef>
          <a:spcPts val="1520"/>
        </a:spcBef>
        <a:buFont typeface="Arial" panose="020B0604020202020204" pitchFamily="34" charset="0"/>
        <a:buChar char="•"/>
        <a:defRPr sz="4255" kern="1200">
          <a:solidFill>
            <a:schemeClr val="tx1"/>
          </a:solidFill>
          <a:latin typeface="+mn-lt"/>
          <a:ea typeface="+mn-ea"/>
          <a:cs typeface="+mn-cs"/>
        </a:defRPr>
      </a:lvl1pPr>
      <a:lvl2pPr marL="1042142" indent="-347381" algn="l" defTabSz="1389522" rtl="0" eaLnBrk="1" latinLnBrk="0" hangingPunct="1">
        <a:lnSpc>
          <a:spcPct val="90000"/>
        </a:lnSpc>
        <a:spcBef>
          <a:spcPts val="760"/>
        </a:spcBef>
        <a:buFont typeface="Arial" panose="020B0604020202020204" pitchFamily="34" charset="0"/>
        <a:buChar char="•"/>
        <a:defRPr sz="3647" kern="1200">
          <a:solidFill>
            <a:schemeClr val="tx1"/>
          </a:solidFill>
          <a:latin typeface="+mn-lt"/>
          <a:ea typeface="+mn-ea"/>
          <a:cs typeface="+mn-cs"/>
        </a:defRPr>
      </a:lvl2pPr>
      <a:lvl3pPr marL="1736903" indent="-347381" algn="l" defTabSz="1389522" rtl="0" eaLnBrk="1" latinLnBrk="0" hangingPunct="1">
        <a:lnSpc>
          <a:spcPct val="90000"/>
        </a:lnSpc>
        <a:spcBef>
          <a:spcPts val="760"/>
        </a:spcBef>
        <a:buFont typeface="Arial" panose="020B0604020202020204" pitchFamily="34" charset="0"/>
        <a:buChar char="•"/>
        <a:defRPr sz="3039" kern="1200">
          <a:solidFill>
            <a:schemeClr val="tx1"/>
          </a:solidFill>
          <a:latin typeface="+mn-lt"/>
          <a:ea typeface="+mn-ea"/>
          <a:cs typeface="+mn-cs"/>
        </a:defRPr>
      </a:lvl3pPr>
      <a:lvl4pPr marL="2431664" indent="-347381" algn="l" defTabSz="1389522" rtl="0" eaLnBrk="1" latinLnBrk="0" hangingPunct="1">
        <a:lnSpc>
          <a:spcPct val="90000"/>
        </a:lnSpc>
        <a:spcBef>
          <a:spcPts val="760"/>
        </a:spcBef>
        <a:buFont typeface="Arial" panose="020B0604020202020204" pitchFamily="34" charset="0"/>
        <a:buChar char="•"/>
        <a:defRPr sz="2735" kern="1200">
          <a:solidFill>
            <a:schemeClr val="tx1"/>
          </a:solidFill>
          <a:latin typeface="+mn-lt"/>
          <a:ea typeface="+mn-ea"/>
          <a:cs typeface="+mn-cs"/>
        </a:defRPr>
      </a:lvl4pPr>
      <a:lvl5pPr marL="3126425" indent="-347381" algn="l" defTabSz="1389522" rtl="0" eaLnBrk="1" latinLnBrk="0" hangingPunct="1">
        <a:lnSpc>
          <a:spcPct val="90000"/>
        </a:lnSpc>
        <a:spcBef>
          <a:spcPts val="760"/>
        </a:spcBef>
        <a:buFont typeface="Arial" panose="020B0604020202020204" pitchFamily="34" charset="0"/>
        <a:buChar char="•"/>
        <a:defRPr sz="2735" kern="1200">
          <a:solidFill>
            <a:schemeClr val="tx1"/>
          </a:solidFill>
          <a:latin typeface="+mn-lt"/>
          <a:ea typeface="+mn-ea"/>
          <a:cs typeface="+mn-cs"/>
        </a:defRPr>
      </a:lvl5pPr>
      <a:lvl6pPr marL="3821186" indent="-347381" algn="l" defTabSz="1389522" rtl="0" eaLnBrk="1" latinLnBrk="0" hangingPunct="1">
        <a:lnSpc>
          <a:spcPct val="90000"/>
        </a:lnSpc>
        <a:spcBef>
          <a:spcPts val="760"/>
        </a:spcBef>
        <a:buFont typeface="Arial" panose="020B0604020202020204" pitchFamily="34" charset="0"/>
        <a:buChar char="•"/>
        <a:defRPr sz="2735" kern="1200">
          <a:solidFill>
            <a:schemeClr val="tx1"/>
          </a:solidFill>
          <a:latin typeface="+mn-lt"/>
          <a:ea typeface="+mn-ea"/>
          <a:cs typeface="+mn-cs"/>
        </a:defRPr>
      </a:lvl6pPr>
      <a:lvl7pPr marL="4515947" indent="-347381" algn="l" defTabSz="1389522" rtl="0" eaLnBrk="1" latinLnBrk="0" hangingPunct="1">
        <a:lnSpc>
          <a:spcPct val="90000"/>
        </a:lnSpc>
        <a:spcBef>
          <a:spcPts val="760"/>
        </a:spcBef>
        <a:buFont typeface="Arial" panose="020B0604020202020204" pitchFamily="34" charset="0"/>
        <a:buChar char="•"/>
        <a:defRPr sz="2735" kern="1200">
          <a:solidFill>
            <a:schemeClr val="tx1"/>
          </a:solidFill>
          <a:latin typeface="+mn-lt"/>
          <a:ea typeface="+mn-ea"/>
          <a:cs typeface="+mn-cs"/>
        </a:defRPr>
      </a:lvl7pPr>
      <a:lvl8pPr marL="5210708" indent="-347381" algn="l" defTabSz="1389522" rtl="0" eaLnBrk="1" latinLnBrk="0" hangingPunct="1">
        <a:lnSpc>
          <a:spcPct val="90000"/>
        </a:lnSpc>
        <a:spcBef>
          <a:spcPts val="760"/>
        </a:spcBef>
        <a:buFont typeface="Arial" panose="020B0604020202020204" pitchFamily="34" charset="0"/>
        <a:buChar char="•"/>
        <a:defRPr sz="2735" kern="1200">
          <a:solidFill>
            <a:schemeClr val="tx1"/>
          </a:solidFill>
          <a:latin typeface="+mn-lt"/>
          <a:ea typeface="+mn-ea"/>
          <a:cs typeface="+mn-cs"/>
        </a:defRPr>
      </a:lvl8pPr>
      <a:lvl9pPr marL="5905470" indent="-347381" algn="l" defTabSz="1389522" rtl="0" eaLnBrk="1" latinLnBrk="0" hangingPunct="1">
        <a:lnSpc>
          <a:spcPct val="90000"/>
        </a:lnSpc>
        <a:spcBef>
          <a:spcPts val="760"/>
        </a:spcBef>
        <a:buFont typeface="Arial" panose="020B0604020202020204" pitchFamily="34" charset="0"/>
        <a:buChar char="•"/>
        <a:defRPr sz="27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89522" rtl="0" eaLnBrk="1" latinLnBrk="0" hangingPunct="1">
        <a:defRPr sz="2735" kern="1200">
          <a:solidFill>
            <a:schemeClr val="tx1"/>
          </a:solidFill>
          <a:latin typeface="+mn-lt"/>
          <a:ea typeface="+mn-ea"/>
          <a:cs typeface="+mn-cs"/>
        </a:defRPr>
      </a:lvl1pPr>
      <a:lvl2pPr marL="694761" algn="l" defTabSz="1389522" rtl="0" eaLnBrk="1" latinLnBrk="0" hangingPunct="1">
        <a:defRPr sz="2735" kern="1200">
          <a:solidFill>
            <a:schemeClr val="tx1"/>
          </a:solidFill>
          <a:latin typeface="+mn-lt"/>
          <a:ea typeface="+mn-ea"/>
          <a:cs typeface="+mn-cs"/>
        </a:defRPr>
      </a:lvl2pPr>
      <a:lvl3pPr marL="1389522" algn="l" defTabSz="1389522" rtl="0" eaLnBrk="1" latinLnBrk="0" hangingPunct="1">
        <a:defRPr sz="2735" kern="1200">
          <a:solidFill>
            <a:schemeClr val="tx1"/>
          </a:solidFill>
          <a:latin typeface="+mn-lt"/>
          <a:ea typeface="+mn-ea"/>
          <a:cs typeface="+mn-cs"/>
        </a:defRPr>
      </a:lvl3pPr>
      <a:lvl4pPr marL="2084283" algn="l" defTabSz="1389522" rtl="0" eaLnBrk="1" latinLnBrk="0" hangingPunct="1">
        <a:defRPr sz="2735" kern="1200">
          <a:solidFill>
            <a:schemeClr val="tx1"/>
          </a:solidFill>
          <a:latin typeface="+mn-lt"/>
          <a:ea typeface="+mn-ea"/>
          <a:cs typeface="+mn-cs"/>
        </a:defRPr>
      </a:lvl4pPr>
      <a:lvl5pPr marL="2779044" algn="l" defTabSz="1389522" rtl="0" eaLnBrk="1" latinLnBrk="0" hangingPunct="1">
        <a:defRPr sz="2735" kern="1200">
          <a:solidFill>
            <a:schemeClr val="tx1"/>
          </a:solidFill>
          <a:latin typeface="+mn-lt"/>
          <a:ea typeface="+mn-ea"/>
          <a:cs typeface="+mn-cs"/>
        </a:defRPr>
      </a:lvl5pPr>
      <a:lvl6pPr marL="3473806" algn="l" defTabSz="1389522" rtl="0" eaLnBrk="1" latinLnBrk="0" hangingPunct="1">
        <a:defRPr sz="2735" kern="1200">
          <a:solidFill>
            <a:schemeClr val="tx1"/>
          </a:solidFill>
          <a:latin typeface="+mn-lt"/>
          <a:ea typeface="+mn-ea"/>
          <a:cs typeface="+mn-cs"/>
        </a:defRPr>
      </a:lvl6pPr>
      <a:lvl7pPr marL="4168567" algn="l" defTabSz="1389522" rtl="0" eaLnBrk="1" latinLnBrk="0" hangingPunct="1">
        <a:defRPr sz="2735" kern="1200">
          <a:solidFill>
            <a:schemeClr val="tx1"/>
          </a:solidFill>
          <a:latin typeface="+mn-lt"/>
          <a:ea typeface="+mn-ea"/>
          <a:cs typeface="+mn-cs"/>
        </a:defRPr>
      </a:lvl7pPr>
      <a:lvl8pPr marL="4863328" algn="l" defTabSz="1389522" rtl="0" eaLnBrk="1" latinLnBrk="0" hangingPunct="1">
        <a:defRPr sz="2735" kern="1200">
          <a:solidFill>
            <a:schemeClr val="tx1"/>
          </a:solidFill>
          <a:latin typeface="+mn-lt"/>
          <a:ea typeface="+mn-ea"/>
          <a:cs typeface="+mn-cs"/>
        </a:defRPr>
      </a:lvl8pPr>
      <a:lvl9pPr marL="5558089" algn="l" defTabSz="1389522" rtl="0" eaLnBrk="1" latinLnBrk="0" hangingPunct="1">
        <a:defRPr sz="27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D900C15-5C18-4663-B93D-7C57620EB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02" y="3967375"/>
            <a:ext cx="12717184" cy="13432728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45A06E67-CE55-4EF4-B256-B38726E402D0}"/>
              </a:ext>
            </a:extLst>
          </p:cNvPr>
          <p:cNvSpPr/>
          <p:nvPr/>
        </p:nvSpPr>
        <p:spPr>
          <a:xfrm>
            <a:off x="3350029" y="2854638"/>
            <a:ext cx="2637184" cy="805917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第三方账号同步模块</a:t>
            </a:r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8E019014-C805-4589-9471-DBE9A3218F3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987213" y="3257597"/>
            <a:ext cx="2590899" cy="1597771"/>
          </a:xfrm>
          <a:prstGeom prst="bentConnector3">
            <a:avLst>
              <a:gd name="adj1" fmla="val 97057"/>
            </a:avLst>
          </a:prstGeom>
          <a:ln w="762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六边形 13">
            <a:extLst>
              <a:ext uri="{FF2B5EF4-FFF2-40B4-BE49-F238E27FC236}">
                <a16:creationId xmlns:a16="http://schemas.microsoft.com/office/drawing/2014/main" id="{2D991F9B-5974-4BD8-A7F8-83241FFF390D}"/>
              </a:ext>
            </a:extLst>
          </p:cNvPr>
          <p:cNvSpPr/>
          <p:nvPr/>
        </p:nvSpPr>
        <p:spPr>
          <a:xfrm>
            <a:off x="1883209" y="3660555"/>
            <a:ext cx="1303019" cy="1123292"/>
          </a:xfrm>
          <a:prstGeom prst="hexagon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产生消息</a:t>
            </a:r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DA35A55B-EB50-482B-A7A5-0DDA96FCDD04}"/>
              </a:ext>
            </a:extLst>
          </p:cNvPr>
          <p:cNvCxnSpPr>
            <a:cxnSpLocks/>
            <a:stCxn id="14" idx="0"/>
            <a:endCxn id="6" idx="2"/>
          </p:cNvCxnSpPr>
          <p:nvPr/>
        </p:nvCxnSpPr>
        <p:spPr>
          <a:xfrm flipV="1">
            <a:off x="3186228" y="3660555"/>
            <a:ext cx="1482393" cy="561646"/>
          </a:xfrm>
          <a:prstGeom prst="bentConnector2">
            <a:avLst/>
          </a:prstGeom>
          <a:ln w="762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C3A939E6-B1CD-47A3-9401-2D73964A0813}"/>
              </a:ext>
            </a:extLst>
          </p:cNvPr>
          <p:cNvSpPr/>
          <p:nvPr/>
        </p:nvSpPr>
        <p:spPr>
          <a:xfrm>
            <a:off x="10709160" y="1821000"/>
            <a:ext cx="1908311" cy="886835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信息调研模块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8D85B48A-2F8E-40BA-AB75-78A2AD51B8BD}"/>
              </a:ext>
            </a:extLst>
          </p:cNvPr>
          <p:cNvSpPr/>
          <p:nvPr/>
        </p:nvSpPr>
        <p:spPr>
          <a:xfrm>
            <a:off x="4348382" y="578268"/>
            <a:ext cx="1908311" cy="805918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审批模块</a:t>
            </a:r>
          </a:p>
        </p:txBody>
      </p: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44A818B3-4BBA-4CE1-A395-8AFF2B7D6382}"/>
              </a:ext>
            </a:extLst>
          </p:cNvPr>
          <p:cNvCxnSpPr>
            <a:cxnSpLocks/>
            <a:endCxn id="21" idx="1"/>
          </p:cNvCxnSpPr>
          <p:nvPr/>
        </p:nvCxnSpPr>
        <p:spPr>
          <a:xfrm rot="5400000" flipH="1" flipV="1">
            <a:off x="-765031" y="2890904"/>
            <a:ext cx="7023089" cy="3203737"/>
          </a:xfrm>
          <a:prstGeom prst="bentConnector2">
            <a:avLst/>
          </a:prstGeom>
          <a:ln w="76200">
            <a:solidFill>
              <a:srgbClr val="FF000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EDDC4F48-A3EA-4E32-94A5-D23A8E4D5409}"/>
              </a:ext>
            </a:extLst>
          </p:cNvPr>
          <p:cNvSpPr txBox="1"/>
          <p:nvPr/>
        </p:nvSpPr>
        <p:spPr>
          <a:xfrm>
            <a:off x="533048" y="5600319"/>
            <a:ext cx="1785355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到通讯录获取审批人信息</a:t>
            </a:r>
          </a:p>
        </p:txBody>
      </p: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8D093349-06CB-4622-AD38-B63A57AC8649}"/>
              </a:ext>
            </a:extLst>
          </p:cNvPr>
          <p:cNvCxnSpPr>
            <a:cxnSpLocks/>
            <a:stCxn id="14" idx="4"/>
            <a:endCxn id="21" idx="2"/>
          </p:cNvCxnSpPr>
          <p:nvPr/>
        </p:nvCxnSpPr>
        <p:spPr>
          <a:xfrm rot="5400000" flipH="1" flipV="1">
            <a:off x="2595101" y="953118"/>
            <a:ext cx="2276369" cy="3138506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8ED30457-6A8D-46C1-B18A-F519F4264B0D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6256693" y="981227"/>
            <a:ext cx="2250579" cy="3874141"/>
          </a:xfrm>
          <a:prstGeom prst="bentConnector2">
            <a:avLst/>
          </a:prstGeom>
          <a:ln w="762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1A44B61F-E2AC-4D47-AFB8-42CC450796FA}"/>
              </a:ext>
            </a:extLst>
          </p:cNvPr>
          <p:cNvCxnSpPr>
            <a:cxnSpLocks/>
            <a:stCxn id="19" idx="0"/>
          </p:cNvCxnSpPr>
          <p:nvPr/>
        </p:nvCxnSpPr>
        <p:spPr>
          <a:xfrm rot="16200000" flipH="1" flipV="1">
            <a:off x="8603871" y="1724401"/>
            <a:ext cx="2962846" cy="3156044"/>
          </a:xfrm>
          <a:prstGeom prst="bentConnector4">
            <a:avLst>
              <a:gd name="adj1" fmla="val -27843"/>
              <a:gd name="adj2" fmla="val 99968"/>
            </a:avLst>
          </a:prstGeom>
          <a:ln w="762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002C2959-837E-4E95-B387-3696D8B623A7}"/>
              </a:ext>
            </a:extLst>
          </p:cNvPr>
          <p:cNvSpPr txBox="1"/>
          <p:nvPr/>
        </p:nvSpPr>
        <p:spPr>
          <a:xfrm>
            <a:off x="6638130" y="2903653"/>
            <a:ext cx="126153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关联第三方账号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B98EC559-0908-4327-9BEB-01478A3262D5}"/>
              </a:ext>
            </a:extLst>
          </p:cNvPr>
          <p:cNvSpPr txBox="1"/>
          <p:nvPr/>
        </p:nvSpPr>
        <p:spPr>
          <a:xfrm>
            <a:off x="533047" y="1438880"/>
            <a:ext cx="1785355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到用户信息管理模块获取申请人信息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CE361915-830B-4CBE-BB8C-8C634D422361}"/>
              </a:ext>
            </a:extLst>
          </p:cNvPr>
          <p:cNvSpPr txBox="1"/>
          <p:nvPr/>
        </p:nvSpPr>
        <p:spPr>
          <a:xfrm>
            <a:off x="6934604" y="613048"/>
            <a:ext cx="1072059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申请审批事项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AD0B7C03-D301-4EC4-BD64-19A14D687D47}"/>
              </a:ext>
            </a:extLst>
          </p:cNvPr>
          <p:cNvSpPr txBox="1"/>
          <p:nvPr/>
        </p:nvSpPr>
        <p:spPr>
          <a:xfrm>
            <a:off x="9461426" y="769467"/>
            <a:ext cx="128168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发起调研</a:t>
            </a:r>
          </a:p>
        </p:txBody>
      </p: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4D4CFE00-0A40-4E29-8EC9-D5E6A4D09E18}"/>
              </a:ext>
            </a:extLst>
          </p:cNvPr>
          <p:cNvCxnSpPr>
            <a:cxnSpLocks/>
            <a:endCxn id="19" idx="1"/>
          </p:cNvCxnSpPr>
          <p:nvPr/>
        </p:nvCxnSpPr>
        <p:spPr>
          <a:xfrm rot="5400000" flipH="1" flipV="1">
            <a:off x="9324808" y="2836315"/>
            <a:ext cx="1956249" cy="812456"/>
          </a:xfrm>
          <a:prstGeom prst="bentConnector2">
            <a:avLst/>
          </a:prstGeom>
          <a:ln w="762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53EEE36F-93C5-4FC0-9D13-CAF20499F008}"/>
              </a:ext>
            </a:extLst>
          </p:cNvPr>
          <p:cNvSpPr txBox="1"/>
          <p:nvPr/>
        </p:nvSpPr>
        <p:spPr>
          <a:xfrm>
            <a:off x="9024829" y="3017503"/>
            <a:ext cx="173671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确定调研人群</a:t>
            </a:r>
          </a:p>
        </p:txBody>
      </p:sp>
      <p:cxnSp>
        <p:nvCxnSpPr>
          <p:cNvPr id="96" name="连接符: 肘形 95">
            <a:extLst>
              <a:ext uri="{FF2B5EF4-FFF2-40B4-BE49-F238E27FC236}">
                <a16:creationId xmlns:a16="http://schemas.microsoft.com/office/drawing/2014/main" id="{79B25E29-C1E2-4844-940A-A0020D9CC20D}"/>
              </a:ext>
            </a:extLst>
          </p:cNvPr>
          <p:cNvCxnSpPr>
            <a:cxnSpLocks/>
            <a:endCxn id="19" idx="2"/>
          </p:cNvCxnSpPr>
          <p:nvPr/>
        </p:nvCxnSpPr>
        <p:spPr>
          <a:xfrm rot="10800000">
            <a:off x="11663317" y="2707836"/>
            <a:ext cx="1902691" cy="839773"/>
          </a:xfrm>
          <a:prstGeom prst="bentConnector2">
            <a:avLst/>
          </a:prstGeom>
          <a:ln w="76200">
            <a:solidFill>
              <a:srgbClr val="FF000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681501DB-1324-4084-9971-F5E94B5C7637}"/>
              </a:ext>
            </a:extLst>
          </p:cNvPr>
          <p:cNvSpPr txBox="1"/>
          <p:nvPr/>
        </p:nvSpPr>
        <p:spPr>
          <a:xfrm>
            <a:off x="10886834" y="3062093"/>
            <a:ext cx="2097199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从通讯录或群聊</a:t>
            </a:r>
            <a:endParaRPr lang="en-US" altLang="zh-CN" sz="20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确定调研人群</a:t>
            </a:r>
          </a:p>
        </p:txBody>
      </p:sp>
    </p:spTree>
    <p:extLst>
      <p:ext uri="{BB962C8B-B14F-4D97-AF65-F5344CB8AC3E}">
        <p14:creationId xmlns:p14="http://schemas.microsoft.com/office/powerpoint/2010/main" val="3046400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45</Words>
  <Application>Microsoft Office PowerPoint</Application>
  <PresentationFormat>自定义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劲暾 张</dc:creator>
  <cp:lastModifiedBy>劲暾 张</cp:lastModifiedBy>
  <cp:revision>4</cp:revision>
  <dcterms:created xsi:type="dcterms:W3CDTF">2019-06-08T10:07:32Z</dcterms:created>
  <dcterms:modified xsi:type="dcterms:W3CDTF">2019-06-08T10:41:31Z</dcterms:modified>
</cp:coreProperties>
</file>