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21023263" cy="2080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劲暾 张" initials="劲暾" lastIdx="1" clrIdx="0">
    <p:extLst>
      <p:ext uri="{19B8F6BF-5375-455C-9EA6-DF929625EA0E}">
        <p15:presenceInfo xmlns:p15="http://schemas.microsoft.com/office/powerpoint/2012/main" userId="4c06af10ea1467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1" d="100"/>
          <a:sy n="31" d="100"/>
        </p:scale>
        <p:origin x="135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745" y="3405281"/>
            <a:ext cx="17869774" cy="7244045"/>
          </a:xfrm>
        </p:spPr>
        <p:txBody>
          <a:bodyPr anchor="b"/>
          <a:lstStyle>
            <a:lvl1pPr algn="ctr">
              <a:defRPr sz="13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908" y="10928684"/>
            <a:ext cx="15767447" cy="5023628"/>
          </a:xfrm>
        </p:spPr>
        <p:txBody>
          <a:bodyPr/>
          <a:lstStyle>
            <a:lvl1pPr marL="0" indent="0" algn="ctr">
              <a:buNone/>
              <a:defRPr sz="5518"/>
            </a:lvl1pPr>
            <a:lvl2pPr marL="1051149" indent="0" algn="ctr">
              <a:buNone/>
              <a:defRPr sz="4598"/>
            </a:lvl2pPr>
            <a:lvl3pPr marL="2102297" indent="0" algn="ctr">
              <a:buNone/>
              <a:defRPr sz="4138"/>
            </a:lvl3pPr>
            <a:lvl4pPr marL="3153446" indent="0" algn="ctr">
              <a:buNone/>
              <a:defRPr sz="3679"/>
            </a:lvl4pPr>
            <a:lvl5pPr marL="4204594" indent="0" algn="ctr">
              <a:buNone/>
              <a:defRPr sz="3679"/>
            </a:lvl5pPr>
            <a:lvl6pPr marL="5255743" indent="0" algn="ctr">
              <a:buNone/>
              <a:defRPr sz="3679"/>
            </a:lvl6pPr>
            <a:lvl7pPr marL="6306891" indent="0" algn="ctr">
              <a:buNone/>
              <a:defRPr sz="3679"/>
            </a:lvl7pPr>
            <a:lvl8pPr marL="7358040" indent="0" algn="ctr">
              <a:buNone/>
              <a:defRPr sz="3679"/>
            </a:lvl8pPr>
            <a:lvl9pPr marL="8409188" indent="0" algn="ctr">
              <a:buNone/>
              <a:defRPr sz="367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1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1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44774" y="1107800"/>
            <a:ext cx="4533141" cy="176332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351" y="1107800"/>
            <a:ext cx="13336632" cy="176332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401" y="5187397"/>
            <a:ext cx="18132564" cy="8655284"/>
          </a:xfrm>
        </p:spPr>
        <p:txBody>
          <a:bodyPr anchor="b"/>
          <a:lstStyle>
            <a:lvl1pPr>
              <a:defRPr sz="13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401" y="13924563"/>
            <a:ext cx="18132564" cy="4551609"/>
          </a:xfrm>
        </p:spPr>
        <p:txBody>
          <a:bodyPr/>
          <a:lstStyle>
            <a:lvl1pPr marL="0" indent="0">
              <a:buNone/>
              <a:defRPr sz="5518">
                <a:solidFill>
                  <a:schemeClr val="tx1"/>
                </a:solidFill>
              </a:defRPr>
            </a:lvl1pPr>
            <a:lvl2pPr marL="1051149" indent="0">
              <a:buNone/>
              <a:defRPr sz="4598">
                <a:solidFill>
                  <a:schemeClr val="tx1">
                    <a:tint val="75000"/>
                  </a:schemeClr>
                </a:solidFill>
              </a:defRPr>
            </a:lvl2pPr>
            <a:lvl3pPr marL="2102297" indent="0">
              <a:buNone/>
              <a:defRPr sz="4138">
                <a:solidFill>
                  <a:schemeClr val="tx1">
                    <a:tint val="75000"/>
                  </a:schemeClr>
                </a:solidFill>
              </a:defRPr>
            </a:lvl3pPr>
            <a:lvl4pPr marL="3153446" indent="0">
              <a:buNone/>
              <a:defRPr sz="3679">
                <a:solidFill>
                  <a:schemeClr val="tx1">
                    <a:tint val="75000"/>
                  </a:schemeClr>
                </a:solidFill>
              </a:defRPr>
            </a:lvl4pPr>
            <a:lvl5pPr marL="4204594" indent="0">
              <a:buNone/>
              <a:defRPr sz="3679">
                <a:solidFill>
                  <a:schemeClr val="tx1">
                    <a:tint val="75000"/>
                  </a:schemeClr>
                </a:solidFill>
              </a:defRPr>
            </a:lvl5pPr>
            <a:lvl6pPr marL="5255743" indent="0">
              <a:buNone/>
              <a:defRPr sz="3679">
                <a:solidFill>
                  <a:schemeClr val="tx1">
                    <a:tint val="75000"/>
                  </a:schemeClr>
                </a:solidFill>
              </a:defRPr>
            </a:lvl6pPr>
            <a:lvl7pPr marL="6306891" indent="0">
              <a:buNone/>
              <a:defRPr sz="3679">
                <a:solidFill>
                  <a:schemeClr val="tx1">
                    <a:tint val="75000"/>
                  </a:schemeClr>
                </a:solidFill>
              </a:defRPr>
            </a:lvl7pPr>
            <a:lvl8pPr marL="7358040" indent="0">
              <a:buNone/>
              <a:defRPr sz="3679">
                <a:solidFill>
                  <a:schemeClr val="tx1">
                    <a:tint val="75000"/>
                  </a:schemeClr>
                </a:solidFill>
              </a:defRPr>
            </a:lvl8pPr>
            <a:lvl9pPr marL="8409188" indent="0">
              <a:buNone/>
              <a:defRPr sz="36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4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349" y="5538997"/>
            <a:ext cx="8934887" cy="132020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3027" y="5538997"/>
            <a:ext cx="8934887" cy="132020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088" y="1107804"/>
            <a:ext cx="18132564" cy="40217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090" y="5100695"/>
            <a:ext cx="8893824" cy="2499772"/>
          </a:xfrm>
        </p:spPr>
        <p:txBody>
          <a:bodyPr anchor="b"/>
          <a:lstStyle>
            <a:lvl1pPr marL="0" indent="0">
              <a:buNone/>
              <a:defRPr sz="5518" b="1"/>
            </a:lvl1pPr>
            <a:lvl2pPr marL="1051149" indent="0">
              <a:buNone/>
              <a:defRPr sz="4598" b="1"/>
            </a:lvl2pPr>
            <a:lvl3pPr marL="2102297" indent="0">
              <a:buNone/>
              <a:defRPr sz="4138" b="1"/>
            </a:lvl3pPr>
            <a:lvl4pPr marL="3153446" indent="0">
              <a:buNone/>
              <a:defRPr sz="3679" b="1"/>
            </a:lvl4pPr>
            <a:lvl5pPr marL="4204594" indent="0">
              <a:buNone/>
              <a:defRPr sz="3679" b="1"/>
            </a:lvl5pPr>
            <a:lvl6pPr marL="5255743" indent="0">
              <a:buNone/>
              <a:defRPr sz="3679" b="1"/>
            </a:lvl6pPr>
            <a:lvl7pPr marL="6306891" indent="0">
              <a:buNone/>
              <a:defRPr sz="3679" b="1"/>
            </a:lvl7pPr>
            <a:lvl8pPr marL="7358040" indent="0">
              <a:buNone/>
              <a:defRPr sz="3679" b="1"/>
            </a:lvl8pPr>
            <a:lvl9pPr marL="8409188" indent="0">
              <a:buNone/>
              <a:defRPr sz="36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090" y="7600467"/>
            <a:ext cx="8893824" cy="111791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3028" y="5100695"/>
            <a:ext cx="8937625" cy="2499772"/>
          </a:xfrm>
        </p:spPr>
        <p:txBody>
          <a:bodyPr anchor="b"/>
          <a:lstStyle>
            <a:lvl1pPr marL="0" indent="0">
              <a:buNone/>
              <a:defRPr sz="5518" b="1"/>
            </a:lvl1pPr>
            <a:lvl2pPr marL="1051149" indent="0">
              <a:buNone/>
              <a:defRPr sz="4598" b="1"/>
            </a:lvl2pPr>
            <a:lvl3pPr marL="2102297" indent="0">
              <a:buNone/>
              <a:defRPr sz="4138" b="1"/>
            </a:lvl3pPr>
            <a:lvl4pPr marL="3153446" indent="0">
              <a:buNone/>
              <a:defRPr sz="3679" b="1"/>
            </a:lvl4pPr>
            <a:lvl5pPr marL="4204594" indent="0">
              <a:buNone/>
              <a:defRPr sz="3679" b="1"/>
            </a:lvl5pPr>
            <a:lvl6pPr marL="5255743" indent="0">
              <a:buNone/>
              <a:defRPr sz="3679" b="1"/>
            </a:lvl6pPr>
            <a:lvl7pPr marL="6306891" indent="0">
              <a:buNone/>
              <a:defRPr sz="3679" b="1"/>
            </a:lvl7pPr>
            <a:lvl8pPr marL="7358040" indent="0">
              <a:buNone/>
              <a:defRPr sz="3679" b="1"/>
            </a:lvl8pPr>
            <a:lvl9pPr marL="8409188" indent="0">
              <a:buNone/>
              <a:defRPr sz="36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3028" y="7600467"/>
            <a:ext cx="8937625" cy="111791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5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9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087" y="1387158"/>
            <a:ext cx="6780550" cy="4855051"/>
          </a:xfrm>
        </p:spPr>
        <p:txBody>
          <a:bodyPr anchor="b"/>
          <a:lstStyle>
            <a:lvl1pPr>
              <a:defRPr sz="73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5" y="2995879"/>
            <a:ext cx="10643027" cy="14786714"/>
          </a:xfrm>
        </p:spPr>
        <p:txBody>
          <a:bodyPr/>
          <a:lstStyle>
            <a:lvl1pPr>
              <a:defRPr sz="7357"/>
            </a:lvl1pPr>
            <a:lvl2pPr>
              <a:defRPr sz="6437"/>
            </a:lvl2pPr>
            <a:lvl3pPr>
              <a:defRPr sz="5518"/>
            </a:lvl3pPr>
            <a:lvl4pPr>
              <a:defRPr sz="4598"/>
            </a:lvl4pPr>
            <a:lvl5pPr>
              <a:defRPr sz="4598"/>
            </a:lvl5pPr>
            <a:lvl6pPr>
              <a:defRPr sz="4598"/>
            </a:lvl6pPr>
            <a:lvl7pPr>
              <a:defRPr sz="4598"/>
            </a:lvl7pPr>
            <a:lvl8pPr>
              <a:defRPr sz="4598"/>
            </a:lvl8pPr>
            <a:lvl9pPr>
              <a:defRPr sz="45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087" y="6242209"/>
            <a:ext cx="6780550" cy="11564464"/>
          </a:xfrm>
        </p:spPr>
        <p:txBody>
          <a:bodyPr/>
          <a:lstStyle>
            <a:lvl1pPr marL="0" indent="0">
              <a:buNone/>
              <a:defRPr sz="3679"/>
            </a:lvl1pPr>
            <a:lvl2pPr marL="1051149" indent="0">
              <a:buNone/>
              <a:defRPr sz="3219"/>
            </a:lvl2pPr>
            <a:lvl3pPr marL="2102297" indent="0">
              <a:buNone/>
              <a:defRPr sz="2759"/>
            </a:lvl3pPr>
            <a:lvl4pPr marL="3153446" indent="0">
              <a:buNone/>
              <a:defRPr sz="2299"/>
            </a:lvl4pPr>
            <a:lvl5pPr marL="4204594" indent="0">
              <a:buNone/>
              <a:defRPr sz="2299"/>
            </a:lvl5pPr>
            <a:lvl6pPr marL="5255743" indent="0">
              <a:buNone/>
              <a:defRPr sz="2299"/>
            </a:lvl6pPr>
            <a:lvl7pPr marL="6306891" indent="0">
              <a:buNone/>
              <a:defRPr sz="2299"/>
            </a:lvl7pPr>
            <a:lvl8pPr marL="7358040" indent="0">
              <a:buNone/>
              <a:defRPr sz="2299"/>
            </a:lvl8pPr>
            <a:lvl9pPr marL="8409188" indent="0">
              <a:buNone/>
              <a:defRPr sz="22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4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087" y="1387158"/>
            <a:ext cx="6780550" cy="4855051"/>
          </a:xfrm>
        </p:spPr>
        <p:txBody>
          <a:bodyPr anchor="b"/>
          <a:lstStyle>
            <a:lvl1pPr>
              <a:defRPr sz="73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7625" y="2995879"/>
            <a:ext cx="10643027" cy="14786714"/>
          </a:xfrm>
        </p:spPr>
        <p:txBody>
          <a:bodyPr anchor="t"/>
          <a:lstStyle>
            <a:lvl1pPr marL="0" indent="0">
              <a:buNone/>
              <a:defRPr sz="7357"/>
            </a:lvl1pPr>
            <a:lvl2pPr marL="1051149" indent="0">
              <a:buNone/>
              <a:defRPr sz="6437"/>
            </a:lvl2pPr>
            <a:lvl3pPr marL="2102297" indent="0">
              <a:buNone/>
              <a:defRPr sz="5518"/>
            </a:lvl3pPr>
            <a:lvl4pPr marL="3153446" indent="0">
              <a:buNone/>
              <a:defRPr sz="4598"/>
            </a:lvl4pPr>
            <a:lvl5pPr marL="4204594" indent="0">
              <a:buNone/>
              <a:defRPr sz="4598"/>
            </a:lvl5pPr>
            <a:lvl6pPr marL="5255743" indent="0">
              <a:buNone/>
              <a:defRPr sz="4598"/>
            </a:lvl6pPr>
            <a:lvl7pPr marL="6306891" indent="0">
              <a:buNone/>
              <a:defRPr sz="4598"/>
            </a:lvl7pPr>
            <a:lvl8pPr marL="7358040" indent="0">
              <a:buNone/>
              <a:defRPr sz="4598"/>
            </a:lvl8pPr>
            <a:lvl9pPr marL="8409188" indent="0">
              <a:buNone/>
              <a:defRPr sz="45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087" y="6242209"/>
            <a:ext cx="6780550" cy="11564464"/>
          </a:xfrm>
        </p:spPr>
        <p:txBody>
          <a:bodyPr/>
          <a:lstStyle>
            <a:lvl1pPr marL="0" indent="0">
              <a:buNone/>
              <a:defRPr sz="3679"/>
            </a:lvl1pPr>
            <a:lvl2pPr marL="1051149" indent="0">
              <a:buNone/>
              <a:defRPr sz="3219"/>
            </a:lvl2pPr>
            <a:lvl3pPr marL="2102297" indent="0">
              <a:buNone/>
              <a:defRPr sz="2759"/>
            </a:lvl3pPr>
            <a:lvl4pPr marL="3153446" indent="0">
              <a:buNone/>
              <a:defRPr sz="2299"/>
            </a:lvl4pPr>
            <a:lvl5pPr marL="4204594" indent="0">
              <a:buNone/>
              <a:defRPr sz="2299"/>
            </a:lvl5pPr>
            <a:lvl6pPr marL="5255743" indent="0">
              <a:buNone/>
              <a:defRPr sz="2299"/>
            </a:lvl6pPr>
            <a:lvl7pPr marL="6306891" indent="0">
              <a:buNone/>
              <a:defRPr sz="2299"/>
            </a:lvl7pPr>
            <a:lvl8pPr marL="7358040" indent="0">
              <a:buNone/>
              <a:defRPr sz="2299"/>
            </a:lvl8pPr>
            <a:lvl9pPr marL="8409188" indent="0">
              <a:buNone/>
              <a:defRPr sz="22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5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350" y="1107804"/>
            <a:ext cx="18132564" cy="402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350" y="5538997"/>
            <a:ext cx="18132564" cy="13202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349" y="19285348"/>
            <a:ext cx="4730234" cy="1107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F74C-E6C1-448A-A06F-D55920540A65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3956" y="19285348"/>
            <a:ext cx="7095351" cy="1107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47680" y="19285348"/>
            <a:ext cx="4730234" cy="1107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9364-576C-44BC-9A8C-661B6773A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2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02297" rtl="0" eaLnBrk="1" latinLnBrk="0" hangingPunct="1">
        <a:lnSpc>
          <a:spcPct val="90000"/>
        </a:lnSpc>
        <a:spcBef>
          <a:spcPct val="0"/>
        </a:spcBef>
        <a:buNone/>
        <a:defRPr sz="101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5574" indent="-525574" algn="l" defTabSz="2102297" rtl="0" eaLnBrk="1" latinLnBrk="0" hangingPunct="1">
        <a:lnSpc>
          <a:spcPct val="90000"/>
        </a:lnSpc>
        <a:spcBef>
          <a:spcPts val="2299"/>
        </a:spcBef>
        <a:buFont typeface="Arial" panose="020B0604020202020204" pitchFamily="34" charset="0"/>
        <a:buChar char="•"/>
        <a:defRPr sz="6437" kern="1200">
          <a:solidFill>
            <a:schemeClr val="tx1"/>
          </a:solidFill>
          <a:latin typeface="+mn-lt"/>
          <a:ea typeface="+mn-ea"/>
          <a:cs typeface="+mn-cs"/>
        </a:defRPr>
      </a:lvl1pPr>
      <a:lvl2pPr marL="1576723" indent="-525574" algn="l" defTabSz="2102297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5518" kern="1200">
          <a:solidFill>
            <a:schemeClr val="tx1"/>
          </a:solidFill>
          <a:latin typeface="+mn-lt"/>
          <a:ea typeface="+mn-ea"/>
          <a:cs typeface="+mn-cs"/>
        </a:defRPr>
      </a:lvl2pPr>
      <a:lvl3pPr marL="2627871" indent="-525574" algn="l" defTabSz="2102297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598" kern="1200">
          <a:solidFill>
            <a:schemeClr val="tx1"/>
          </a:solidFill>
          <a:latin typeface="+mn-lt"/>
          <a:ea typeface="+mn-ea"/>
          <a:cs typeface="+mn-cs"/>
        </a:defRPr>
      </a:lvl3pPr>
      <a:lvl4pPr marL="3679020" indent="-525574" algn="l" defTabSz="2102297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38" kern="1200">
          <a:solidFill>
            <a:schemeClr val="tx1"/>
          </a:solidFill>
          <a:latin typeface="+mn-lt"/>
          <a:ea typeface="+mn-ea"/>
          <a:cs typeface="+mn-cs"/>
        </a:defRPr>
      </a:lvl4pPr>
      <a:lvl5pPr marL="4730168" indent="-525574" algn="l" defTabSz="2102297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38" kern="1200">
          <a:solidFill>
            <a:schemeClr val="tx1"/>
          </a:solidFill>
          <a:latin typeface="+mn-lt"/>
          <a:ea typeface="+mn-ea"/>
          <a:cs typeface="+mn-cs"/>
        </a:defRPr>
      </a:lvl5pPr>
      <a:lvl6pPr marL="5781317" indent="-525574" algn="l" defTabSz="2102297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38" kern="1200">
          <a:solidFill>
            <a:schemeClr val="tx1"/>
          </a:solidFill>
          <a:latin typeface="+mn-lt"/>
          <a:ea typeface="+mn-ea"/>
          <a:cs typeface="+mn-cs"/>
        </a:defRPr>
      </a:lvl6pPr>
      <a:lvl7pPr marL="6832465" indent="-525574" algn="l" defTabSz="2102297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38" kern="1200">
          <a:solidFill>
            <a:schemeClr val="tx1"/>
          </a:solidFill>
          <a:latin typeface="+mn-lt"/>
          <a:ea typeface="+mn-ea"/>
          <a:cs typeface="+mn-cs"/>
        </a:defRPr>
      </a:lvl7pPr>
      <a:lvl8pPr marL="7883614" indent="-525574" algn="l" defTabSz="2102297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38" kern="1200">
          <a:solidFill>
            <a:schemeClr val="tx1"/>
          </a:solidFill>
          <a:latin typeface="+mn-lt"/>
          <a:ea typeface="+mn-ea"/>
          <a:cs typeface="+mn-cs"/>
        </a:defRPr>
      </a:lvl8pPr>
      <a:lvl9pPr marL="8934762" indent="-525574" algn="l" defTabSz="2102297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2297" rtl="0" eaLnBrk="1" latinLnBrk="0" hangingPunct="1">
        <a:defRPr sz="4138" kern="1200">
          <a:solidFill>
            <a:schemeClr val="tx1"/>
          </a:solidFill>
          <a:latin typeface="+mn-lt"/>
          <a:ea typeface="+mn-ea"/>
          <a:cs typeface="+mn-cs"/>
        </a:defRPr>
      </a:lvl1pPr>
      <a:lvl2pPr marL="1051149" algn="l" defTabSz="2102297" rtl="0" eaLnBrk="1" latinLnBrk="0" hangingPunct="1">
        <a:defRPr sz="4138" kern="1200">
          <a:solidFill>
            <a:schemeClr val="tx1"/>
          </a:solidFill>
          <a:latin typeface="+mn-lt"/>
          <a:ea typeface="+mn-ea"/>
          <a:cs typeface="+mn-cs"/>
        </a:defRPr>
      </a:lvl2pPr>
      <a:lvl3pPr marL="2102297" algn="l" defTabSz="2102297" rtl="0" eaLnBrk="1" latinLnBrk="0" hangingPunct="1">
        <a:defRPr sz="4138" kern="1200">
          <a:solidFill>
            <a:schemeClr val="tx1"/>
          </a:solidFill>
          <a:latin typeface="+mn-lt"/>
          <a:ea typeface="+mn-ea"/>
          <a:cs typeface="+mn-cs"/>
        </a:defRPr>
      </a:lvl3pPr>
      <a:lvl4pPr marL="3153446" algn="l" defTabSz="2102297" rtl="0" eaLnBrk="1" latinLnBrk="0" hangingPunct="1">
        <a:defRPr sz="4138" kern="1200">
          <a:solidFill>
            <a:schemeClr val="tx1"/>
          </a:solidFill>
          <a:latin typeface="+mn-lt"/>
          <a:ea typeface="+mn-ea"/>
          <a:cs typeface="+mn-cs"/>
        </a:defRPr>
      </a:lvl4pPr>
      <a:lvl5pPr marL="4204594" algn="l" defTabSz="2102297" rtl="0" eaLnBrk="1" latinLnBrk="0" hangingPunct="1">
        <a:defRPr sz="4138" kern="1200">
          <a:solidFill>
            <a:schemeClr val="tx1"/>
          </a:solidFill>
          <a:latin typeface="+mn-lt"/>
          <a:ea typeface="+mn-ea"/>
          <a:cs typeface="+mn-cs"/>
        </a:defRPr>
      </a:lvl5pPr>
      <a:lvl6pPr marL="5255743" algn="l" defTabSz="2102297" rtl="0" eaLnBrk="1" latinLnBrk="0" hangingPunct="1">
        <a:defRPr sz="4138" kern="1200">
          <a:solidFill>
            <a:schemeClr val="tx1"/>
          </a:solidFill>
          <a:latin typeface="+mn-lt"/>
          <a:ea typeface="+mn-ea"/>
          <a:cs typeface="+mn-cs"/>
        </a:defRPr>
      </a:lvl6pPr>
      <a:lvl7pPr marL="6306891" algn="l" defTabSz="2102297" rtl="0" eaLnBrk="1" latinLnBrk="0" hangingPunct="1">
        <a:defRPr sz="4138" kern="1200">
          <a:solidFill>
            <a:schemeClr val="tx1"/>
          </a:solidFill>
          <a:latin typeface="+mn-lt"/>
          <a:ea typeface="+mn-ea"/>
          <a:cs typeface="+mn-cs"/>
        </a:defRPr>
      </a:lvl7pPr>
      <a:lvl8pPr marL="7358040" algn="l" defTabSz="2102297" rtl="0" eaLnBrk="1" latinLnBrk="0" hangingPunct="1">
        <a:defRPr sz="4138" kern="1200">
          <a:solidFill>
            <a:schemeClr val="tx1"/>
          </a:solidFill>
          <a:latin typeface="+mn-lt"/>
          <a:ea typeface="+mn-ea"/>
          <a:cs typeface="+mn-cs"/>
        </a:defRPr>
      </a:lvl8pPr>
      <a:lvl9pPr marL="8409188" algn="l" defTabSz="2102297" rtl="0" eaLnBrk="1" latinLnBrk="0" hangingPunct="1">
        <a:defRPr sz="41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D55C44-DC0F-4A6E-A535-7D590B48ECE4}"/>
              </a:ext>
            </a:extLst>
          </p:cNvPr>
          <p:cNvSpPr/>
          <p:nvPr/>
        </p:nvSpPr>
        <p:spPr>
          <a:xfrm>
            <a:off x="5269275" y="6951182"/>
            <a:ext cx="2092751" cy="209275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客户端前端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16E67AC-3EEF-4289-A1BC-F270784BB7E5}"/>
              </a:ext>
            </a:extLst>
          </p:cNvPr>
          <p:cNvSpPr/>
          <p:nvPr/>
        </p:nvSpPr>
        <p:spPr>
          <a:xfrm>
            <a:off x="8626788" y="6951181"/>
            <a:ext cx="2092751" cy="209275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151C83-96A1-41B2-A6F1-7D092E1817B8}"/>
              </a:ext>
            </a:extLst>
          </p:cNvPr>
          <p:cNvSpPr/>
          <p:nvPr/>
        </p:nvSpPr>
        <p:spPr>
          <a:xfrm>
            <a:off x="12135130" y="6951181"/>
            <a:ext cx="2092751" cy="209275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数据库子系统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22EA31F-39DB-4576-81F2-5FC5C002E76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62023" y="7997557"/>
            <a:ext cx="1264762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0A5FA0-2805-493C-8CFF-0B6852FA51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0719539" y="7997554"/>
            <a:ext cx="141559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222815-46F5-467B-A952-F2F8D9D1B775}"/>
              </a:ext>
            </a:extLst>
          </p:cNvPr>
          <p:cNvSpPr/>
          <p:nvPr/>
        </p:nvSpPr>
        <p:spPr>
          <a:xfrm>
            <a:off x="9053109" y="8943346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75F325-C939-41FA-9291-50B30D1B6EA3}"/>
              </a:ext>
            </a:extLst>
          </p:cNvPr>
          <p:cNvSpPr/>
          <p:nvPr/>
        </p:nvSpPr>
        <p:spPr>
          <a:xfrm>
            <a:off x="5203915" y="7931774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49021D-3D0C-4F70-8DD3-C8F566260F2F}"/>
              </a:ext>
            </a:extLst>
          </p:cNvPr>
          <p:cNvSpPr/>
          <p:nvPr/>
        </p:nvSpPr>
        <p:spPr>
          <a:xfrm>
            <a:off x="11738370" y="5003247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A87960-DADB-40F8-B860-437C78FCF3F4}"/>
              </a:ext>
            </a:extLst>
          </p:cNvPr>
          <p:cNvSpPr/>
          <p:nvPr/>
        </p:nvSpPr>
        <p:spPr>
          <a:xfrm>
            <a:off x="14079406" y="7499939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6BEDD85-E119-4559-B6AD-D6FA7E8CE5A3}"/>
              </a:ext>
            </a:extLst>
          </p:cNvPr>
          <p:cNvSpPr/>
          <p:nvPr/>
        </p:nvSpPr>
        <p:spPr>
          <a:xfrm>
            <a:off x="14079405" y="10185606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3A27DC-FD8D-413D-9FCA-3FA0977D279E}"/>
              </a:ext>
            </a:extLst>
          </p:cNvPr>
          <p:cNvSpPr/>
          <p:nvPr/>
        </p:nvSpPr>
        <p:spPr>
          <a:xfrm>
            <a:off x="7559789" y="5016161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云文件管理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41A3565-978E-4BDF-8E14-9F436A0322E6}"/>
              </a:ext>
            </a:extLst>
          </p:cNvPr>
          <p:cNvSpPr/>
          <p:nvPr/>
        </p:nvSpPr>
        <p:spPr>
          <a:xfrm>
            <a:off x="12113474" y="14563937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在线文档协作平台模块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100765-D52C-44C6-A16A-3F3A9FF10A32}"/>
              </a:ext>
            </a:extLst>
          </p:cNvPr>
          <p:cNvSpPr/>
          <p:nvPr/>
        </p:nvSpPr>
        <p:spPr>
          <a:xfrm>
            <a:off x="6809053" y="14563937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日历管理模块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426325-6121-41B9-B4FD-7EAE47A92F98}"/>
              </a:ext>
            </a:extLst>
          </p:cNvPr>
          <p:cNvSpPr/>
          <p:nvPr/>
        </p:nvSpPr>
        <p:spPr>
          <a:xfrm>
            <a:off x="5203914" y="11753639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错误信息处理模块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88B7564-A7A2-458A-9EE5-42B8D45FCDA3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>
            <a:off x="6929021" y="8794325"/>
            <a:ext cx="2124089" cy="101157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5">
            <a:extLst>
              <a:ext uri="{FF2B5EF4-FFF2-40B4-BE49-F238E27FC236}">
                <a16:creationId xmlns:a16="http://schemas.microsoft.com/office/drawing/2014/main" id="{229FD82C-60C8-47A6-AC87-1B85C06909E2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5400000" flipH="1" flipV="1">
            <a:off x="10150795" y="6493219"/>
            <a:ext cx="2214994" cy="268526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5">
            <a:extLst>
              <a:ext uri="{FF2B5EF4-FFF2-40B4-BE49-F238E27FC236}">
                <a16:creationId xmlns:a16="http://schemas.microsoft.com/office/drawing/2014/main" id="{6C8B44E4-3044-4DC1-8BA1-F3C8CF560A8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0778212" y="8362492"/>
            <a:ext cx="3301192" cy="144340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5">
            <a:extLst>
              <a:ext uri="{FF2B5EF4-FFF2-40B4-BE49-F238E27FC236}">
                <a16:creationId xmlns:a16="http://schemas.microsoft.com/office/drawing/2014/main" id="{43A6BD75-57BB-4FB0-868E-E21DD681483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0778214" y="9805897"/>
            <a:ext cx="3301191" cy="124226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5">
            <a:extLst>
              <a:ext uri="{FF2B5EF4-FFF2-40B4-BE49-F238E27FC236}">
                <a16:creationId xmlns:a16="http://schemas.microsoft.com/office/drawing/2014/main" id="{11A6C8EE-26AD-4203-B26B-97E40172CD8F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rot="16200000" flipV="1">
            <a:off x="8067962" y="7095646"/>
            <a:ext cx="2202080" cy="149332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5">
            <a:extLst>
              <a:ext uri="{FF2B5EF4-FFF2-40B4-BE49-F238E27FC236}">
                <a16:creationId xmlns:a16="http://schemas.microsoft.com/office/drawing/2014/main" id="{03A084A9-105B-42B2-9317-84A3D9AF2098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9498101" y="11086011"/>
            <a:ext cx="3895486" cy="3060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5">
            <a:extLst>
              <a:ext uri="{FF2B5EF4-FFF2-40B4-BE49-F238E27FC236}">
                <a16:creationId xmlns:a16="http://schemas.microsoft.com/office/drawing/2014/main" id="{EE5E582A-262E-448E-A355-0E5D16650E8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6845889" y="11494164"/>
            <a:ext cx="3895486" cy="224405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5">
            <a:extLst>
              <a:ext uri="{FF2B5EF4-FFF2-40B4-BE49-F238E27FC236}">
                <a16:creationId xmlns:a16="http://schemas.microsoft.com/office/drawing/2014/main" id="{0ACA5607-A6B3-4CC6-9A6D-66B209425469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 flipV="1">
            <a:off x="6929019" y="9805898"/>
            <a:ext cx="2124090" cy="281029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0BF0575D-A990-4995-A518-E1A28CA4C7E1}"/>
              </a:ext>
            </a:extLst>
          </p:cNvPr>
          <p:cNvSpPr/>
          <p:nvPr/>
        </p:nvSpPr>
        <p:spPr>
          <a:xfrm>
            <a:off x="1669650" y="784986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保存用户信息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3ECCFBD0-713A-4DD0-BFD9-405494315721}"/>
              </a:ext>
            </a:extLst>
          </p:cNvPr>
          <p:cNvSpPr/>
          <p:nvPr/>
        </p:nvSpPr>
        <p:spPr>
          <a:xfrm>
            <a:off x="1669649" y="9460482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接收用户注册</a:t>
            </a: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5E71F2A1-98DB-4DCD-9ED6-D1CF9519BC38}"/>
              </a:ext>
            </a:extLst>
          </p:cNvPr>
          <p:cNvSpPr/>
          <p:nvPr/>
        </p:nvSpPr>
        <p:spPr>
          <a:xfrm>
            <a:off x="1669649" y="6239244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向服务器端发送绑定操作的信息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DE885BA-60FE-4558-838F-D0E17B220F5F}"/>
              </a:ext>
            </a:extLst>
          </p:cNvPr>
          <p:cNvSpPr/>
          <p:nvPr/>
        </p:nvSpPr>
        <p:spPr>
          <a:xfrm>
            <a:off x="1669649" y="12028496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向服务器端发送出错信息信息</a:t>
            </a: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A3EB341E-7E05-415D-83B3-E1D86B3D0A25}"/>
              </a:ext>
            </a:extLst>
          </p:cNvPr>
          <p:cNvSpPr/>
          <p:nvPr/>
        </p:nvSpPr>
        <p:spPr>
          <a:xfrm>
            <a:off x="1669648" y="13909466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发生错误时保护用户数据并尝试恢复</a:t>
            </a: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D515CAC6-507F-493E-87B0-408EC7DDFE40}"/>
              </a:ext>
            </a:extLst>
          </p:cNvPr>
          <p:cNvSpPr/>
          <p:nvPr/>
        </p:nvSpPr>
        <p:spPr>
          <a:xfrm>
            <a:off x="4526781" y="306807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从服务器端获取云文档信息，管理云端文件</a:t>
            </a: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98B39406-7050-4E24-BC68-8D8BA5E76209}"/>
              </a:ext>
            </a:extLst>
          </p:cNvPr>
          <p:cNvSpPr/>
          <p:nvPr/>
        </p:nvSpPr>
        <p:spPr>
          <a:xfrm>
            <a:off x="10778212" y="17469515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向服务器端发送编辑信息</a:t>
            </a: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A4AAEF21-A656-49C5-B877-0B329C97B522}"/>
              </a:ext>
            </a:extLst>
          </p:cNvPr>
          <p:cNvSpPr/>
          <p:nvPr/>
        </p:nvSpPr>
        <p:spPr>
          <a:xfrm>
            <a:off x="7221222" y="2088957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从服务器端下载文件</a:t>
            </a: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91D0DF0F-D211-4019-AFD5-A414E856B820}"/>
              </a:ext>
            </a:extLst>
          </p:cNvPr>
          <p:cNvSpPr/>
          <p:nvPr/>
        </p:nvSpPr>
        <p:spPr>
          <a:xfrm>
            <a:off x="9711237" y="306807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向服务器端上传文件</a:t>
            </a: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CC9BD588-76EC-4B08-A209-9D1472400739}"/>
              </a:ext>
            </a:extLst>
          </p:cNvPr>
          <p:cNvSpPr/>
          <p:nvPr/>
        </p:nvSpPr>
        <p:spPr>
          <a:xfrm>
            <a:off x="11445844" y="1281455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向服务器端发送消息或音视频流</a:t>
            </a: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BEA9C5E9-BC44-40FF-8E5D-A7A427102083}"/>
              </a:ext>
            </a:extLst>
          </p:cNvPr>
          <p:cNvSpPr/>
          <p:nvPr/>
        </p:nvSpPr>
        <p:spPr>
          <a:xfrm>
            <a:off x="14168446" y="638709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从服务器端接收消息或音视频流</a:t>
            </a: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A8FAE1D5-73B3-4761-AA0C-217217702DDD}"/>
              </a:ext>
            </a:extLst>
          </p:cNvPr>
          <p:cNvSpPr/>
          <p:nvPr/>
        </p:nvSpPr>
        <p:spPr>
          <a:xfrm>
            <a:off x="16073274" y="185698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维护本地消息记录</a:t>
            </a: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9D33E9F-C00F-4AE1-AAF9-55CC7BE87FDB}"/>
              </a:ext>
            </a:extLst>
          </p:cNvPr>
          <p:cNvSpPr/>
          <p:nvPr/>
        </p:nvSpPr>
        <p:spPr>
          <a:xfrm>
            <a:off x="16527949" y="6409582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加群、退群</a:t>
            </a: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4BA3C4E-0C5C-4031-B318-8EE3751B036D}"/>
              </a:ext>
            </a:extLst>
          </p:cNvPr>
          <p:cNvSpPr/>
          <p:nvPr/>
        </p:nvSpPr>
        <p:spPr>
          <a:xfrm>
            <a:off x="17664473" y="8261662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发布管理活动</a:t>
            </a: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8A0CB51-486A-4067-8A44-B146E89C4F8C}"/>
              </a:ext>
            </a:extLst>
          </p:cNvPr>
          <p:cNvSpPr/>
          <p:nvPr/>
        </p:nvSpPr>
        <p:spPr>
          <a:xfrm>
            <a:off x="16527949" y="1011374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发送接收群组消息</a:t>
            </a:r>
          </a:p>
        </p:txBody>
      </p:sp>
      <p:cxnSp>
        <p:nvCxnSpPr>
          <p:cNvPr id="162" name="直接箭头连接符 15">
            <a:extLst>
              <a:ext uri="{FF2B5EF4-FFF2-40B4-BE49-F238E27FC236}">
                <a16:creationId xmlns:a16="http://schemas.microsoft.com/office/drawing/2014/main" id="{00AAD107-5DAA-4EBE-B80D-1BFD27FA158C}"/>
              </a:ext>
            </a:extLst>
          </p:cNvPr>
          <p:cNvCxnSpPr>
            <a:cxnSpLocks/>
            <a:stCxn id="10" idx="0"/>
            <a:endCxn id="147" idx="4"/>
          </p:cNvCxnSpPr>
          <p:nvPr/>
        </p:nvCxnSpPr>
        <p:spPr>
          <a:xfrm rot="16200000" flipV="1">
            <a:off x="6826201" y="3420020"/>
            <a:ext cx="497840" cy="26944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845B5BA5-BAD2-472B-ACF7-41D8E14806AF}"/>
              </a:ext>
            </a:extLst>
          </p:cNvPr>
          <p:cNvSpPr/>
          <p:nvPr/>
        </p:nvSpPr>
        <p:spPr>
          <a:xfrm>
            <a:off x="16527949" y="12222409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本地文件管理</a:t>
            </a: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448AAA93-2276-429A-9184-1F49CEF6752C}"/>
              </a:ext>
            </a:extLst>
          </p:cNvPr>
          <p:cNvSpPr/>
          <p:nvPr/>
        </p:nvSpPr>
        <p:spPr>
          <a:xfrm>
            <a:off x="1669648" y="449039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通讯录管理</a:t>
            </a: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1A8B43D3-A954-4C0C-9220-80DD581BC724}"/>
              </a:ext>
            </a:extLst>
          </p:cNvPr>
          <p:cNvSpPr/>
          <p:nvPr/>
        </p:nvSpPr>
        <p:spPr>
          <a:xfrm>
            <a:off x="1744562" y="2741542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个性化好友推荐</a:t>
            </a: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4D1145D5-2AE0-4DFC-8616-13B9CC420D14}"/>
              </a:ext>
            </a:extLst>
          </p:cNvPr>
          <p:cNvSpPr/>
          <p:nvPr/>
        </p:nvSpPr>
        <p:spPr>
          <a:xfrm>
            <a:off x="13463475" y="17469515"/>
            <a:ext cx="2609799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从服务器端发送编辑获取云文档信息</a:t>
            </a: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C8210E4-16D4-45FE-BF56-8893F0C77105}"/>
              </a:ext>
            </a:extLst>
          </p:cNvPr>
          <p:cNvSpPr/>
          <p:nvPr/>
        </p:nvSpPr>
        <p:spPr>
          <a:xfrm>
            <a:off x="3541308" y="17170930"/>
            <a:ext cx="2609799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管理本地日历</a:t>
            </a: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604FA977-D381-40D8-930F-C1B31E3D1141}"/>
              </a:ext>
            </a:extLst>
          </p:cNvPr>
          <p:cNvSpPr/>
          <p:nvPr/>
        </p:nvSpPr>
        <p:spPr>
          <a:xfrm>
            <a:off x="6766765" y="17170930"/>
            <a:ext cx="2609799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与服务器端交互日历信息</a:t>
            </a:r>
          </a:p>
        </p:txBody>
      </p:sp>
      <p:cxnSp>
        <p:nvCxnSpPr>
          <p:cNvPr id="171" name="直接箭头连接符 15">
            <a:extLst>
              <a:ext uri="{FF2B5EF4-FFF2-40B4-BE49-F238E27FC236}">
                <a16:creationId xmlns:a16="http://schemas.microsoft.com/office/drawing/2014/main" id="{4ABFC4DB-D040-4DB5-927E-A7EAF33CE2F8}"/>
              </a:ext>
            </a:extLst>
          </p:cNvPr>
          <p:cNvCxnSpPr>
            <a:cxnSpLocks/>
            <a:stCxn id="10" idx="0"/>
            <a:endCxn id="149" idx="4"/>
          </p:cNvCxnSpPr>
          <p:nvPr/>
        </p:nvCxnSpPr>
        <p:spPr>
          <a:xfrm rot="16200000" flipV="1">
            <a:off x="7683864" y="4277682"/>
            <a:ext cx="1476956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5">
            <a:extLst>
              <a:ext uri="{FF2B5EF4-FFF2-40B4-BE49-F238E27FC236}">
                <a16:creationId xmlns:a16="http://schemas.microsoft.com/office/drawing/2014/main" id="{CDE08153-CCC2-4C02-8040-DF6DAD54DA4B}"/>
              </a:ext>
            </a:extLst>
          </p:cNvPr>
          <p:cNvCxnSpPr>
            <a:cxnSpLocks/>
            <a:stCxn id="10" idx="0"/>
            <a:endCxn id="150" idx="2"/>
          </p:cNvCxnSpPr>
          <p:nvPr/>
        </p:nvCxnSpPr>
        <p:spPr>
          <a:xfrm rot="5400000" flipH="1" flipV="1">
            <a:off x="8455307" y="3760232"/>
            <a:ext cx="1222964" cy="1288895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5">
            <a:extLst>
              <a:ext uri="{FF2B5EF4-FFF2-40B4-BE49-F238E27FC236}">
                <a16:creationId xmlns:a16="http://schemas.microsoft.com/office/drawing/2014/main" id="{CB2F3328-EFC9-440C-B5CB-BCF9DD98EB06}"/>
              </a:ext>
            </a:extLst>
          </p:cNvPr>
          <p:cNvCxnSpPr>
            <a:cxnSpLocks/>
            <a:endCxn id="151" idx="4"/>
          </p:cNvCxnSpPr>
          <p:nvPr/>
        </p:nvCxnSpPr>
        <p:spPr>
          <a:xfrm rot="5400000" flipH="1" flipV="1">
            <a:off x="11488170" y="3844458"/>
            <a:ext cx="2271547" cy="4603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5">
            <a:extLst>
              <a:ext uri="{FF2B5EF4-FFF2-40B4-BE49-F238E27FC236}">
                <a16:creationId xmlns:a16="http://schemas.microsoft.com/office/drawing/2014/main" id="{058F98BB-D5C3-4B1C-A2A4-0875072595DF}"/>
              </a:ext>
            </a:extLst>
          </p:cNvPr>
          <p:cNvCxnSpPr>
            <a:cxnSpLocks/>
            <a:stCxn id="7" idx="0"/>
            <a:endCxn id="152" idx="4"/>
          </p:cNvCxnSpPr>
          <p:nvPr/>
        </p:nvCxnSpPr>
        <p:spPr>
          <a:xfrm rot="5400000" flipH="1" flipV="1">
            <a:off x="12528099" y="2161781"/>
            <a:ext cx="2914290" cy="27686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5">
            <a:extLst>
              <a:ext uri="{FF2B5EF4-FFF2-40B4-BE49-F238E27FC236}">
                <a16:creationId xmlns:a16="http://schemas.microsoft.com/office/drawing/2014/main" id="{FE665B95-105D-4F37-8F55-2F7AA08F86B6}"/>
              </a:ext>
            </a:extLst>
          </p:cNvPr>
          <p:cNvCxnSpPr>
            <a:cxnSpLocks/>
            <a:stCxn id="7" idx="0"/>
            <a:endCxn id="158" idx="4"/>
          </p:cNvCxnSpPr>
          <p:nvPr/>
        </p:nvCxnSpPr>
        <p:spPr>
          <a:xfrm rot="5400000" flipH="1" flipV="1">
            <a:off x="14089650" y="1818504"/>
            <a:ext cx="1696016" cy="467347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5">
            <a:extLst>
              <a:ext uri="{FF2B5EF4-FFF2-40B4-BE49-F238E27FC236}">
                <a16:creationId xmlns:a16="http://schemas.microsoft.com/office/drawing/2014/main" id="{4D79879B-290E-4674-8DDF-EE029BA050F4}"/>
              </a:ext>
            </a:extLst>
          </p:cNvPr>
          <p:cNvCxnSpPr>
            <a:cxnSpLocks/>
            <a:stCxn id="6" idx="0"/>
            <a:endCxn id="167" idx="5"/>
          </p:cNvCxnSpPr>
          <p:nvPr/>
        </p:nvCxnSpPr>
        <p:spPr>
          <a:xfrm rot="16200000" flipV="1">
            <a:off x="2954550" y="4819856"/>
            <a:ext cx="3952368" cy="2271468"/>
          </a:xfrm>
          <a:prstGeom prst="curvedConnector3">
            <a:avLst>
              <a:gd name="adj1" fmla="val 8137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5">
            <a:extLst>
              <a:ext uri="{FF2B5EF4-FFF2-40B4-BE49-F238E27FC236}">
                <a16:creationId xmlns:a16="http://schemas.microsoft.com/office/drawing/2014/main" id="{3DC6F979-C5C9-4EA1-B2B0-51D2315830AE}"/>
              </a:ext>
            </a:extLst>
          </p:cNvPr>
          <p:cNvCxnSpPr>
            <a:cxnSpLocks/>
            <a:stCxn id="6" idx="0"/>
            <a:endCxn id="166" idx="6"/>
          </p:cNvCxnSpPr>
          <p:nvPr/>
        </p:nvCxnSpPr>
        <p:spPr>
          <a:xfrm rot="16200000" flipV="1">
            <a:off x="3711049" y="5576354"/>
            <a:ext cx="2716257" cy="199458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5">
            <a:extLst>
              <a:ext uri="{FF2B5EF4-FFF2-40B4-BE49-F238E27FC236}">
                <a16:creationId xmlns:a16="http://schemas.microsoft.com/office/drawing/2014/main" id="{AAD35E33-0EDB-4CBC-994F-B2DACAE99870}"/>
              </a:ext>
            </a:extLst>
          </p:cNvPr>
          <p:cNvCxnSpPr>
            <a:cxnSpLocks/>
            <a:stCxn id="6" idx="0"/>
            <a:endCxn id="140" idx="6"/>
          </p:cNvCxnSpPr>
          <p:nvPr/>
        </p:nvCxnSpPr>
        <p:spPr>
          <a:xfrm rot="16200000" flipV="1">
            <a:off x="4585474" y="6450780"/>
            <a:ext cx="967406" cy="199458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5">
            <a:extLst>
              <a:ext uri="{FF2B5EF4-FFF2-40B4-BE49-F238E27FC236}">
                <a16:creationId xmlns:a16="http://schemas.microsoft.com/office/drawing/2014/main" id="{BBEDB4BD-EA7F-440D-9105-1F8E3A1EA06B}"/>
              </a:ext>
            </a:extLst>
          </p:cNvPr>
          <p:cNvCxnSpPr>
            <a:cxnSpLocks/>
            <a:stCxn id="6" idx="1"/>
            <a:endCxn id="137" idx="6"/>
          </p:cNvCxnSpPr>
          <p:nvPr/>
        </p:nvCxnSpPr>
        <p:spPr>
          <a:xfrm rot="10800000">
            <a:off x="4071887" y="8574987"/>
            <a:ext cx="1132028" cy="2193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15">
            <a:extLst>
              <a:ext uri="{FF2B5EF4-FFF2-40B4-BE49-F238E27FC236}">
                <a16:creationId xmlns:a16="http://schemas.microsoft.com/office/drawing/2014/main" id="{CCB8368F-E1DB-4CE2-945D-771B4E64F253}"/>
              </a:ext>
            </a:extLst>
          </p:cNvPr>
          <p:cNvCxnSpPr>
            <a:cxnSpLocks/>
            <a:stCxn id="6" idx="2"/>
            <a:endCxn id="139" idx="6"/>
          </p:cNvCxnSpPr>
          <p:nvPr/>
        </p:nvCxnSpPr>
        <p:spPr>
          <a:xfrm rot="5400000">
            <a:off x="4804814" y="8923951"/>
            <a:ext cx="528727" cy="199458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15">
            <a:extLst>
              <a:ext uri="{FF2B5EF4-FFF2-40B4-BE49-F238E27FC236}">
                <a16:creationId xmlns:a16="http://schemas.microsoft.com/office/drawing/2014/main" id="{01900DBC-73BB-4264-A769-D876093C456D}"/>
              </a:ext>
            </a:extLst>
          </p:cNvPr>
          <p:cNvCxnSpPr>
            <a:cxnSpLocks/>
            <a:stCxn id="13" idx="1"/>
            <a:endCxn id="142" idx="6"/>
          </p:cNvCxnSpPr>
          <p:nvPr/>
        </p:nvCxnSpPr>
        <p:spPr>
          <a:xfrm rot="10800000" flipV="1">
            <a:off x="4071886" y="12616192"/>
            <a:ext cx="1132028" cy="1374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15">
            <a:extLst>
              <a:ext uri="{FF2B5EF4-FFF2-40B4-BE49-F238E27FC236}">
                <a16:creationId xmlns:a16="http://schemas.microsoft.com/office/drawing/2014/main" id="{8346BE8B-8552-48CB-B4FF-D5F39BBC47E8}"/>
              </a:ext>
            </a:extLst>
          </p:cNvPr>
          <p:cNvCxnSpPr>
            <a:cxnSpLocks/>
            <a:stCxn id="13" idx="1"/>
            <a:endCxn id="143" idx="6"/>
          </p:cNvCxnSpPr>
          <p:nvPr/>
        </p:nvCxnSpPr>
        <p:spPr>
          <a:xfrm rot="10800000" flipV="1">
            <a:off x="4071886" y="12616192"/>
            <a:ext cx="1132029" cy="201839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15">
            <a:extLst>
              <a:ext uri="{FF2B5EF4-FFF2-40B4-BE49-F238E27FC236}">
                <a16:creationId xmlns:a16="http://schemas.microsoft.com/office/drawing/2014/main" id="{3CC9B5A7-FDFB-4F28-A7F0-2048BAAAFCDA}"/>
              </a:ext>
            </a:extLst>
          </p:cNvPr>
          <p:cNvCxnSpPr>
            <a:cxnSpLocks/>
            <a:stCxn id="12" idx="2"/>
            <a:endCxn id="169" idx="0"/>
          </p:cNvCxnSpPr>
          <p:nvPr/>
        </p:nvCxnSpPr>
        <p:spPr>
          <a:xfrm rot="5400000">
            <a:off x="5817963" y="15317287"/>
            <a:ext cx="881888" cy="282539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15">
            <a:extLst>
              <a:ext uri="{FF2B5EF4-FFF2-40B4-BE49-F238E27FC236}">
                <a16:creationId xmlns:a16="http://schemas.microsoft.com/office/drawing/2014/main" id="{EBF77AB3-81FA-40D6-99AE-59DB86BA3790}"/>
              </a:ext>
            </a:extLst>
          </p:cNvPr>
          <p:cNvCxnSpPr>
            <a:cxnSpLocks/>
            <a:stCxn id="12" idx="2"/>
            <a:endCxn id="170" idx="0"/>
          </p:cNvCxnSpPr>
          <p:nvPr/>
        </p:nvCxnSpPr>
        <p:spPr>
          <a:xfrm rot="16200000" flipH="1">
            <a:off x="7430691" y="16529956"/>
            <a:ext cx="881888" cy="40005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15">
            <a:extLst>
              <a:ext uri="{FF2B5EF4-FFF2-40B4-BE49-F238E27FC236}">
                <a16:creationId xmlns:a16="http://schemas.microsoft.com/office/drawing/2014/main" id="{9B8C9112-E7C1-4C46-8885-1D10345AFFC7}"/>
              </a:ext>
            </a:extLst>
          </p:cNvPr>
          <p:cNvCxnSpPr>
            <a:cxnSpLocks/>
            <a:stCxn id="11" idx="2"/>
            <a:endCxn id="148" idx="0"/>
          </p:cNvCxnSpPr>
          <p:nvPr/>
        </p:nvCxnSpPr>
        <p:spPr>
          <a:xfrm rot="5400000">
            <a:off x="11887443" y="16380930"/>
            <a:ext cx="1180473" cy="99669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15">
            <a:extLst>
              <a:ext uri="{FF2B5EF4-FFF2-40B4-BE49-F238E27FC236}">
                <a16:creationId xmlns:a16="http://schemas.microsoft.com/office/drawing/2014/main" id="{05BB1147-8CB1-473D-B009-EC3BB284D3EF}"/>
              </a:ext>
            </a:extLst>
          </p:cNvPr>
          <p:cNvCxnSpPr>
            <a:cxnSpLocks/>
            <a:stCxn id="11" idx="2"/>
            <a:endCxn id="168" idx="0"/>
          </p:cNvCxnSpPr>
          <p:nvPr/>
        </p:nvCxnSpPr>
        <p:spPr>
          <a:xfrm rot="16200000" flipH="1">
            <a:off x="13281965" y="15983104"/>
            <a:ext cx="1180473" cy="179234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15">
            <a:extLst>
              <a:ext uri="{FF2B5EF4-FFF2-40B4-BE49-F238E27FC236}">
                <a16:creationId xmlns:a16="http://schemas.microsoft.com/office/drawing/2014/main" id="{C8E841A0-06C0-47D2-BEB6-77D15BDB406A}"/>
              </a:ext>
            </a:extLst>
          </p:cNvPr>
          <p:cNvCxnSpPr>
            <a:cxnSpLocks/>
            <a:stCxn id="9" idx="3"/>
            <a:endCxn id="165" idx="2"/>
          </p:cNvCxnSpPr>
          <p:nvPr/>
        </p:nvCxnSpPr>
        <p:spPr>
          <a:xfrm>
            <a:off x="15804510" y="11048159"/>
            <a:ext cx="723439" cy="189937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15">
            <a:extLst>
              <a:ext uri="{FF2B5EF4-FFF2-40B4-BE49-F238E27FC236}">
                <a16:creationId xmlns:a16="http://schemas.microsoft.com/office/drawing/2014/main" id="{60F7AA2B-5299-41EA-ADE6-7738343C44F2}"/>
              </a:ext>
            </a:extLst>
          </p:cNvPr>
          <p:cNvCxnSpPr>
            <a:cxnSpLocks/>
            <a:stCxn id="8" idx="3"/>
            <a:endCxn id="161" idx="2"/>
          </p:cNvCxnSpPr>
          <p:nvPr/>
        </p:nvCxnSpPr>
        <p:spPr>
          <a:xfrm>
            <a:off x="15804511" y="8362492"/>
            <a:ext cx="723438" cy="247637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15">
            <a:extLst>
              <a:ext uri="{FF2B5EF4-FFF2-40B4-BE49-F238E27FC236}">
                <a16:creationId xmlns:a16="http://schemas.microsoft.com/office/drawing/2014/main" id="{DD0A1DB2-E092-4C78-8E56-8BFA41503B6E}"/>
              </a:ext>
            </a:extLst>
          </p:cNvPr>
          <p:cNvCxnSpPr>
            <a:cxnSpLocks/>
            <a:stCxn id="8" idx="3"/>
            <a:endCxn id="159" idx="2"/>
          </p:cNvCxnSpPr>
          <p:nvPr/>
        </p:nvCxnSpPr>
        <p:spPr>
          <a:xfrm flipV="1">
            <a:off x="15804511" y="7134706"/>
            <a:ext cx="723438" cy="122778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15">
            <a:extLst>
              <a:ext uri="{FF2B5EF4-FFF2-40B4-BE49-F238E27FC236}">
                <a16:creationId xmlns:a16="http://schemas.microsoft.com/office/drawing/2014/main" id="{DA641737-5B7D-4C0A-8B7B-0290EFB228F6}"/>
              </a:ext>
            </a:extLst>
          </p:cNvPr>
          <p:cNvCxnSpPr>
            <a:cxnSpLocks/>
            <a:stCxn id="8" idx="3"/>
            <a:endCxn id="160" idx="2"/>
          </p:cNvCxnSpPr>
          <p:nvPr/>
        </p:nvCxnSpPr>
        <p:spPr>
          <a:xfrm>
            <a:off x="15804511" y="8362492"/>
            <a:ext cx="1859962" cy="62429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5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222815-46F5-467B-A952-F2F8D9D1B775}"/>
              </a:ext>
            </a:extLst>
          </p:cNvPr>
          <p:cNvSpPr/>
          <p:nvPr/>
        </p:nvSpPr>
        <p:spPr>
          <a:xfrm>
            <a:off x="9053109" y="8943346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客户端前端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75F325-C939-41FA-9291-50B30D1B6EA3}"/>
              </a:ext>
            </a:extLst>
          </p:cNvPr>
          <p:cNvSpPr/>
          <p:nvPr/>
        </p:nvSpPr>
        <p:spPr>
          <a:xfrm>
            <a:off x="5203915" y="7931774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49021D-3D0C-4F70-8DD3-C8F566260F2F}"/>
              </a:ext>
            </a:extLst>
          </p:cNvPr>
          <p:cNvSpPr/>
          <p:nvPr/>
        </p:nvSpPr>
        <p:spPr>
          <a:xfrm>
            <a:off x="11738370" y="5003247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A87960-DADB-40F8-B860-437C78FCF3F4}"/>
              </a:ext>
            </a:extLst>
          </p:cNvPr>
          <p:cNvSpPr/>
          <p:nvPr/>
        </p:nvSpPr>
        <p:spPr>
          <a:xfrm>
            <a:off x="13842688" y="6556277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6BEDD85-E119-4559-B6AD-D6FA7E8CE5A3}"/>
              </a:ext>
            </a:extLst>
          </p:cNvPr>
          <p:cNvSpPr/>
          <p:nvPr/>
        </p:nvSpPr>
        <p:spPr>
          <a:xfrm>
            <a:off x="13801827" y="8525934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3A27DC-FD8D-413D-9FCA-3FA0977D279E}"/>
              </a:ext>
            </a:extLst>
          </p:cNvPr>
          <p:cNvSpPr/>
          <p:nvPr/>
        </p:nvSpPr>
        <p:spPr>
          <a:xfrm>
            <a:off x="7559789" y="5016161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云文件管理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41A3565-978E-4BDF-8E14-9F436A0322E6}"/>
              </a:ext>
            </a:extLst>
          </p:cNvPr>
          <p:cNvSpPr/>
          <p:nvPr/>
        </p:nvSpPr>
        <p:spPr>
          <a:xfrm>
            <a:off x="9069711" y="14497161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在线文档协作平台模块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100765-D52C-44C6-A16A-3F3A9FF10A32}"/>
              </a:ext>
            </a:extLst>
          </p:cNvPr>
          <p:cNvSpPr/>
          <p:nvPr/>
        </p:nvSpPr>
        <p:spPr>
          <a:xfrm>
            <a:off x="6809053" y="14563937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日历管理模块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426325-6121-41B9-B4FD-7EAE47A92F98}"/>
              </a:ext>
            </a:extLst>
          </p:cNvPr>
          <p:cNvSpPr/>
          <p:nvPr/>
        </p:nvSpPr>
        <p:spPr>
          <a:xfrm>
            <a:off x="5203914" y="11753639"/>
            <a:ext cx="1725105" cy="1725105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错误信息处理模块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88B7564-A7A2-458A-9EE5-42B8D45FCDA3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>
            <a:off x="6929021" y="8794325"/>
            <a:ext cx="2124089" cy="101157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5">
            <a:extLst>
              <a:ext uri="{FF2B5EF4-FFF2-40B4-BE49-F238E27FC236}">
                <a16:creationId xmlns:a16="http://schemas.microsoft.com/office/drawing/2014/main" id="{229FD82C-60C8-47A6-AC87-1B85C06909E2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5400000" flipH="1" flipV="1">
            <a:off x="10150795" y="6493219"/>
            <a:ext cx="2214994" cy="268526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5">
            <a:extLst>
              <a:ext uri="{FF2B5EF4-FFF2-40B4-BE49-F238E27FC236}">
                <a16:creationId xmlns:a16="http://schemas.microsoft.com/office/drawing/2014/main" id="{6C8B44E4-3044-4DC1-8BA1-F3C8CF560A8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0778214" y="7418830"/>
            <a:ext cx="3064474" cy="238706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5">
            <a:extLst>
              <a:ext uri="{FF2B5EF4-FFF2-40B4-BE49-F238E27FC236}">
                <a16:creationId xmlns:a16="http://schemas.microsoft.com/office/drawing/2014/main" id="{43A6BD75-57BB-4FB0-868E-E21DD681483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0778214" y="9388487"/>
            <a:ext cx="3023613" cy="41741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5">
            <a:extLst>
              <a:ext uri="{FF2B5EF4-FFF2-40B4-BE49-F238E27FC236}">
                <a16:creationId xmlns:a16="http://schemas.microsoft.com/office/drawing/2014/main" id="{11A6C8EE-26AD-4203-B26B-97E40172CD8F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rot="16200000" flipV="1">
            <a:off x="8067962" y="7095646"/>
            <a:ext cx="2202080" cy="149332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5">
            <a:extLst>
              <a:ext uri="{FF2B5EF4-FFF2-40B4-BE49-F238E27FC236}">
                <a16:creationId xmlns:a16="http://schemas.microsoft.com/office/drawing/2014/main" id="{03A084A9-105B-42B2-9317-84A3D9AF2098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8009608" y="12574505"/>
            <a:ext cx="3828710" cy="16602"/>
          </a:xfrm>
          <a:prstGeom prst="curvedConnector3">
            <a:avLst>
              <a:gd name="adj1" fmla="val 6133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5">
            <a:extLst>
              <a:ext uri="{FF2B5EF4-FFF2-40B4-BE49-F238E27FC236}">
                <a16:creationId xmlns:a16="http://schemas.microsoft.com/office/drawing/2014/main" id="{EE5E582A-262E-448E-A355-0E5D16650E8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6845889" y="11494164"/>
            <a:ext cx="3895486" cy="224405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5">
            <a:extLst>
              <a:ext uri="{FF2B5EF4-FFF2-40B4-BE49-F238E27FC236}">
                <a16:creationId xmlns:a16="http://schemas.microsoft.com/office/drawing/2014/main" id="{0ACA5607-A6B3-4CC6-9A6D-66B209425469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 flipV="1">
            <a:off x="6929019" y="9805898"/>
            <a:ext cx="2124090" cy="281029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0BF0575D-A990-4995-A518-E1A28CA4C7E1}"/>
              </a:ext>
            </a:extLst>
          </p:cNvPr>
          <p:cNvSpPr/>
          <p:nvPr/>
        </p:nvSpPr>
        <p:spPr>
          <a:xfrm>
            <a:off x="1669650" y="784986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保存用户信息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3ECCFBD0-713A-4DD0-BFD9-405494315721}"/>
              </a:ext>
            </a:extLst>
          </p:cNvPr>
          <p:cNvSpPr/>
          <p:nvPr/>
        </p:nvSpPr>
        <p:spPr>
          <a:xfrm>
            <a:off x="1669649" y="9460482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向服务器端发送注册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登录信息</a:t>
            </a: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5E71F2A1-98DB-4DCD-9ED6-D1CF9519BC38}"/>
              </a:ext>
            </a:extLst>
          </p:cNvPr>
          <p:cNvSpPr/>
          <p:nvPr/>
        </p:nvSpPr>
        <p:spPr>
          <a:xfrm>
            <a:off x="1669649" y="6239244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向服务器端发送绑定操作的信息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DE885BA-60FE-4558-838F-D0E17B220F5F}"/>
              </a:ext>
            </a:extLst>
          </p:cNvPr>
          <p:cNvSpPr/>
          <p:nvPr/>
        </p:nvSpPr>
        <p:spPr>
          <a:xfrm>
            <a:off x="1669649" y="12028496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向服务器端发送出错信息信息</a:t>
            </a: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A3EB341E-7E05-415D-83B3-E1D86B3D0A25}"/>
              </a:ext>
            </a:extLst>
          </p:cNvPr>
          <p:cNvSpPr/>
          <p:nvPr/>
        </p:nvSpPr>
        <p:spPr>
          <a:xfrm>
            <a:off x="1669648" y="13909466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发生错误时保护用户数据并尝试恢复</a:t>
            </a: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D515CAC6-507F-493E-87B0-408EC7DDFE40}"/>
              </a:ext>
            </a:extLst>
          </p:cNvPr>
          <p:cNvSpPr/>
          <p:nvPr/>
        </p:nvSpPr>
        <p:spPr>
          <a:xfrm>
            <a:off x="4526781" y="306807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从服务器端获取云文档信息，管理云端文件</a:t>
            </a: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98B39406-7050-4E24-BC68-8D8BA5E76209}"/>
              </a:ext>
            </a:extLst>
          </p:cNvPr>
          <p:cNvSpPr/>
          <p:nvPr/>
        </p:nvSpPr>
        <p:spPr>
          <a:xfrm>
            <a:off x="9583618" y="17142859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向服务器端发送编辑信息</a:t>
            </a: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A4AAEF21-A656-49C5-B877-0B329C97B522}"/>
              </a:ext>
            </a:extLst>
          </p:cNvPr>
          <p:cNvSpPr/>
          <p:nvPr/>
        </p:nvSpPr>
        <p:spPr>
          <a:xfrm>
            <a:off x="7221222" y="2088957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从服务器端下载文件</a:t>
            </a: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91D0DF0F-D211-4019-AFD5-A414E856B820}"/>
              </a:ext>
            </a:extLst>
          </p:cNvPr>
          <p:cNvSpPr/>
          <p:nvPr/>
        </p:nvSpPr>
        <p:spPr>
          <a:xfrm>
            <a:off x="9711237" y="306807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向服务器端上传文件</a:t>
            </a: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CC9BD588-76EC-4B08-A209-9D1472400739}"/>
              </a:ext>
            </a:extLst>
          </p:cNvPr>
          <p:cNvSpPr/>
          <p:nvPr/>
        </p:nvSpPr>
        <p:spPr>
          <a:xfrm>
            <a:off x="11445844" y="1281455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向服务器端发送消息或音视频流</a:t>
            </a: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BEA9C5E9-BC44-40FF-8E5D-A7A427102083}"/>
              </a:ext>
            </a:extLst>
          </p:cNvPr>
          <p:cNvSpPr/>
          <p:nvPr/>
        </p:nvSpPr>
        <p:spPr>
          <a:xfrm>
            <a:off x="14168446" y="638709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从服务器端接收消息或音视频流</a:t>
            </a: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A8FAE1D5-73B3-4761-AA0C-217217702DDD}"/>
              </a:ext>
            </a:extLst>
          </p:cNvPr>
          <p:cNvSpPr/>
          <p:nvPr/>
        </p:nvSpPr>
        <p:spPr>
          <a:xfrm>
            <a:off x="16073274" y="185698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维护本地消息记录</a:t>
            </a: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9D33E9F-C00F-4AE1-AAF9-55CC7BE87FDB}"/>
              </a:ext>
            </a:extLst>
          </p:cNvPr>
          <p:cNvSpPr/>
          <p:nvPr/>
        </p:nvSpPr>
        <p:spPr>
          <a:xfrm>
            <a:off x="15239820" y="4537271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加群、退群</a:t>
            </a: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34BA3C4E-0C5C-4031-B318-8EE3751B036D}"/>
              </a:ext>
            </a:extLst>
          </p:cNvPr>
          <p:cNvSpPr/>
          <p:nvPr/>
        </p:nvSpPr>
        <p:spPr>
          <a:xfrm>
            <a:off x="17016165" y="5804508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发布管理活动</a:t>
            </a: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8A0CB51-486A-4067-8A44-B146E89C4F8C}"/>
              </a:ext>
            </a:extLst>
          </p:cNvPr>
          <p:cNvSpPr/>
          <p:nvPr/>
        </p:nvSpPr>
        <p:spPr>
          <a:xfrm>
            <a:off x="17344138" y="733089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发送接收群组消息</a:t>
            </a:r>
          </a:p>
        </p:txBody>
      </p:sp>
      <p:cxnSp>
        <p:nvCxnSpPr>
          <p:cNvPr id="162" name="直接箭头连接符 15">
            <a:extLst>
              <a:ext uri="{FF2B5EF4-FFF2-40B4-BE49-F238E27FC236}">
                <a16:creationId xmlns:a16="http://schemas.microsoft.com/office/drawing/2014/main" id="{00AAD107-5DAA-4EBE-B80D-1BFD27FA158C}"/>
              </a:ext>
            </a:extLst>
          </p:cNvPr>
          <p:cNvCxnSpPr>
            <a:cxnSpLocks/>
            <a:stCxn id="10" idx="0"/>
            <a:endCxn id="147" idx="4"/>
          </p:cNvCxnSpPr>
          <p:nvPr/>
        </p:nvCxnSpPr>
        <p:spPr>
          <a:xfrm rot="16200000" flipV="1">
            <a:off x="6826201" y="3420020"/>
            <a:ext cx="497840" cy="26944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845B5BA5-BAD2-472B-ACF7-41D8E14806AF}"/>
              </a:ext>
            </a:extLst>
          </p:cNvPr>
          <p:cNvSpPr/>
          <p:nvPr/>
        </p:nvSpPr>
        <p:spPr>
          <a:xfrm>
            <a:off x="17344138" y="10505062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本地文件管理</a:t>
            </a: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448AAA93-2276-429A-9184-1F49CEF6752C}"/>
              </a:ext>
            </a:extLst>
          </p:cNvPr>
          <p:cNvSpPr/>
          <p:nvPr/>
        </p:nvSpPr>
        <p:spPr>
          <a:xfrm>
            <a:off x="1669648" y="4490393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通讯录管理</a:t>
            </a: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1A8B43D3-A954-4C0C-9220-80DD581BC724}"/>
              </a:ext>
            </a:extLst>
          </p:cNvPr>
          <p:cNvSpPr/>
          <p:nvPr/>
        </p:nvSpPr>
        <p:spPr>
          <a:xfrm>
            <a:off x="1744562" y="2741542"/>
            <a:ext cx="2402237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个性化好友推荐</a:t>
            </a: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4D1145D5-2AE0-4DFC-8616-13B9CC420D14}"/>
              </a:ext>
            </a:extLst>
          </p:cNvPr>
          <p:cNvSpPr/>
          <p:nvPr/>
        </p:nvSpPr>
        <p:spPr>
          <a:xfrm>
            <a:off x="12083110" y="17095995"/>
            <a:ext cx="2609799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从服务器端发送编辑获取云文档信息</a:t>
            </a: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C8210E4-16D4-45FE-BF56-8893F0C77105}"/>
              </a:ext>
            </a:extLst>
          </p:cNvPr>
          <p:cNvSpPr/>
          <p:nvPr/>
        </p:nvSpPr>
        <p:spPr>
          <a:xfrm>
            <a:off x="3541308" y="17170930"/>
            <a:ext cx="2609799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管理本地日历</a:t>
            </a: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604FA977-D381-40D8-930F-C1B31E3D1141}"/>
              </a:ext>
            </a:extLst>
          </p:cNvPr>
          <p:cNvSpPr/>
          <p:nvPr/>
        </p:nvSpPr>
        <p:spPr>
          <a:xfrm>
            <a:off x="6766765" y="17170930"/>
            <a:ext cx="2609799" cy="1450248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与服务器端交互日历信息</a:t>
            </a:r>
          </a:p>
        </p:txBody>
      </p:sp>
      <p:cxnSp>
        <p:nvCxnSpPr>
          <p:cNvPr id="171" name="直接箭头连接符 15">
            <a:extLst>
              <a:ext uri="{FF2B5EF4-FFF2-40B4-BE49-F238E27FC236}">
                <a16:creationId xmlns:a16="http://schemas.microsoft.com/office/drawing/2014/main" id="{4ABFC4DB-D040-4DB5-927E-A7EAF33CE2F8}"/>
              </a:ext>
            </a:extLst>
          </p:cNvPr>
          <p:cNvCxnSpPr>
            <a:cxnSpLocks/>
            <a:stCxn id="10" idx="0"/>
            <a:endCxn id="149" idx="4"/>
          </p:cNvCxnSpPr>
          <p:nvPr/>
        </p:nvCxnSpPr>
        <p:spPr>
          <a:xfrm rot="16200000" flipV="1">
            <a:off x="7683864" y="4277682"/>
            <a:ext cx="1476956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5">
            <a:extLst>
              <a:ext uri="{FF2B5EF4-FFF2-40B4-BE49-F238E27FC236}">
                <a16:creationId xmlns:a16="http://schemas.microsoft.com/office/drawing/2014/main" id="{CDE08153-CCC2-4C02-8040-DF6DAD54DA4B}"/>
              </a:ext>
            </a:extLst>
          </p:cNvPr>
          <p:cNvCxnSpPr>
            <a:cxnSpLocks/>
            <a:stCxn id="10" idx="0"/>
            <a:endCxn id="150" idx="2"/>
          </p:cNvCxnSpPr>
          <p:nvPr/>
        </p:nvCxnSpPr>
        <p:spPr>
          <a:xfrm rot="5400000" flipH="1" flipV="1">
            <a:off x="8455307" y="3760232"/>
            <a:ext cx="1222964" cy="1288895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5">
            <a:extLst>
              <a:ext uri="{FF2B5EF4-FFF2-40B4-BE49-F238E27FC236}">
                <a16:creationId xmlns:a16="http://schemas.microsoft.com/office/drawing/2014/main" id="{CB2F3328-EFC9-440C-B5CB-BCF9DD98EB06}"/>
              </a:ext>
            </a:extLst>
          </p:cNvPr>
          <p:cNvCxnSpPr>
            <a:cxnSpLocks/>
            <a:endCxn id="151" idx="4"/>
          </p:cNvCxnSpPr>
          <p:nvPr/>
        </p:nvCxnSpPr>
        <p:spPr>
          <a:xfrm rot="5400000" flipH="1" flipV="1">
            <a:off x="11488170" y="3844458"/>
            <a:ext cx="2271547" cy="4603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5">
            <a:extLst>
              <a:ext uri="{FF2B5EF4-FFF2-40B4-BE49-F238E27FC236}">
                <a16:creationId xmlns:a16="http://schemas.microsoft.com/office/drawing/2014/main" id="{058F98BB-D5C3-4B1C-A2A4-0875072595DF}"/>
              </a:ext>
            </a:extLst>
          </p:cNvPr>
          <p:cNvCxnSpPr>
            <a:cxnSpLocks/>
            <a:stCxn id="7" idx="0"/>
            <a:endCxn id="152" idx="4"/>
          </p:cNvCxnSpPr>
          <p:nvPr/>
        </p:nvCxnSpPr>
        <p:spPr>
          <a:xfrm rot="5400000" flipH="1" flipV="1">
            <a:off x="12528099" y="2161781"/>
            <a:ext cx="2914290" cy="27686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5">
            <a:extLst>
              <a:ext uri="{FF2B5EF4-FFF2-40B4-BE49-F238E27FC236}">
                <a16:creationId xmlns:a16="http://schemas.microsoft.com/office/drawing/2014/main" id="{FE665B95-105D-4F37-8F55-2F7AA08F86B6}"/>
              </a:ext>
            </a:extLst>
          </p:cNvPr>
          <p:cNvCxnSpPr>
            <a:cxnSpLocks/>
            <a:stCxn id="7" idx="0"/>
            <a:endCxn id="158" idx="4"/>
          </p:cNvCxnSpPr>
          <p:nvPr/>
        </p:nvCxnSpPr>
        <p:spPr>
          <a:xfrm rot="5400000" flipH="1" flipV="1">
            <a:off x="14089650" y="1818504"/>
            <a:ext cx="1696016" cy="467347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5">
            <a:extLst>
              <a:ext uri="{FF2B5EF4-FFF2-40B4-BE49-F238E27FC236}">
                <a16:creationId xmlns:a16="http://schemas.microsoft.com/office/drawing/2014/main" id="{4D79879B-290E-4674-8DDF-EE029BA050F4}"/>
              </a:ext>
            </a:extLst>
          </p:cNvPr>
          <p:cNvCxnSpPr>
            <a:cxnSpLocks/>
            <a:stCxn id="6" idx="0"/>
            <a:endCxn id="167" idx="5"/>
          </p:cNvCxnSpPr>
          <p:nvPr/>
        </p:nvCxnSpPr>
        <p:spPr>
          <a:xfrm rot="16200000" flipV="1">
            <a:off x="2954550" y="4819856"/>
            <a:ext cx="3952368" cy="2271468"/>
          </a:xfrm>
          <a:prstGeom prst="curvedConnector3">
            <a:avLst>
              <a:gd name="adj1" fmla="val 8137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5">
            <a:extLst>
              <a:ext uri="{FF2B5EF4-FFF2-40B4-BE49-F238E27FC236}">
                <a16:creationId xmlns:a16="http://schemas.microsoft.com/office/drawing/2014/main" id="{3DC6F979-C5C9-4EA1-B2B0-51D2315830AE}"/>
              </a:ext>
            </a:extLst>
          </p:cNvPr>
          <p:cNvCxnSpPr>
            <a:cxnSpLocks/>
            <a:stCxn id="6" idx="0"/>
            <a:endCxn id="166" idx="6"/>
          </p:cNvCxnSpPr>
          <p:nvPr/>
        </p:nvCxnSpPr>
        <p:spPr>
          <a:xfrm rot="16200000" flipV="1">
            <a:off x="3711049" y="5576354"/>
            <a:ext cx="2716257" cy="199458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5">
            <a:extLst>
              <a:ext uri="{FF2B5EF4-FFF2-40B4-BE49-F238E27FC236}">
                <a16:creationId xmlns:a16="http://schemas.microsoft.com/office/drawing/2014/main" id="{AAD35E33-0EDB-4CBC-994F-B2DACAE99870}"/>
              </a:ext>
            </a:extLst>
          </p:cNvPr>
          <p:cNvCxnSpPr>
            <a:cxnSpLocks/>
            <a:stCxn id="6" idx="0"/>
            <a:endCxn id="140" idx="6"/>
          </p:cNvCxnSpPr>
          <p:nvPr/>
        </p:nvCxnSpPr>
        <p:spPr>
          <a:xfrm rot="16200000" flipV="1">
            <a:off x="4585474" y="6450780"/>
            <a:ext cx="967406" cy="199458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5">
            <a:extLst>
              <a:ext uri="{FF2B5EF4-FFF2-40B4-BE49-F238E27FC236}">
                <a16:creationId xmlns:a16="http://schemas.microsoft.com/office/drawing/2014/main" id="{BBEDB4BD-EA7F-440D-9105-1F8E3A1EA06B}"/>
              </a:ext>
            </a:extLst>
          </p:cNvPr>
          <p:cNvCxnSpPr>
            <a:cxnSpLocks/>
            <a:stCxn id="6" idx="1"/>
            <a:endCxn id="137" idx="6"/>
          </p:cNvCxnSpPr>
          <p:nvPr/>
        </p:nvCxnSpPr>
        <p:spPr>
          <a:xfrm rot="10800000">
            <a:off x="4071887" y="8574987"/>
            <a:ext cx="1132028" cy="2193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15">
            <a:extLst>
              <a:ext uri="{FF2B5EF4-FFF2-40B4-BE49-F238E27FC236}">
                <a16:creationId xmlns:a16="http://schemas.microsoft.com/office/drawing/2014/main" id="{CCB8368F-E1DB-4CE2-945D-771B4E64F253}"/>
              </a:ext>
            </a:extLst>
          </p:cNvPr>
          <p:cNvCxnSpPr>
            <a:cxnSpLocks/>
            <a:stCxn id="6" idx="2"/>
            <a:endCxn id="139" idx="6"/>
          </p:cNvCxnSpPr>
          <p:nvPr/>
        </p:nvCxnSpPr>
        <p:spPr>
          <a:xfrm rot="5400000">
            <a:off x="4804814" y="8923951"/>
            <a:ext cx="528727" cy="199458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15">
            <a:extLst>
              <a:ext uri="{FF2B5EF4-FFF2-40B4-BE49-F238E27FC236}">
                <a16:creationId xmlns:a16="http://schemas.microsoft.com/office/drawing/2014/main" id="{01900DBC-73BB-4264-A769-D876093C456D}"/>
              </a:ext>
            </a:extLst>
          </p:cNvPr>
          <p:cNvCxnSpPr>
            <a:cxnSpLocks/>
            <a:stCxn id="13" idx="1"/>
            <a:endCxn id="142" idx="6"/>
          </p:cNvCxnSpPr>
          <p:nvPr/>
        </p:nvCxnSpPr>
        <p:spPr>
          <a:xfrm rot="10800000" flipV="1">
            <a:off x="4071886" y="12616192"/>
            <a:ext cx="1132028" cy="1374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15">
            <a:extLst>
              <a:ext uri="{FF2B5EF4-FFF2-40B4-BE49-F238E27FC236}">
                <a16:creationId xmlns:a16="http://schemas.microsoft.com/office/drawing/2014/main" id="{8346BE8B-8552-48CB-B4FF-D5F39BBC47E8}"/>
              </a:ext>
            </a:extLst>
          </p:cNvPr>
          <p:cNvCxnSpPr>
            <a:cxnSpLocks/>
            <a:stCxn id="13" idx="1"/>
            <a:endCxn id="143" idx="6"/>
          </p:cNvCxnSpPr>
          <p:nvPr/>
        </p:nvCxnSpPr>
        <p:spPr>
          <a:xfrm rot="10800000" flipV="1">
            <a:off x="4071886" y="12616192"/>
            <a:ext cx="1132029" cy="201839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15">
            <a:extLst>
              <a:ext uri="{FF2B5EF4-FFF2-40B4-BE49-F238E27FC236}">
                <a16:creationId xmlns:a16="http://schemas.microsoft.com/office/drawing/2014/main" id="{3CC9B5A7-FDFB-4F28-A7F0-2048BAAAFCDA}"/>
              </a:ext>
            </a:extLst>
          </p:cNvPr>
          <p:cNvCxnSpPr>
            <a:cxnSpLocks/>
            <a:stCxn id="12" idx="2"/>
            <a:endCxn id="169" idx="0"/>
          </p:cNvCxnSpPr>
          <p:nvPr/>
        </p:nvCxnSpPr>
        <p:spPr>
          <a:xfrm rot="5400000">
            <a:off x="5817963" y="15317287"/>
            <a:ext cx="881888" cy="282539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15">
            <a:extLst>
              <a:ext uri="{FF2B5EF4-FFF2-40B4-BE49-F238E27FC236}">
                <a16:creationId xmlns:a16="http://schemas.microsoft.com/office/drawing/2014/main" id="{EBF77AB3-81FA-40D6-99AE-59DB86BA3790}"/>
              </a:ext>
            </a:extLst>
          </p:cNvPr>
          <p:cNvCxnSpPr>
            <a:cxnSpLocks/>
            <a:stCxn id="12" idx="2"/>
            <a:endCxn id="170" idx="0"/>
          </p:cNvCxnSpPr>
          <p:nvPr/>
        </p:nvCxnSpPr>
        <p:spPr>
          <a:xfrm rot="16200000" flipH="1">
            <a:off x="7430691" y="16529956"/>
            <a:ext cx="881888" cy="40005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15">
            <a:extLst>
              <a:ext uri="{FF2B5EF4-FFF2-40B4-BE49-F238E27FC236}">
                <a16:creationId xmlns:a16="http://schemas.microsoft.com/office/drawing/2014/main" id="{9B8C9112-E7C1-4C46-8885-1D10345AFFC7}"/>
              </a:ext>
            </a:extLst>
          </p:cNvPr>
          <p:cNvCxnSpPr>
            <a:cxnSpLocks/>
            <a:stCxn id="11" idx="2"/>
            <a:endCxn id="148" idx="0"/>
          </p:cNvCxnSpPr>
          <p:nvPr/>
        </p:nvCxnSpPr>
        <p:spPr>
          <a:xfrm rot="16200000" flipH="1">
            <a:off x="9898204" y="16256325"/>
            <a:ext cx="920593" cy="85247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15">
            <a:extLst>
              <a:ext uri="{FF2B5EF4-FFF2-40B4-BE49-F238E27FC236}">
                <a16:creationId xmlns:a16="http://schemas.microsoft.com/office/drawing/2014/main" id="{05BB1147-8CB1-473D-B009-EC3BB284D3EF}"/>
              </a:ext>
            </a:extLst>
          </p:cNvPr>
          <p:cNvCxnSpPr>
            <a:cxnSpLocks/>
            <a:stCxn id="11" idx="2"/>
            <a:endCxn id="168" idx="0"/>
          </p:cNvCxnSpPr>
          <p:nvPr/>
        </p:nvCxnSpPr>
        <p:spPr>
          <a:xfrm rot="16200000" flipH="1">
            <a:off x="11223273" y="14931257"/>
            <a:ext cx="873729" cy="345574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15">
            <a:extLst>
              <a:ext uri="{FF2B5EF4-FFF2-40B4-BE49-F238E27FC236}">
                <a16:creationId xmlns:a16="http://schemas.microsoft.com/office/drawing/2014/main" id="{C8E841A0-06C0-47D2-BEB6-77D15BDB406A}"/>
              </a:ext>
            </a:extLst>
          </p:cNvPr>
          <p:cNvCxnSpPr>
            <a:cxnSpLocks/>
            <a:stCxn id="9" idx="3"/>
            <a:endCxn id="165" idx="2"/>
          </p:cNvCxnSpPr>
          <p:nvPr/>
        </p:nvCxnSpPr>
        <p:spPr>
          <a:xfrm>
            <a:off x="15526932" y="9388487"/>
            <a:ext cx="1817206" cy="184169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15">
            <a:extLst>
              <a:ext uri="{FF2B5EF4-FFF2-40B4-BE49-F238E27FC236}">
                <a16:creationId xmlns:a16="http://schemas.microsoft.com/office/drawing/2014/main" id="{60F7AA2B-5299-41EA-ADE6-7738343C44F2}"/>
              </a:ext>
            </a:extLst>
          </p:cNvPr>
          <p:cNvCxnSpPr>
            <a:cxnSpLocks/>
            <a:stCxn id="8" idx="3"/>
            <a:endCxn id="161" idx="2"/>
          </p:cNvCxnSpPr>
          <p:nvPr/>
        </p:nvCxnSpPr>
        <p:spPr>
          <a:xfrm>
            <a:off x="15567793" y="7418830"/>
            <a:ext cx="1776345" cy="63718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15">
            <a:extLst>
              <a:ext uri="{FF2B5EF4-FFF2-40B4-BE49-F238E27FC236}">
                <a16:creationId xmlns:a16="http://schemas.microsoft.com/office/drawing/2014/main" id="{DD0A1DB2-E092-4C78-8E56-8BFA41503B6E}"/>
              </a:ext>
            </a:extLst>
          </p:cNvPr>
          <p:cNvCxnSpPr>
            <a:cxnSpLocks/>
            <a:stCxn id="8" idx="3"/>
            <a:endCxn id="159" idx="2"/>
          </p:cNvCxnSpPr>
          <p:nvPr/>
        </p:nvCxnSpPr>
        <p:spPr>
          <a:xfrm flipH="1" flipV="1">
            <a:off x="15239820" y="5262395"/>
            <a:ext cx="327973" cy="2156435"/>
          </a:xfrm>
          <a:prstGeom prst="curvedConnector5">
            <a:avLst>
              <a:gd name="adj1" fmla="val -69701"/>
              <a:gd name="adj2" fmla="val 53186"/>
              <a:gd name="adj3" fmla="val 16970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15">
            <a:extLst>
              <a:ext uri="{FF2B5EF4-FFF2-40B4-BE49-F238E27FC236}">
                <a16:creationId xmlns:a16="http://schemas.microsoft.com/office/drawing/2014/main" id="{DA641737-5B7D-4C0A-8B7B-0290EFB228F6}"/>
              </a:ext>
            </a:extLst>
          </p:cNvPr>
          <p:cNvCxnSpPr>
            <a:cxnSpLocks/>
            <a:stCxn id="8" idx="3"/>
            <a:endCxn id="160" idx="2"/>
          </p:cNvCxnSpPr>
          <p:nvPr/>
        </p:nvCxnSpPr>
        <p:spPr>
          <a:xfrm flipV="1">
            <a:off x="15567793" y="6529632"/>
            <a:ext cx="1448372" cy="88919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5E04C1C7-C8A7-4A4B-8AD2-AA93FC528FFB}"/>
              </a:ext>
            </a:extLst>
          </p:cNvPr>
          <p:cNvSpPr/>
          <p:nvPr/>
        </p:nvSpPr>
        <p:spPr>
          <a:xfrm>
            <a:off x="13830356" y="10740359"/>
            <a:ext cx="1725105" cy="172510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第三方账号同步模块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018E89F-08C7-4D40-BBE4-C03EEAAC2D43}"/>
              </a:ext>
            </a:extLst>
          </p:cNvPr>
          <p:cNvSpPr/>
          <p:nvPr/>
        </p:nvSpPr>
        <p:spPr>
          <a:xfrm>
            <a:off x="17211176" y="8918570"/>
            <a:ext cx="2535199" cy="1332470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发布管理问题</a:t>
            </a:r>
          </a:p>
        </p:txBody>
      </p:sp>
      <p:cxnSp>
        <p:nvCxnSpPr>
          <p:cNvPr id="89" name="直接箭头连接符 15">
            <a:extLst>
              <a:ext uri="{FF2B5EF4-FFF2-40B4-BE49-F238E27FC236}">
                <a16:creationId xmlns:a16="http://schemas.microsoft.com/office/drawing/2014/main" id="{559BD0EB-CC90-47AC-BF28-921A4B0EE4B1}"/>
              </a:ext>
            </a:extLst>
          </p:cNvPr>
          <p:cNvCxnSpPr>
            <a:cxnSpLocks/>
            <a:stCxn id="8" idx="3"/>
            <a:endCxn id="86" idx="2"/>
          </p:cNvCxnSpPr>
          <p:nvPr/>
        </p:nvCxnSpPr>
        <p:spPr>
          <a:xfrm>
            <a:off x="15567793" y="7418830"/>
            <a:ext cx="1643383" cy="2165975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62CD7EB-3C7E-4083-8CC2-51CDFBB2AB7D}"/>
              </a:ext>
            </a:extLst>
          </p:cNvPr>
          <p:cNvSpPr/>
          <p:nvPr/>
        </p:nvSpPr>
        <p:spPr>
          <a:xfrm>
            <a:off x="13830355" y="13156465"/>
            <a:ext cx="1725105" cy="172510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审批模块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109F1EC4-0492-4212-B0A1-B77543606AE7}"/>
              </a:ext>
            </a:extLst>
          </p:cNvPr>
          <p:cNvSpPr/>
          <p:nvPr/>
        </p:nvSpPr>
        <p:spPr>
          <a:xfrm>
            <a:off x="11621178" y="14285877"/>
            <a:ext cx="1725105" cy="172510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信息调研模块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13530C3D-950A-44AD-BDFA-3E01C3B76477}"/>
              </a:ext>
            </a:extLst>
          </p:cNvPr>
          <p:cNvSpPr/>
          <p:nvPr/>
        </p:nvSpPr>
        <p:spPr>
          <a:xfrm>
            <a:off x="14946756" y="17095995"/>
            <a:ext cx="2535199" cy="1332470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发布管理问卷</a:t>
            </a:r>
          </a:p>
        </p:txBody>
      </p:sp>
      <p:cxnSp>
        <p:nvCxnSpPr>
          <p:cNvPr id="98" name="直接箭头连接符 15">
            <a:extLst>
              <a:ext uri="{FF2B5EF4-FFF2-40B4-BE49-F238E27FC236}">
                <a16:creationId xmlns:a16="http://schemas.microsoft.com/office/drawing/2014/main" id="{F574FCC3-3A07-4C66-BBDC-9271F1211AD5}"/>
              </a:ext>
            </a:extLst>
          </p:cNvPr>
          <p:cNvCxnSpPr>
            <a:cxnSpLocks/>
            <a:stCxn id="4" idx="2"/>
            <a:endCxn id="94" idx="0"/>
          </p:cNvCxnSpPr>
          <p:nvPr/>
        </p:nvCxnSpPr>
        <p:spPr>
          <a:xfrm rot="16200000" flipH="1">
            <a:off x="9390983" y="11193129"/>
            <a:ext cx="3617426" cy="2568069"/>
          </a:xfrm>
          <a:prstGeom prst="curvedConnector3">
            <a:avLst>
              <a:gd name="adj1" fmla="val 7270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5">
            <a:extLst>
              <a:ext uri="{FF2B5EF4-FFF2-40B4-BE49-F238E27FC236}">
                <a16:creationId xmlns:a16="http://schemas.microsoft.com/office/drawing/2014/main" id="{E94C347C-1C9F-496E-8DD4-3C81B19A95C0}"/>
              </a:ext>
            </a:extLst>
          </p:cNvPr>
          <p:cNvCxnSpPr>
            <a:cxnSpLocks/>
            <a:stCxn id="4" idx="3"/>
            <a:endCxn id="92" idx="1"/>
          </p:cNvCxnSpPr>
          <p:nvPr/>
        </p:nvCxnSpPr>
        <p:spPr>
          <a:xfrm>
            <a:off x="10778214" y="9805899"/>
            <a:ext cx="3052141" cy="4213119"/>
          </a:xfrm>
          <a:prstGeom prst="curvedConnector3">
            <a:avLst>
              <a:gd name="adj1" fmla="val 3527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5">
            <a:extLst>
              <a:ext uri="{FF2B5EF4-FFF2-40B4-BE49-F238E27FC236}">
                <a16:creationId xmlns:a16="http://schemas.microsoft.com/office/drawing/2014/main" id="{8EC131ED-5B88-4383-8DB3-6048EC06E84D}"/>
              </a:ext>
            </a:extLst>
          </p:cNvPr>
          <p:cNvCxnSpPr>
            <a:cxnSpLocks/>
            <a:stCxn id="4" idx="3"/>
            <a:endCxn id="81" idx="1"/>
          </p:cNvCxnSpPr>
          <p:nvPr/>
        </p:nvCxnSpPr>
        <p:spPr>
          <a:xfrm>
            <a:off x="10778214" y="9805899"/>
            <a:ext cx="3052142" cy="1797013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5">
            <a:extLst>
              <a:ext uri="{FF2B5EF4-FFF2-40B4-BE49-F238E27FC236}">
                <a16:creationId xmlns:a16="http://schemas.microsoft.com/office/drawing/2014/main" id="{9DC5E56B-9328-462F-92D4-4FE2DFAF7F51}"/>
              </a:ext>
            </a:extLst>
          </p:cNvPr>
          <p:cNvCxnSpPr>
            <a:cxnSpLocks/>
            <a:stCxn id="94" idx="2"/>
            <a:endCxn id="96" idx="0"/>
          </p:cNvCxnSpPr>
          <p:nvPr/>
        </p:nvCxnSpPr>
        <p:spPr>
          <a:xfrm rot="16200000" flipH="1">
            <a:off x="13806537" y="14688175"/>
            <a:ext cx="1085013" cy="3730625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059DB63C-EEE3-44AB-B2A1-E22B3B910BD2}"/>
              </a:ext>
            </a:extLst>
          </p:cNvPr>
          <p:cNvSpPr/>
          <p:nvPr/>
        </p:nvSpPr>
        <p:spPr>
          <a:xfrm>
            <a:off x="17207911" y="15838460"/>
            <a:ext cx="2535199" cy="1332470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申请管理审批流程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89E47B18-9440-4055-A794-EEE5F097CC4D}"/>
              </a:ext>
            </a:extLst>
          </p:cNvPr>
          <p:cNvSpPr/>
          <p:nvPr/>
        </p:nvSpPr>
        <p:spPr>
          <a:xfrm>
            <a:off x="17207910" y="14285877"/>
            <a:ext cx="2535199" cy="1332470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接收来自服务器的审批流程申请和结果</a:t>
            </a: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28814488-A83E-455F-9A52-740EF47D69D5}"/>
              </a:ext>
            </a:extLst>
          </p:cNvPr>
          <p:cNvSpPr/>
          <p:nvPr/>
        </p:nvSpPr>
        <p:spPr>
          <a:xfrm>
            <a:off x="17274392" y="12362107"/>
            <a:ext cx="2535199" cy="1332470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接收来自服务器的第三方账号更新信息</a:t>
            </a:r>
          </a:p>
        </p:txBody>
      </p:sp>
      <p:cxnSp>
        <p:nvCxnSpPr>
          <p:cNvPr id="141" name="直接箭头连接符 15">
            <a:extLst>
              <a:ext uri="{FF2B5EF4-FFF2-40B4-BE49-F238E27FC236}">
                <a16:creationId xmlns:a16="http://schemas.microsoft.com/office/drawing/2014/main" id="{5B6109C4-D8C3-4804-8FC3-B21537894887}"/>
              </a:ext>
            </a:extLst>
          </p:cNvPr>
          <p:cNvCxnSpPr>
            <a:cxnSpLocks/>
            <a:stCxn id="92" idx="3"/>
            <a:endCxn id="125" idx="2"/>
          </p:cNvCxnSpPr>
          <p:nvPr/>
        </p:nvCxnSpPr>
        <p:spPr>
          <a:xfrm>
            <a:off x="15555460" y="14019018"/>
            <a:ext cx="1652450" cy="933094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5">
            <a:extLst>
              <a:ext uri="{FF2B5EF4-FFF2-40B4-BE49-F238E27FC236}">
                <a16:creationId xmlns:a16="http://schemas.microsoft.com/office/drawing/2014/main" id="{3E02654F-4395-4781-B36D-A5FE06A77F97}"/>
              </a:ext>
            </a:extLst>
          </p:cNvPr>
          <p:cNvCxnSpPr>
            <a:cxnSpLocks/>
            <a:stCxn id="92" idx="3"/>
            <a:endCxn id="124" idx="2"/>
          </p:cNvCxnSpPr>
          <p:nvPr/>
        </p:nvCxnSpPr>
        <p:spPr>
          <a:xfrm>
            <a:off x="15555460" y="14019018"/>
            <a:ext cx="1652451" cy="2485677"/>
          </a:xfrm>
          <a:prstGeom prst="curvedConnector3">
            <a:avLst>
              <a:gd name="adj1" fmla="val 3067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5">
            <a:extLst>
              <a:ext uri="{FF2B5EF4-FFF2-40B4-BE49-F238E27FC236}">
                <a16:creationId xmlns:a16="http://schemas.microsoft.com/office/drawing/2014/main" id="{8486CB72-A9F1-453F-90F0-CAE7C825667C}"/>
              </a:ext>
            </a:extLst>
          </p:cNvPr>
          <p:cNvCxnSpPr>
            <a:cxnSpLocks/>
            <a:stCxn id="81" idx="3"/>
            <a:endCxn id="128" idx="2"/>
          </p:cNvCxnSpPr>
          <p:nvPr/>
        </p:nvCxnSpPr>
        <p:spPr>
          <a:xfrm>
            <a:off x="15555461" y="11602912"/>
            <a:ext cx="1718931" cy="1425430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8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345</Words>
  <Application>Microsoft Office PowerPoint</Application>
  <PresentationFormat>自定义</PresentationFormat>
  <Paragraphs>85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劲暾 张</dc:creator>
  <cp:lastModifiedBy>劲暾 张</cp:lastModifiedBy>
  <cp:revision>12</cp:revision>
  <dcterms:created xsi:type="dcterms:W3CDTF">2019-05-12T08:19:33Z</dcterms:created>
  <dcterms:modified xsi:type="dcterms:W3CDTF">2019-06-08T14:13:01Z</dcterms:modified>
</cp:coreProperties>
</file>