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2379662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0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4578" y="1496484"/>
            <a:ext cx="17847469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4578" y="4802717"/>
            <a:ext cx="17847469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9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1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29460" y="486834"/>
            <a:ext cx="513114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6018" y="486834"/>
            <a:ext cx="15095984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1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624" y="2279652"/>
            <a:ext cx="20524589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624" y="6119285"/>
            <a:ext cx="20524589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9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6018" y="2434167"/>
            <a:ext cx="10113566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47041" y="2434167"/>
            <a:ext cx="10113566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117" y="486834"/>
            <a:ext cx="20524589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9118" y="2241551"/>
            <a:ext cx="10067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9118" y="3340100"/>
            <a:ext cx="10067087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47041" y="2241551"/>
            <a:ext cx="1011666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47041" y="3340100"/>
            <a:ext cx="10116665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8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119" y="609600"/>
            <a:ext cx="7675030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6665" y="1316567"/>
            <a:ext cx="12047041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9119" y="2743200"/>
            <a:ext cx="7675030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5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119" y="609600"/>
            <a:ext cx="7675030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16665" y="1316567"/>
            <a:ext cx="12047041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9119" y="2743200"/>
            <a:ext cx="7675030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BF79-1D12-4B05-A18E-D620DCAD860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7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6018" y="486834"/>
            <a:ext cx="2052458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018" y="2434167"/>
            <a:ext cx="2052458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6018" y="8475134"/>
            <a:ext cx="535424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BF79-1D12-4B05-A18E-D620DCAD860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82632" y="8475134"/>
            <a:ext cx="803136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806366" y="8475134"/>
            <a:ext cx="535424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52DC-448A-46B1-A491-3FD40D137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4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2B2091E1-BCC0-48AE-B03C-2F9A20B13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5" r="17403"/>
          <a:stretch/>
        </p:blipFill>
        <p:spPr>
          <a:xfrm rot="10800000" flipH="1" flipV="1">
            <a:off x="7769696" y="10970157"/>
            <a:ext cx="3741556" cy="370684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4576A7E-6F88-4857-B62A-AFEE9110EE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45"/>
          <a:stretch/>
        </p:blipFill>
        <p:spPr>
          <a:xfrm rot="10800000" flipH="1" flipV="1">
            <a:off x="15349376" y="10947763"/>
            <a:ext cx="4058848" cy="379267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C77BD4D-69FC-4E5A-A182-FED00EBA4E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5" r="15945"/>
          <a:stretch/>
        </p:blipFill>
        <p:spPr>
          <a:xfrm rot="10800000" flipH="1" flipV="1">
            <a:off x="7959343" y="6906534"/>
            <a:ext cx="3362253" cy="377076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9294710-2894-44C2-A2C3-20587E9181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9"/>
          <a:stretch/>
        </p:blipFill>
        <p:spPr>
          <a:xfrm rot="10800000" flipH="1" flipV="1">
            <a:off x="7704426" y="-2659334"/>
            <a:ext cx="4398672" cy="39684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926602-FFFB-4A12-9E6E-AF26E7CD5734}"/>
              </a:ext>
            </a:extLst>
          </p:cNvPr>
          <p:cNvSpPr txBox="1"/>
          <p:nvPr/>
        </p:nvSpPr>
        <p:spPr>
          <a:xfrm>
            <a:off x="2972159" y="-4298297"/>
            <a:ext cx="5533319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Dataset: </a:t>
            </a:r>
            <a:r>
              <a:rPr lang="en-US" altLang="zh-CN" sz="208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TUDataset</a:t>
            </a:r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 TRIANGLES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0E8497-8191-473B-B763-03050A36C660}"/>
              </a:ext>
            </a:extLst>
          </p:cNvPr>
          <p:cNvSpPr txBox="1"/>
          <p:nvPr/>
        </p:nvSpPr>
        <p:spPr>
          <a:xfrm>
            <a:off x="2972159" y="-3660790"/>
            <a:ext cx="5533319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Pooling config: </a:t>
            </a:r>
            <a:r>
              <a:rPr lang="en-US" altLang="zh-CN" sz="208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min_score</a:t>
            </a:r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=0.001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FAE28C-097B-423A-BEB8-5F902AA4355E}"/>
              </a:ext>
            </a:extLst>
          </p:cNvPr>
          <p:cNvSpPr txBox="1"/>
          <p:nvPr/>
        </p:nvSpPr>
        <p:spPr>
          <a:xfrm>
            <a:off x="2972159" y="5840307"/>
            <a:ext cx="5533319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Pooling config: ratio=0.5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52AA4B-3F47-47C8-9732-2CA6FE906A0B}"/>
              </a:ext>
            </a:extLst>
          </p:cNvPr>
          <p:cNvSpPr txBox="1"/>
          <p:nvPr/>
        </p:nvSpPr>
        <p:spPr>
          <a:xfrm>
            <a:off x="2981948" y="-2912246"/>
            <a:ext cx="213881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Origin Graph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863572-11F5-4809-913F-419E6C4C9799}"/>
              </a:ext>
            </a:extLst>
          </p:cNvPr>
          <p:cNvSpPr txBox="1"/>
          <p:nvPr/>
        </p:nvSpPr>
        <p:spPr>
          <a:xfrm>
            <a:off x="15879779" y="-3120908"/>
            <a:ext cx="213881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SAG2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838A7E-C9CB-4D4B-9746-38C3D8575313}"/>
              </a:ext>
            </a:extLst>
          </p:cNvPr>
          <p:cNvSpPr txBox="1"/>
          <p:nvPr/>
        </p:nvSpPr>
        <p:spPr>
          <a:xfrm>
            <a:off x="8834350" y="-3120908"/>
            <a:ext cx="213881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SAG1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92E644-1B15-4B05-BE79-EB62C3B68B03}"/>
              </a:ext>
            </a:extLst>
          </p:cNvPr>
          <p:cNvSpPr txBox="1"/>
          <p:nvPr/>
        </p:nvSpPr>
        <p:spPr>
          <a:xfrm>
            <a:off x="8834350" y="1345767"/>
            <a:ext cx="213881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TOPK1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D7A038-C314-4004-93A2-A116A3657069}"/>
              </a:ext>
            </a:extLst>
          </p:cNvPr>
          <p:cNvSpPr txBox="1"/>
          <p:nvPr/>
        </p:nvSpPr>
        <p:spPr>
          <a:xfrm>
            <a:off x="16092204" y="1306338"/>
            <a:ext cx="213881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TOPK1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4837D0-C5A1-48AA-BF20-68DC69DA51D1}"/>
              </a:ext>
            </a:extLst>
          </p:cNvPr>
          <p:cNvSpPr txBox="1"/>
          <p:nvPr/>
        </p:nvSpPr>
        <p:spPr>
          <a:xfrm>
            <a:off x="2981948" y="6649064"/>
            <a:ext cx="213881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Origin Graph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664442-C172-451B-8537-CCAB16904EF7}"/>
              </a:ext>
            </a:extLst>
          </p:cNvPr>
          <p:cNvSpPr txBox="1"/>
          <p:nvPr/>
        </p:nvSpPr>
        <p:spPr>
          <a:xfrm>
            <a:off x="16381486" y="6649064"/>
            <a:ext cx="213881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SAG2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1E6BB8F-27E1-4BA1-B2E4-531EB3E66374}"/>
              </a:ext>
            </a:extLst>
          </p:cNvPr>
          <p:cNvSpPr txBox="1"/>
          <p:nvPr/>
        </p:nvSpPr>
        <p:spPr>
          <a:xfrm>
            <a:off x="8834350" y="6649064"/>
            <a:ext cx="213881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SAG1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715708-5633-418C-9075-AA75EA57A96E}"/>
              </a:ext>
            </a:extLst>
          </p:cNvPr>
          <p:cNvSpPr txBox="1"/>
          <p:nvPr/>
        </p:nvSpPr>
        <p:spPr>
          <a:xfrm>
            <a:off x="8571061" y="10677300"/>
            <a:ext cx="213881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TOPK1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203EAC8-30F8-4854-AB22-D16D585B0D7A}"/>
              </a:ext>
            </a:extLst>
          </p:cNvPr>
          <p:cNvSpPr txBox="1"/>
          <p:nvPr/>
        </p:nvSpPr>
        <p:spPr>
          <a:xfrm>
            <a:off x="16381486" y="10680521"/>
            <a:ext cx="213881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TOPK1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22D286-6806-4DBD-A0C2-54303B9E15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8"/>
          <a:stretch/>
        </p:blipFill>
        <p:spPr>
          <a:xfrm rot="10800000" flipH="1" flipV="1">
            <a:off x="2448772" y="-990300"/>
            <a:ext cx="4398672" cy="381003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3AF80F6-DA76-4475-9321-C1346D77B0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3" r="9029"/>
          <a:stretch/>
        </p:blipFill>
        <p:spPr>
          <a:xfrm rot="10800000" flipH="1" flipV="1">
            <a:off x="14987446" y="1903243"/>
            <a:ext cx="4420778" cy="386810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3E13DF8-9A5E-49F2-9308-B0BA39C063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6" r="11689"/>
          <a:stretch/>
        </p:blipFill>
        <p:spPr>
          <a:xfrm rot="10800000" flipH="1" flipV="1">
            <a:off x="14898846" y="-2523756"/>
            <a:ext cx="4100687" cy="373285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7D6374E-6490-464B-A23E-619A30D7ACA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3" r="11485"/>
          <a:stretch/>
        </p:blipFill>
        <p:spPr>
          <a:xfrm rot="10800000" flipH="1" flipV="1">
            <a:off x="7704429" y="1903243"/>
            <a:ext cx="3872094" cy="386810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8A9CA51-876E-4D4D-9FB9-A738558A744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23"/>
          <a:stretch/>
        </p:blipFill>
        <p:spPr>
          <a:xfrm rot="10800000" flipH="1" flipV="1">
            <a:off x="2608253" y="8243910"/>
            <a:ext cx="4579629" cy="421551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E7EA830-5FB9-4F63-A600-BBAA2237529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0" r="11234"/>
          <a:stretch/>
        </p:blipFill>
        <p:spPr>
          <a:xfrm rot="10800000" flipH="1" flipV="1">
            <a:off x="15326100" y="7031410"/>
            <a:ext cx="4249586" cy="3645891"/>
          </a:xfrm>
          <a:prstGeom prst="rect">
            <a:avLst/>
          </a:prstGeom>
        </p:spPr>
      </p:pic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772DDE2-9090-4C6B-9A39-943EF1F556D7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6847441" y="-675087"/>
            <a:ext cx="856985" cy="1589804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6E2001D1-E2C3-4895-B84F-4A57C174DF98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>
            <a:off x="6847441" y="914714"/>
            <a:ext cx="856985" cy="292257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78C3BDD9-9FD7-4062-BEF6-AEBA29549D6E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187886" y="10351664"/>
            <a:ext cx="581811" cy="247191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6ECF0BFD-9590-4AE6-9072-5BDB6FC140EB}"/>
              </a:ext>
            </a:extLst>
          </p:cNvPr>
          <p:cNvCxnSpPr>
            <a:cxnSpLocks/>
            <a:stCxn id="33" idx="3"/>
            <a:endCxn id="29" idx="1"/>
          </p:cNvCxnSpPr>
          <p:nvPr/>
        </p:nvCxnSpPr>
        <p:spPr>
          <a:xfrm flipV="1">
            <a:off x="7187881" y="8791915"/>
            <a:ext cx="771464" cy="155974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CD2C9423-D247-4380-81C7-3C91C87ED003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12103096" y="-675087"/>
            <a:ext cx="2795748" cy="1776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4ACA7B3C-EF92-4A56-AFBF-AD9E92E9A188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>
            <a:off x="11576523" y="3837295"/>
            <a:ext cx="3410928" cy="1102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0E78FD4D-8301-4F8D-B4B9-2CE35A17AE91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11321596" y="8791918"/>
            <a:ext cx="4004505" cy="62438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9605CD82-8B0E-4DD3-8CD0-ECF8F2F11593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11511248" y="12823573"/>
            <a:ext cx="3838130" cy="2052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3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93E13DF8-9A5E-49F2-9308-B0BA39C0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 flipH="1" flipV="1">
            <a:off x="15578378" y="960213"/>
            <a:ext cx="7134366" cy="356718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9294710-2894-44C2-A2C3-20587E918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 flipH="1" flipV="1">
            <a:off x="7704421" y="1004820"/>
            <a:ext cx="6955938" cy="34779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926602-FFFB-4A12-9E6E-AF26E7CD5734}"/>
              </a:ext>
            </a:extLst>
          </p:cNvPr>
          <p:cNvSpPr txBox="1"/>
          <p:nvPr/>
        </p:nvSpPr>
        <p:spPr>
          <a:xfrm>
            <a:off x="1083881" y="497581"/>
            <a:ext cx="5533319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Dataset: </a:t>
            </a:r>
            <a:r>
              <a:rPr lang="en-US" altLang="zh-CN" sz="208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TUDataset</a:t>
            </a:r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 FIRSTMM-DB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0E8497-8191-473B-B763-03050A36C660}"/>
              </a:ext>
            </a:extLst>
          </p:cNvPr>
          <p:cNvSpPr txBox="1"/>
          <p:nvPr/>
        </p:nvSpPr>
        <p:spPr>
          <a:xfrm>
            <a:off x="1083881" y="1246322"/>
            <a:ext cx="5533319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Pooling config: ratio=0.5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52AA4B-3F47-47C8-9732-2CA6FE906A0B}"/>
              </a:ext>
            </a:extLst>
          </p:cNvPr>
          <p:cNvSpPr txBox="1"/>
          <p:nvPr/>
        </p:nvSpPr>
        <p:spPr>
          <a:xfrm>
            <a:off x="2414627" y="2330934"/>
            <a:ext cx="213881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Origin Graph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863572-11F5-4809-913F-419E6C4C9799}"/>
              </a:ext>
            </a:extLst>
          </p:cNvPr>
          <p:cNvSpPr txBox="1"/>
          <p:nvPr/>
        </p:nvSpPr>
        <p:spPr>
          <a:xfrm>
            <a:off x="17964721" y="591949"/>
            <a:ext cx="213881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SAG2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838A7E-C9CB-4D4B-9746-38C3D8575313}"/>
              </a:ext>
            </a:extLst>
          </p:cNvPr>
          <p:cNvSpPr txBox="1"/>
          <p:nvPr/>
        </p:nvSpPr>
        <p:spPr>
          <a:xfrm>
            <a:off x="10560882" y="526474"/>
            <a:ext cx="213881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SAG1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92E644-1B15-4B05-BE79-EB62C3B68B03}"/>
              </a:ext>
            </a:extLst>
          </p:cNvPr>
          <p:cNvSpPr txBox="1"/>
          <p:nvPr/>
        </p:nvSpPr>
        <p:spPr>
          <a:xfrm>
            <a:off x="10560882" y="4821656"/>
            <a:ext cx="213881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TOPK1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D7A038-C314-4004-93A2-A116A3657069}"/>
              </a:ext>
            </a:extLst>
          </p:cNvPr>
          <p:cNvSpPr txBox="1"/>
          <p:nvPr/>
        </p:nvSpPr>
        <p:spPr>
          <a:xfrm>
            <a:off x="17964721" y="4674526"/>
            <a:ext cx="213881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After TOPK2</a:t>
            </a:r>
            <a:endParaRPr lang="zh-CN" altLang="en-US" sz="208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22D286-6806-4DBD-A0C2-54303B9E1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 flipH="1" flipV="1">
            <a:off x="181666" y="2920816"/>
            <a:ext cx="6604736" cy="330236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3AF80F6-DA76-4475-9321-C1346D77B0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 flipH="1" flipV="1">
            <a:off x="15556158" y="5234527"/>
            <a:ext cx="6955940" cy="347797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7D6374E-6490-464B-A23E-619A30D7AC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 flipH="1" flipV="1">
            <a:off x="7704420" y="5234526"/>
            <a:ext cx="6955937" cy="3477969"/>
          </a:xfrm>
          <a:prstGeom prst="rect">
            <a:avLst/>
          </a:prstGeom>
        </p:spPr>
      </p:pic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772DDE2-9090-4C6B-9A39-943EF1F556D7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6786402" y="2743805"/>
            <a:ext cx="918019" cy="182819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6E2001D1-E2C3-4895-B84F-4A57C174DF98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>
            <a:off x="6786402" y="4572000"/>
            <a:ext cx="918018" cy="240151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CD2C9423-D247-4380-81C7-3C91C87ED003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14660359" y="2743804"/>
            <a:ext cx="918019" cy="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4ACA7B3C-EF92-4A56-AFBF-AD9E92E9A188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>
            <a:off x="14660357" y="6973511"/>
            <a:ext cx="895801" cy="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8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58</Words>
  <Application>Microsoft Office PowerPoint</Application>
  <PresentationFormat>自定义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Courier +  BOLDITALIC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劲暾 张</dc:creator>
  <cp:lastModifiedBy>劲暾 张</cp:lastModifiedBy>
  <cp:revision>5</cp:revision>
  <dcterms:created xsi:type="dcterms:W3CDTF">2019-08-09T18:51:15Z</dcterms:created>
  <dcterms:modified xsi:type="dcterms:W3CDTF">2019-08-15T00:31:23Z</dcterms:modified>
</cp:coreProperties>
</file>