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21780500" cy="23399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33" d="100"/>
          <a:sy n="33" d="100"/>
        </p:scale>
        <p:origin x="105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3538" y="3829544"/>
            <a:ext cx="18513425" cy="8146580"/>
          </a:xfrm>
        </p:spPr>
        <p:txBody>
          <a:bodyPr anchor="b"/>
          <a:lstStyle>
            <a:lvl1pPr algn="ctr">
              <a:defRPr sz="1429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2563" y="12290287"/>
            <a:ext cx="16335375" cy="5649521"/>
          </a:xfrm>
        </p:spPr>
        <p:txBody>
          <a:bodyPr/>
          <a:lstStyle>
            <a:lvl1pPr marL="0" indent="0" algn="ctr">
              <a:buNone/>
              <a:defRPr sz="5717"/>
            </a:lvl1pPr>
            <a:lvl2pPr marL="1089005" indent="0" algn="ctr">
              <a:buNone/>
              <a:defRPr sz="4764"/>
            </a:lvl2pPr>
            <a:lvl3pPr marL="2178009" indent="0" algn="ctr">
              <a:buNone/>
              <a:defRPr sz="4287"/>
            </a:lvl3pPr>
            <a:lvl4pPr marL="3267014" indent="0" algn="ctr">
              <a:buNone/>
              <a:defRPr sz="3811"/>
            </a:lvl4pPr>
            <a:lvl5pPr marL="4356019" indent="0" algn="ctr">
              <a:buNone/>
              <a:defRPr sz="3811"/>
            </a:lvl5pPr>
            <a:lvl6pPr marL="5445023" indent="0" algn="ctr">
              <a:buNone/>
              <a:defRPr sz="3811"/>
            </a:lvl6pPr>
            <a:lvl7pPr marL="6534028" indent="0" algn="ctr">
              <a:buNone/>
              <a:defRPr sz="3811"/>
            </a:lvl7pPr>
            <a:lvl8pPr marL="7623033" indent="0" algn="ctr">
              <a:buNone/>
              <a:defRPr sz="3811"/>
            </a:lvl8pPr>
            <a:lvl9pPr marL="8712037" indent="0" algn="ctr">
              <a:buNone/>
              <a:defRPr sz="3811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BF79-1D12-4B05-A18E-D620DCAD8604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52DC-448A-46B1-A491-3FD40D137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82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BF79-1D12-4B05-A18E-D620DCAD8604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52DC-448A-46B1-A491-3FD40D137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62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86672" y="1245820"/>
            <a:ext cx="4696420" cy="1983020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7410" y="1245820"/>
            <a:ext cx="13817005" cy="198302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BF79-1D12-4B05-A18E-D620DCAD8604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52DC-448A-46B1-A491-3FD40D137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7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BF79-1D12-4B05-A18E-D620DCAD8604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52DC-448A-46B1-A491-3FD40D137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790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067" y="5833695"/>
            <a:ext cx="18785681" cy="9733644"/>
          </a:xfrm>
        </p:spPr>
        <p:txBody>
          <a:bodyPr anchor="b"/>
          <a:lstStyle>
            <a:lvl1pPr>
              <a:defRPr sz="1429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6067" y="15659423"/>
            <a:ext cx="18785681" cy="5118694"/>
          </a:xfrm>
        </p:spPr>
        <p:txBody>
          <a:bodyPr/>
          <a:lstStyle>
            <a:lvl1pPr marL="0" indent="0">
              <a:buNone/>
              <a:defRPr sz="5717">
                <a:solidFill>
                  <a:schemeClr val="tx1"/>
                </a:solidFill>
              </a:defRPr>
            </a:lvl1pPr>
            <a:lvl2pPr marL="1089005" indent="0">
              <a:buNone/>
              <a:defRPr sz="4764">
                <a:solidFill>
                  <a:schemeClr val="tx1">
                    <a:tint val="75000"/>
                  </a:schemeClr>
                </a:solidFill>
              </a:defRPr>
            </a:lvl2pPr>
            <a:lvl3pPr marL="2178009" indent="0">
              <a:buNone/>
              <a:defRPr sz="4287">
                <a:solidFill>
                  <a:schemeClr val="tx1">
                    <a:tint val="75000"/>
                  </a:schemeClr>
                </a:solidFill>
              </a:defRPr>
            </a:lvl3pPr>
            <a:lvl4pPr marL="3267014" indent="0">
              <a:buNone/>
              <a:defRPr sz="3811">
                <a:solidFill>
                  <a:schemeClr val="tx1">
                    <a:tint val="75000"/>
                  </a:schemeClr>
                </a:solidFill>
              </a:defRPr>
            </a:lvl4pPr>
            <a:lvl5pPr marL="4356019" indent="0">
              <a:buNone/>
              <a:defRPr sz="3811">
                <a:solidFill>
                  <a:schemeClr val="tx1">
                    <a:tint val="75000"/>
                  </a:schemeClr>
                </a:solidFill>
              </a:defRPr>
            </a:lvl5pPr>
            <a:lvl6pPr marL="5445023" indent="0">
              <a:buNone/>
              <a:defRPr sz="3811">
                <a:solidFill>
                  <a:schemeClr val="tx1">
                    <a:tint val="75000"/>
                  </a:schemeClr>
                </a:solidFill>
              </a:defRPr>
            </a:lvl6pPr>
            <a:lvl7pPr marL="6534028" indent="0">
              <a:buNone/>
              <a:defRPr sz="3811">
                <a:solidFill>
                  <a:schemeClr val="tx1">
                    <a:tint val="75000"/>
                  </a:schemeClr>
                </a:solidFill>
              </a:defRPr>
            </a:lvl7pPr>
            <a:lvl8pPr marL="7623033" indent="0">
              <a:buNone/>
              <a:defRPr sz="3811">
                <a:solidFill>
                  <a:schemeClr val="tx1">
                    <a:tint val="75000"/>
                  </a:schemeClr>
                </a:solidFill>
              </a:defRPr>
            </a:lvl8pPr>
            <a:lvl9pPr marL="8712037" indent="0">
              <a:buNone/>
              <a:defRPr sz="38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BF79-1D12-4B05-A18E-D620DCAD8604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52DC-448A-46B1-A491-3FD40D137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12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7409" y="6229100"/>
            <a:ext cx="9256713" cy="148469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6378" y="6229100"/>
            <a:ext cx="9256713" cy="148469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BF79-1D12-4B05-A18E-D620DCAD8604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52DC-448A-46B1-A491-3FD40D137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73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246" y="1245825"/>
            <a:ext cx="18785681" cy="4522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0249" y="5736191"/>
            <a:ext cx="9214171" cy="2811218"/>
          </a:xfrm>
        </p:spPr>
        <p:txBody>
          <a:bodyPr anchor="b"/>
          <a:lstStyle>
            <a:lvl1pPr marL="0" indent="0">
              <a:buNone/>
              <a:defRPr sz="5717" b="1"/>
            </a:lvl1pPr>
            <a:lvl2pPr marL="1089005" indent="0">
              <a:buNone/>
              <a:defRPr sz="4764" b="1"/>
            </a:lvl2pPr>
            <a:lvl3pPr marL="2178009" indent="0">
              <a:buNone/>
              <a:defRPr sz="4287" b="1"/>
            </a:lvl3pPr>
            <a:lvl4pPr marL="3267014" indent="0">
              <a:buNone/>
              <a:defRPr sz="3811" b="1"/>
            </a:lvl4pPr>
            <a:lvl5pPr marL="4356019" indent="0">
              <a:buNone/>
              <a:defRPr sz="3811" b="1"/>
            </a:lvl5pPr>
            <a:lvl6pPr marL="5445023" indent="0">
              <a:buNone/>
              <a:defRPr sz="3811" b="1"/>
            </a:lvl6pPr>
            <a:lvl7pPr marL="6534028" indent="0">
              <a:buNone/>
              <a:defRPr sz="3811" b="1"/>
            </a:lvl7pPr>
            <a:lvl8pPr marL="7623033" indent="0">
              <a:buNone/>
              <a:defRPr sz="3811" b="1"/>
            </a:lvl8pPr>
            <a:lvl9pPr marL="8712037" indent="0">
              <a:buNone/>
              <a:defRPr sz="381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0249" y="8547409"/>
            <a:ext cx="9214171" cy="125719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026380" y="5736191"/>
            <a:ext cx="9259549" cy="2811218"/>
          </a:xfrm>
        </p:spPr>
        <p:txBody>
          <a:bodyPr anchor="b"/>
          <a:lstStyle>
            <a:lvl1pPr marL="0" indent="0">
              <a:buNone/>
              <a:defRPr sz="5717" b="1"/>
            </a:lvl1pPr>
            <a:lvl2pPr marL="1089005" indent="0">
              <a:buNone/>
              <a:defRPr sz="4764" b="1"/>
            </a:lvl2pPr>
            <a:lvl3pPr marL="2178009" indent="0">
              <a:buNone/>
              <a:defRPr sz="4287" b="1"/>
            </a:lvl3pPr>
            <a:lvl4pPr marL="3267014" indent="0">
              <a:buNone/>
              <a:defRPr sz="3811" b="1"/>
            </a:lvl4pPr>
            <a:lvl5pPr marL="4356019" indent="0">
              <a:buNone/>
              <a:defRPr sz="3811" b="1"/>
            </a:lvl5pPr>
            <a:lvl6pPr marL="5445023" indent="0">
              <a:buNone/>
              <a:defRPr sz="3811" b="1"/>
            </a:lvl6pPr>
            <a:lvl7pPr marL="6534028" indent="0">
              <a:buNone/>
              <a:defRPr sz="3811" b="1"/>
            </a:lvl7pPr>
            <a:lvl8pPr marL="7623033" indent="0">
              <a:buNone/>
              <a:defRPr sz="3811" b="1"/>
            </a:lvl8pPr>
            <a:lvl9pPr marL="8712037" indent="0">
              <a:buNone/>
              <a:defRPr sz="381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026380" y="8547409"/>
            <a:ext cx="9259549" cy="125719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BF79-1D12-4B05-A18E-D620DCAD8604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52DC-448A-46B1-A491-3FD40D137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60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BF79-1D12-4B05-A18E-D620DCAD8604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52DC-448A-46B1-A491-3FD40D137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76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BF79-1D12-4B05-A18E-D620DCAD8604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52DC-448A-46B1-A491-3FD40D137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14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246" y="1559983"/>
            <a:ext cx="7024778" cy="5459942"/>
          </a:xfrm>
        </p:spPr>
        <p:txBody>
          <a:bodyPr anchor="b"/>
          <a:lstStyle>
            <a:lvl1pPr>
              <a:defRPr sz="76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9549" y="3369136"/>
            <a:ext cx="11026378" cy="16628989"/>
          </a:xfrm>
        </p:spPr>
        <p:txBody>
          <a:bodyPr/>
          <a:lstStyle>
            <a:lvl1pPr>
              <a:defRPr sz="7622"/>
            </a:lvl1pPr>
            <a:lvl2pPr>
              <a:defRPr sz="6669"/>
            </a:lvl2pPr>
            <a:lvl3pPr>
              <a:defRPr sz="5717"/>
            </a:lvl3pPr>
            <a:lvl4pPr>
              <a:defRPr sz="4764"/>
            </a:lvl4pPr>
            <a:lvl5pPr>
              <a:defRPr sz="4764"/>
            </a:lvl5pPr>
            <a:lvl6pPr>
              <a:defRPr sz="4764"/>
            </a:lvl6pPr>
            <a:lvl7pPr>
              <a:defRPr sz="4764"/>
            </a:lvl7pPr>
            <a:lvl8pPr>
              <a:defRPr sz="4764"/>
            </a:lvl8pPr>
            <a:lvl9pPr>
              <a:defRPr sz="476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0246" y="7019925"/>
            <a:ext cx="7024778" cy="13005279"/>
          </a:xfrm>
        </p:spPr>
        <p:txBody>
          <a:bodyPr/>
          <a:lstStyle>
            <a:lvl1pPr marL="0" indent="0">
              <a:buNone/>
              <a:defRPr sz="3811"/>
            </a:lvl1pPr>
            <a:lvl2pPr marL="1089005" indent="0">
              <a:buNone/>
              <a:defRPr sz="3335"/>
            </a:lvl2pPr>
            <a:lvl3pPr marL="2178009" indent="0">
              <a:buNone/>
              <a:defRPr sz="2858"/>
            </a:lvl3pPr>
            <a:lvl4pPr marL="3267014" indent="0">
              <a:buNone/>
              <a:defRPr sz="2382"/>
            </a:lvl4pPr>
            <a:lvl5pPr marL="4356019" indent="0">
              <a:buNone/>
              <a:defRPr sz="2382"/>
            </a:lvl5pPr>
            <a:lvl6pPr marL="5445023" indent="0">
              <a:buNone/>
              <a:defRPr sz="2382"/>
            </a:lvl6pPr>
            <a:lvl7pPr marL="6534028" indent="0">
              <a:buNone/>
              <a:defRPr sz="2382"/>
            </a:lvl7pPr>
            <a:lvl8pPr marL="7623033" indent="0">
              <a:buNone/>
              <a:defRPr sz="2382"/>
            </a:lvl8pPr>
            <a:lvl9pPr marL="8712037" indent="0">
              <a:buNone/>
              <a:defRPr sz="238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BF79-1D12-4B05-A18E-D620DCAD8604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52DC-448A-46B1-A491-3FD40D137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196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246" y="1559983"/>
            <a:ext cx="7024778" cy="5459942"/>
          </a:xfrm>
        </p:spPr>
        <p:txBody>
          <a:bodyPr anchor="b"/>
          <a:lstStyle>
            <a:lvl1pPr>
              <a:defRPr sz="76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59549" y="3369136"/>
            <a:ext cx="11026378" cy="16628989"/>
          </a:xfrm>
        </p:spPr>
        <p:txBody>
          <a:bodyPr anchor="t"/>
          <a:lstStyle>
            <a:lvl1pPr marL="0" indent="0">
              <a:buNone/>
              <a:defRPr sz="7622"/>
            </a:lvl1pPr>
            <a:lvl2pPr marL="1089005" indent="0">
              <a:buNone/>
              <a:defRPr sz="6669"/>
            </a:lvl2pPr>
            <a:lvl3pPr marL="2178009" indent="0">
              <a:buNone/>
              <a:defRPr sz="5717"/>
            </a:lvl3pPr>
            <a:lvl4pPr marL="3267014" indent="0">
              <a:buNone/>
              <a:defRPr sz="4764"/>
            </a:lvl4pPr>
            <a:lvl5pPr marL="4356019" indent="0">
              <a:buNone/>
              <a:defRPr sz="4764"/>
            </a:lvl5pPr>
            <a:lvl6pPr marL="5445023" indent="0">
              <a:buNone/>
              <a:defRPr sz="4764"/>
            </a:lvl6pPr>
            <a:lvl7pPr marL="6534028" indent="0">
              <a:buNone/>
              <a:defRPr sz="4764"/>
            </a:lvl7pPr>
            <a:lvl8pPr marL="7623033" indent="0">
              <a:buNone/>
              <a:defRPr sz="4764"/>
            </a:lvl8pPr>
            <a:lvl9pPr marL="8712037" indent="0">
              <a:buNone/>
              <a:defRPr sz="476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0246" y="7019925"/>
            <a:ext cx="7024778" cy="13005279"/>
          </a:xfrm>
        </p:spPr>
        <p:txBody>
          <a:bodyPr/>
          <a:lstStyle>
            <a:lvl1pPr marL="0" indent="0">
              <a:buNone/>
              <a:defRPr sz="3811"/>
            </a:lvl1pPr>
            <a:lvl2pPr marL="1089005" indent="0">
              <a:buNone/>
              <a:defRPr sz="3335"/>
            </a:lvl2pPr>
            <a:lvl3pPr marL="2178009" indent="0">
              <a:buNone/>
              <a:defRPr sz="2858"/>
            </a:lvl3pPr>
            <a:lvl4pPr marL="3267014" indent="0">
              <a:buNone/>
              <a:defRPr sz="2382"/>
            </a:lvl4pPr>
            <a:lvl5pPr marL="4356019" indent="0">
              <a:buNone/>
              <a:defRPr sz="2382"/>
            </a:lvl5pPr>
            <a:lvl6pPr marL="5445023" indent="0">
              <a:buNone/>
              <a:defRPr sz="2382"/>
            </a:lvl6pPr>
            <a:lvl7pPr marL="6534028" indent="0">
              <a:buNone/>
              <a:defRPr sz="2382"/>
            </a:lvl7pPr>
            <a:lvl8pPr marL="7623033" indent="0">
              <a:buNone/>
              <a:defRPr sz="2382"/>
            </a:lvl8pPr>
            <a:lvl9pPr marL="8712037" indent="0">
              <a:buNone/>
              <a:defRPr sz="238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BF79-1D12-4B05-A18E-D620DCAD8604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52DC-448A-46B1-A491-3FD40D137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64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7410" y="1245825"/>
            <a:ext cx="18785681" cy="4522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410" y="6229100"/>
            <a:ext cx="18785681" cy="14846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7409" y="21688107"/>
            <a:ext cx="4900613" cy="1245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2BF79-1D12-4B05-A18E-D620DCAD8604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14791" y="21688107"/>
            <a:ext cx="7350919" cy="1245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82478" y="21688107"/>
            <a:ext cx="4900613" cy="1245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52DC-448A-46B1-A491-3FD40D137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40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178009" rtl="0" eaLnBrk="1" latinLnBrk="0" hangingPunct="1">
        <a:lnSpc>
          <a:spcPct val="90000"/>
        </a:lnSpc>
        <a:spcBef>
          <a:spcPct val="0"/>
        </a:spcBef>
        <a:buNone/>
        <a:defRPr sz="10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4502" indent="-544502" algn="l" defTabSz="2178009" rtl="0" eaLnBrk="1" latinLnBrk="0" hangingPunct="1">
        <a:lnSpc>
          <a:spcPct val="90000"/>
        </a:lnSpc>
        <a:spcBef>
          <a:spcPts val="2382"/>
        </a:spcBef>
        <a:buFont typeface="Arial" panose="020B0604020202020204" pitchFamily="34" charset="0"/>
        <a:buChar char="•"/>
        <a:defRPr sz="6669" kern="1200">
          <a:solidFill>
            <a:schemeClr val="tx1"/>
          </a:solidFill>
          <a:latin typeface="+mn-lt"/>
          <a:ea typeface="+mn-ea"/>
          <a:cs typeface="+mn-cs"/>
        </a:defRPr>
      </a:lvl1pPr>
      <a:lvl2pPr marL="1633507" indent="-544502" algn="l" defTabSz="2178009" rtl="0" eaLnBrk="1" latinLnBrk="0" hangingPunct="1">
        <a:lnSpc>
          <a:spcPct val="90000"/>
        </a:lnSpc>
        <a:spcBef>
          <a:spcPts val="1191"/>
        </a:spcBef>
        <a:buFont typeface="Arial" panose="020B0604020202020204" pitchFamily="34" charset="0"/>
        <a:buChar char="•"/>
        <a:defRPr sz="5717" kern="1200">
          <a:solidFill>
            <a:schemeClr val="tx1"/>
          </a:solidFill>
          <a:latin typeface="+mn-lt"/>
          <a:ea typeface="+mn-ea"/>
          <a:cs typeface="+mn-cs"/>
        </a:defRPr>
      </a:lvl2pPr>
      <a:lvl3pPr marL="2722512" indent="-544502" algn="l" defTabSz="2178009" rtl="0" eaLnBrk="1" latinLnBrk="0" hangingPunct="1">
        <a:lnSpc>
          <a:spcPct val="90000"/>
        </a:lnSpc>
        <a:spcBef>
          <a:spcPts val="1191"/>
        </a:spcBef>
        <a:buFont typeface="Arial" panose="020B0604020202020204" pitchFamily="34" charset="0"/>
        <a:buChar char="•"/>
        <a:defRPr sz="4764" kern="1200">
          <a:solidFill>
            <a:schemeClr val="tx1"/>
          </a:solidFill>
          <a:latin typeface="+mn-lt"/>
          <a:ea typeface="+mn-ea"/>
          <a:cs typeface="+mn-cs"/>
        </a:defRPr>
      </a:lvl3pPr>
      <a:lvl4pPr marL="3811516" indent="-544502" algn="l" defTabSz="2178009" rtl="0" eaLnBrk="1" latinLnBrk="0" hangingPunct="1">
        <a:lnSpc>
          <a:spcPct val="90000"/>
        </a:lnSpc>
        <a:spcBef>
          <a:spcPts val="1191"/>
        </a:spcBef>
        <a:buFont typeface="Arial" panose="020B0604020202020204" pitchFamily="34" charset="0"/>
        <a:buChar char="•"/>
        <a:defRPr sz="4287" kern="1200">
          <a:solidFill>
            <a:schemeClr val="tx1"/>
          </a:solidFill>
          <a:latin typeface="+mn-lt"/>
          <a:ea typeface="+mn-ea"/>
          <a:cs typeface="+mn-cs"/>
        </a:defRPr>
      </a:lvl4pPr>
      <a:lvl5pPr marL="4900521" indent="-544502" algn="l" defTabSz="2178009" rtl="0" eaLnBrk="1" latinLnBrk="0" hangingPunct="1">
        <a:lnSpc>
          <a:spcPct val="90000"/>
        </a:lnSpc>
        <a:spcBef>
          <a:spcPts val="1191"/>
        </a:spcBef>
        <a:buFont typeface="Arial" panose="020B0604020202020204" pitchFamily="34" charset="0"/>
        <a:buChar char="•"/>
        <a:defRPr sz="4287" kern="1200">
          <a:solidFill>
            <a:schemeClr val="tx1"/>
          </a:solidFill>
          <a:latin typeface="+mn-lt"/>
          <a:ea typeface="+mn-ea"/>
          <a:cs typeface="+mn-cs"/>
        </a:defRPr>
      </a:lvl5pPr>
      <a:lvl6pPr marL="5989526" indent="-544502" algn="l" defTabSz="2178009" rtl="0" eaLnBrk="1" latinLnBrk="0" hangingPunct="1">
        <a:lnSpc>
          <a:spcPct val="90000"/>
        </a:lnSpc>
        <a:spcBef>
          <a:spcPts val="1191"/>
        </a:spcBef>
        <a:buFont typeface="Arial" panose="020B0604020202020204" pitchFamily="34" charset="0"/>
        <a:buChar char="•"/>
        <a:defRPr sz="4287" kern="1200">
          <a:solidFill>
            <a:schemeClr val="tx1"/>
          </a:solidFill>
          <a:latin typeface="+mn-lt"/>
          <a:ea typeface="+mn-ea"/>
          <a:cs typeface="+mn-cs"/>
        </a:defRPr>
      </a:lvl6pPr>
      <a:lvl7pPr marL="7078530" indent="-544502" algn="l" defTabSz="2178009" rtl="0" eaLnBrk="1" latinLnBrk="0" hangingPunct="1">
        <a:lnSpc>
          <a:spcPct val="90000"/>
        </a:lnSpc>
        <a:spcBef>
          <a:spcPts val="1191"/>
        </a:spcBef>
        <a:buFont typeface="Arial" panose="020B0604020202020204" pitchFamily="34" charset="0"/>
        <a:buChar char="•"/>
        <a:defRPr sz="4287" kern="1200">
          <a:solidFill>
            <a:schemeClr val="tx1"/>
          </a:solidFill>
          <a:latin typeface="+mn-lt"/>
          <a:ea typeface="+mn-ea"/>
          <a:cs typeface="+mn-cs"/>
        </a:defRPr>
      </a:lvl7pPr>
      <a:lvl8pPr marL="8167535" indent="-544502" algn="l" defTabSz="2178009" rtl="0" eaLnBrk="1" latinLnBrk="0" hangingPunct="1">
        <a:lnSpc>
          <a:spcPct val="90000"/>
        </a:lnSpc>
        <a:spcBef>
          <a:spcPts val="1191"/>
        </a:spcBef>
        <a:buFont typeface="Arial" panose="020B0604020202020204" pitchFamily="34" charset="0"/>
        <a:buChar char="•"/>
        <a:defRPr sz="4287" kern="1200">
          <a:solidFill>
            <a:schemeClr val="tx1"/>
          </a:solidFill>
          <a:latin typeface="+mn-lt"/>
          <a:ea typeface="+mn-ea"/>
          <a:cs typeface="+mn-cs"/>
        </a:defRPr>
      </a:lvl8pPr>
      <a:lvl9pPr marL="9256540" indent="-544502" algn="l" defTabSz="2178009" rtl="0" eaLnBrk="1" latinLnBrk="0" hangingPunct="1">
        <a:lnSpc>
          <a:spcPct val="90000"/>
        </a:lnSpc>
        <a:spcBef>
          <a:spcPts val="1191"/>
        </a:spcBef>
        <a:buFont typeface="Arial" panose="020B0604020202020204" pitchFamily="34" charset="0"/>
        <a:buChar char="•"/>
        <a:defRPr sz="42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78009" rtl="0" eaLnBrk="1" latinLnBrk="0" hangingPunct="1">
        <a:defRPr sz="4287" kern="1200">
          <a:solidFill>
            <a:schemeClr val="tx1"/>
          </a:solidFill>
          <a:latin typeface="+mn-lt"/>
          <a:ea typeface="+mn-ea"/>
          <a:cs typeface="+mn-cs"/>
        </a:defRPr>
      </a:lvl1pPr>
      <a:lvl2pPr marL="1089005" algn="l" defTabSz="2178009" rtl="0" eaLnBrk="1" latinLnBrk="0" hangingPunct="1">
        <a:defRPr sz="4287" kern="1200">
          <a:solidFill>
            <a:schemeClr val="tx1"/>
          </a:solidFill>
          <a:latin typeface="+mn-lt"/>
          <a:ea typeface="+mn-ea"/>
          <a:cs typeface="+mn-cs"/>
        </a:defRPr>
      </a:lvl2pPr>
      <a:lvl3pPr marL="2178009" algn="l" defTabSz="2178009" rtl="0" eaLnBrk="1" latinLnBrk="0" hangingPunct="1">
        <a:defRPr sz="4287" kern="1200">
          <a:solidFill>
            <a:schemeClr val="tx1"/>
          </a:solidFill>
          <a:latin typeface="+mn-lt"/>
          <a:ea typeface="+mn-ea"/>
          <a:cs typeface="+mn-cs"/>
        </a:defRPr>
      </a:lvl3pPr>
      <a:lvl4pPr marL="3267014" algn="l" defTabSz="2178009" rtl="0" eaLnBrk="1" latinLnBrk="0" hangingPunct="1">
        <a:defRPr sz="4287" kern="1200">
          <a:solidFill>
            <a:schemeClr val="tx1"/>
          </a:solidFill>
          <a:latin typeface="+mn-lt"/>
          <a:ea typeface="+mn-ea"/>
          <a:cs typeface="+mn-cs"/>
        </a:defRPr>
      </a:lvl4pPr>
      <a:lvl5pPr marL="4356019" algn="l" defTabSz="2178009" rtl="0" eaLnBrk="1" latinLnBrk="0" hangingPunct="1">
        <a:defRPr sz="4287" kern="1200">
          <a:solidFill>
            <a:schemeClr val="tx1"/>
          </a:solidFill>
          <a:latin typeface="+mn-lt"/>
          <a:ea typeface="+mn-ea"/>
          <a:cs typeface="+mn-cs"/>
        </a:defRPr>
      </a:lvl5pPr>
      <a:lvl6pPr marL="5445023" algn="l" defTabSz="2178009" rtl="0" eaLnBrk="1" latinLnBrk="0" hangingPunct="1">
        <a:defRPr sz="4287" kern="1200">
          <a:solidFill>
            <a:schemeClr val="tx1"/>
          </a:solidFill>
          <a:latin typeface="+mn-lt"/>
          <a:ea typeface="+mn-ea"/>
          <a:cs typeface="+mn-cs"/>
        </a:defRPr>
      </a:lvl6pPr>
      <a:lvl7pPr marL="6534028" algn="l" defTabSz="2178009" rtl="0" eaLnBrk="1" latinLnBrk="0" hangingPunct="1">
        <a:defRPr sz="4287" kern="1200">
          <a:solidFill>
            <a:schemeClr val="tx1"/>
          </a:solidFill>
          <a:latin typeface="+mn-lt"/>
          <a:ea typeface="+mn-ea"/>
          <a:cs typeface="+mn-cs"/>
        </a:defRPr>
      </a:lvl7pPr>
      <a:lvl8pPr marL="7623033" algn="l" defTabSz="2178009" rtl="0" eaLnBrk="1" latinLnBrk="0" hangingPunct="1">
        <a:defRPr sz="4287" kern="1200">
          <a:solidFill>
            <a:schemeClr val="tx1"/>
          </a:solidFill>
          <a:latin typeface="+mn-lt"/>
          <a:ea typeface="+mn-ea"/>
          <a:cs typeface="+mn-cs"/>
        </a:defRPr>
      </a:lvl8pPr>
      <a:lvl9pPr marL="8712037" algn="l" defTabSz="2178009" rtl="0" eaLnBrk="1" latinLnBrk="0" hangingPunct="1">
        <a:defRPr sz="42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>
            <a:extLst>
              <a:ext uri="{FF2B5EF4-FFF2-40B4-BE49-F238E27FC236}">
                <a16:creationId xmlns:a16="http://schemas.microsoft.com/office/drawing/2014/main" id="{2B2091E1-BCC0-48AE-B03C-2F9A20B137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5" r="17403"/>
          <a:stretch/>
        </p:blipFill>
        <p:spPr>
          <a:xfrm rot="10800000" flipH="1" flipV="1">
            <a:off x="6132168" y="19073509"/>
            <a:ext cx="4312003" cy="4271996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24576A7E-6F88-4857-B62A-AFEE9110EE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45"/>
          <a:stretch/>
        </p:blipFill>
        <p:spPr>
          <a:xfrm rot="10800000" flipH="1" flipV="1">
            <a:off x="14867472" y="19047702"/>
            <a:ext cx="4677671" cy="437091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3C77BD4D-69FC-4E5A-A182-FED00EBA4E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5" r="15945"/>
          <a:stretch/>
        </p:blipFill>
        <p:spPr>
          <a:xfrm rot="10800000" flipH="1" flipV="1">
            <a:off x="6350735" y="14390334"/>
            <a:ext cx="3874870" cy="4345669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9294710-2894-44C2-A2C3-20587E9181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9"/>
          <a:stretch/>
        </p:blipFill>
        <p:spPr>
          <a:xfrm rot="10800000" flipH="1" flipV="1">
            <a:off x="6056949" y="3366031"/>
            <a:ext cx="5069305" cy="457353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A926602-FFFB-4A12-9E6E-AF26E7CD5734}"/>
              </a:ext>
            </a:extLst>
          </p:cNvPr>
          <p:cNvSpPr txBox="1"/>
          <p:nvPr/>
        </p:nvSpPr>
        <p:spPr>
          <a:xfrm>
            <a:off x="603185" y="1477187"/>
            <a:ext cx="6376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Dataset: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TUDataset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 TRIANGLES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0E8497-8191-473B-B763-03050A36C660}"/>
              </a:ext>
            </a:extLst>
          </p:cNvPr>
          <p:cNvSpPr txBox="1"/>
          <p:nvPr/>
        </p:nvSpPr>
        <p:spPr>
          <a:xfrm>
            <a:off x="603185" y="2211889"/>
            <a:ext cx="6376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Pooling config: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min_score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=0.001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9FAE28C-097B-423A-BEB8-5F902AA4355E}"/>
              </a:ext>
            </a:extLst>
          </p:cNvPr>
          <p:cNvSpPr txBox="1"/>
          <p:nvPr/>
        </p:nvSpPr>
        <p:spPr>
          <a:xfrm>
            <a:off x="603185" y="13161547"/>
            <a:ext cx="6376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Pooling config: ratio=0.5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552AA4B-3F47-47C8-9732-2CA6FE906A0B}"/>
              </a:ext>
            </a:extLst>
          </p:cNvPr>
          <p:cNvSpPr txBox="1"/>
          <p:nvPr/>
        </p:nvSpPr>
        <p:spPr>
          <a:xfrm>
            <a:off x="614472" y="3074557"/>
            <a:ext cx="2464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Origin Graph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C863572-11F5-4809-913F-419E6C4C9799}"/>
              </a:ext>
            </a:extLst>
          </p:cNvPr>
          <p:cNvSpPr txBox="1"/>
          <p:nvPr/>
        </p:nvSpPr>
        <p:spPr>
          <a:xfrm>
            <a:off x="15478742" y="2834079"/>
            <a:ext cx="2464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After SAG2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7838A7E-C9CB-4D4B-9746-38C3D8575313}"/>
              </a:ext>
            </a:extLst>
          </p:cNvPr>
          <p:cNvSpPr txBox="1"/>
          <p:nvPr/>
        </p:nvSpPr>
        <p:spPr>
          <a:xfrm>
            <a:off x="7359148" y="2834080"/>
            <a:ext cx="2464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After SAG1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292E644-1B15-4B05-BE79-EB62C3B68B03}"/>
              </a:ext>
            </a:extLst>
          </p:cNvPr>
          <p:cNvSpPr txBox="1"/>
          <p:nvPr/>
        </p:nvSpPr>
        <p:spPr>
          <a:xfrm>
            <a:off x="7359148" y="7981757"/>
            <a:ext cx="2464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After TOPK1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ED7A038-C314-4004-93A2-A116A3657069}"/>
              </a:ext>
            </a:extLst>
          </p:cNvPr>
          <p:cNvSpPr txBox="1"/>
          <p:nvPr/>
        </p:nvSpPr>
        <p:spPr>
          <a:xfrm>
            <a:off x="15723554" y="7936320"/>
            <a:ext cx="2464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After TOPK1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A4837D0-C5A1-48AA-BF20-68DC69DA51D1}"/>
              </a:ext>
            </a:extLst>
          </p:cNvPr>
          <p:cNvSpPr txBox="1"/>
          <p:nvPr/>
        </p:nvSpPr>
        <p:spPr>
          <a:xfrm>
            <a:off x="614472" y="14093612"/>
            <a:ext cx="2464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Origin Graph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5664442-C172-451B-8537-CCAB16904EF7}"/>
              </a:ext>
            </a:extLst>
          </p:cNvPr>
          <p:cNvSpPr txBox="1"/>
          <p:nvPr/>
        </p:nvSpPr>
        <p:spPr>
          <a:xfrm>
            <a:off x="16056941" y="14093612"/>
            <a:ext cx="2464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After SAG2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1E6BB8F-27E1-4BA1-B2E4-531EB3E66374}"/>
              </a:ext>
            </a:extLst>
          </p:cNvPr>
          <p:cNvSpPr txBox="1"/>
          <p:nvPr/>
        </p:nvSpPr>
        <p:spPr>
          <a:xfrm>
            <a:off x="7359148" y="14093612"/>
            <a:ext cx="2464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After SAG1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6715708-5633-418C-9075-AA75EA57A96E}"/>
              </a:ext>
            </a:extLst>
          </p:cNvPr>
          <p:cNvSpPr txBox="1"/>
          <p:nvPr/>
        </p:nvSpPr>
        <p:spPr>
          <a:xfrm>
            <a:off x="7055718" y="18736003"/>
            <a:ext cx="2464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After TOPK1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203EAC8-30F8-4854-AB22-D16D585B0D7A}"/>
              </a:ext>
            </a:extLst>
          </p:cNvPr>
          <p:cNvSpPr txBox="1"/>
          <p:nvPr/>
        </p:nvSpPr>
        <p:spPr>
          <a:xfrm>
            <a:off x="16056941" y="18739717"/>
            <a:ext cx="2464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After TOPK1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22D286-6806-4DBD-A0C2-54303B9E154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98"/>
          <a:stretch/>
        </p:blipFill>
        <p:spPr>
          <a:xfrm rot="10800000" flipH="1" flipV="1">
            <a:off x="1" y="5289527"/>
            <a:ext cx="5069305" cy="4390926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F3AF80F6-DA76-4475-9321-C1346D77B0B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3" r="9029"/>
          <a:stretch/>
        </p:blipFill>
        <p:spPr>
          <a:xfrm rot="10800000" flipH="1" flipV="1">
            <a:off x="14450361" y="8624225"/>
            <a:ext cx="5094782" cy="445785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93E13DF8-9A5E-49F2-9308-B0BA39C0633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6" r="11689"/>
          <a:stretch/>
        </p:blipFill>
        <p:spPr>
          <a:xfrm rot="10800000" flipH="1" flipV="1">
            <a:off x="14348251" y="3522279"/>
            <a:ext cx="4725889" cy="4301979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97D6374E-6490-464B-A23E-619A30D7ACA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3" r="11485"/>
          <a:stretch/>
        </p:blipFill>
        <p:spPr>
          <a:xfrm rot="10800000" flipH="1" flipV="1">
            <a:off x="6056948" y="8624225"/>
            <a:ext cx="4462446" cy="445785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E8A9CA51-876E-4D4D-9FB9-A738558A744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23"/>
          <a:stretch/>
        </p:blipFill>
        <p:spPr>
          <a:xfrm rot="10800000" flipH="1" flipV="1">
            <a:off x="183801" y="15931608"/>
            <a:ext cx="5277852" cy="4858219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4E7EA830-5FB9-4F63-A600-BBAA22375292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0" r="11234"/>
          <a:stretch/>
        </p:blipFill>
        <p:spPr>
          <a:xfrm rot="10800000" flipH="1" flipV="1">
            <a:off x="14840648" y="14534249"/>
            <a:ext cx="4897490" cy="4201754"/>
          </a:xfrm>
          <a:prstGeom prst="rect">
            <a:avLst/>
          </a:prstGeom>
        </p:spPr>
      </p:pic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C772DDE2-9090-4C6B-9A39-943EF1F556D7}"/>
              </a:ext>
            </a:extLst>
          </p:cNvPr>
          <p:cNvCxnSpPr>
            <a:cxnSpLocks/>
            <a:stCxn id="7" idx="3"/>
            <a:endCxn id="28" idx="1"/>
          </p:cNvCxnSpPr>
          <p:nvPr/>
        </p:nvCxnSpPr>
        <p:spPr>
          <a:xfrm flipV="1">
            <a:off x="5069306" y="5652800"/>
            <a:ext cx="987643" cy="1832191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6E2001D1-E2C3-4895-B84F-4A57C174DF98}"/>
              </a:ext>
            </a:extLst>
          </p:cNvPr>
          <p:cNvCxnSpPr>
            <a:cxnSpLocks/>
            <a:stCxn id="7" idx="3"/>
            <a:endCxn id="32" idx="1"/>
          </p:cNvCxnSpPr>
          <p:nvPr/>
        </p:nvCxnSpPr>
        <p:spPr>
          <a:xfrm>
            <a:off x="5069306" y="7484990"/>
            <a:ext cx="987643" cy="3368160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78C3BDD9-9FD7-4062-BEF6-AEBA29549D6E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5461653" y="18360718"/>
            <a:ext cx="670515" cy="2848789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6ECF0BFD-9590-4AE6-9072-5BDB6FC140EB}"/>
              </a:ext>
            </a:extLst>
          </p:cNvPr>
          <p:cNvCxnSpPr>
            <a:cxnSpLocks/>
            <a:stCxn id="33" idx="3"/>
            <a:endCxn id="29" idx="1"/>
          </p:cNvCxnSpPr>
          <p:nvPr/>
        </p:nvCxnSpPr>
        <p:spPr>
          <a:xfrm flipV="1">
            <a:off x="5461653" y="16563169"/>
            <a:ext cx="889082" cy="1797549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CD2C9423-D247-4380-81C7-3C91C87ED003}"/>
              </a:ext>
            </a:extLst>
          </p:cNvPr>
          <p:cNvCxnSpPr>
            <a:cxnSpLocks/>
            <a:stCxn id="28" idx="3"/>
            <a:endCxn id="31" idx="1"/>
          </p:cNvCxnSpPr>
          <p:nvPr/>
        </p:nvCxnSpPr>
        <p:spPr>
          <a:xfrm>
            <a:off x="11126254" y="5652800"/>
            <a:ext cx="3221997" cy="20469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4ACA7B3C-EF92-4A56-AFBF-AD9E92E9A188}"/>
              </a:ext>
            </a:extLst>
          </p:cNvPr>
          <p:cNvCxnSpPr>
            <a:cxnSpLocks/>
            <a:stCxn id="32" idx="3"/>
            <a:endCxn id="30" idx="1"/>
          </p:cNvCxnSpPr>
          <p:nvPr/>
        </p:nvCxnSpPr>
        <p:spPr>
          <a:xfrm>
            <a:off x="10519395" y="10853150"/>
            <a:ext cx="3930967" cy="12700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0E78FD4D-8301-4F8D-B4B9-2CE35A17AE91}"/>
              </a:ext>
            </a:extLst>
          </p:cNvPr>
          <p:cNvCxnSpPr>
            <a:cxnSpLocks/>
            <a:stCxn id="29" idx="3"/>
            <a:endCxn id="36" idx="1"/>
          </p:cNvCxnSpPr>
          <p:nvPr/>
        </p:nvCxnSpPr>
        <p:spPr>
          <a:xfrm>
            <a:off x="10225605" y="16563169"/>
            <a:ext cx="4615043" cy="71957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9605CD82-8B0E-4DD3-8CD0-ECF8F2F11593}"/>
              </a:ext>
            </a:extLst>
          </p:cNvPr>
          <p:cNvCxnSpPr>
            <a:cxnSpLocks/>
            <a:stCxn id="35" idx="3"/>
            <a:endCxn id="34" idx="1"/>
          </p:cNvCxnSpPr>
          <p:nvPr/>
        </p:nvCxnSpPr>
        <p:spPr>
          <a:xfrm>
            <a:off x="10444171" y="21209507"/>
            <a:ext cx="4423301" cy="23654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133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38</Words>
  <Application>Microsoft Office PowerPoint</Application>
  <PresentationFormat>自定义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Courier +  BOLDITALIC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劲暾 张</dc:creator>
  <cp:lastModifiedBy>劲暾 张</cp:lastModifiedBy>
  <cp:revision>3</cp:revision>
  <dcterms:created xsi:type="dcterms:W3CDTF">2019-08-09T18:51:15Z</dcterms:created>
  <dcterms:modified xsi:type="dcterms:W3CDTF">2019-08-09T19:13:37Z</dcterms:modified>
</cp:coreProperties>
</file>