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804C1-5ABF-433A-AA13-FF33951CE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A6619-87F5-430B-B5BD-D3152B66B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CD94E-0A98-4E94-A0A6-5CC70375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585D9-DF70-4FCE-81F6-480D47A4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EA364-674F-423E-B360-FF3B0050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7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42CF0-14EA-4765-9DA9-E54B7846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0FF31-28F5-42D9-8AB3-2F296EE9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77A61-5576-4086-9508-BFA1AFA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C217E-73A9-495B-9DE3-CB8F5B29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F09DE-6E79-4260-8BAE-B24B411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742439-B17F-4F33-AB33-B60D9208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05B61-BB10-4E71-9FD4-5942CDA6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83B25-F77F-41A3-B84E-964A2F97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33C5-F8B9-413C-8784-E0ADA6D5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10D2-BFAC-4F48-B425-EE5496FB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4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DEECA-D6AE-43C4-B83A-CFD2EA74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F15D7-0A92-45FA-A18E-5B0614C0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AE39F-E9A5-48B8-BB70-9FB5B094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165AD-70D9-403D-A4D4-34863E47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5E4F6-CC61-478E-8889-68D08559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7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1130F-0A2C-4854-9427-BDE55E0C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65350-056C-4DDD-956B-D3E942DB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CC161-B698-4D07-B57C-7F4A9A9B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97043-B878-4443-81C0-DC710693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2FB56-1AD8-40CC-A307-593DC149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3FAC2-979A-4D19-BD2E-B1D6E08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E7A30-4A68-41D3-89AF-EC8CA4FE1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521080-E417-4BF9-8D81-149F24F7A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A5C60-5DAC-438C-AF95-8D7525D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DC45D-E293-40C7-BDF0-DACE98A7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1F076-0240-4ABB-B633-43477508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7EBA1-C03B-4478-A114-A848FC78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45893-D73D-4E59-8484-51B6B55C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1F7EB-A84D-4979-BF84-A53181F4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204D21-9D7A-4319-BD15-59E068DB8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354EF9-2FCC-46CA-922F-AE802D436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8048FF-C7B0-424C-A0AC-993F5F5E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037E1-95CD-4892-A5B0-85BD52A4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22781C-A040-4E47-90DA-B506B837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1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E9A94-5C91-435C-A74A-075BF8CB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C6F567-EBF8-4FFC-B6CC-1C44E483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139EB-EB08-48D8-BF40-532F297F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72E5B0-8FCF-4D3D-B666-E8F300C4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9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B379F-EB68-4795-A29A-6E5E05C8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76F3E6-846A-4CBB-A3B6-2F882A96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BCDD8-D0FF-4960-A159-BE97293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5CE98-D0E2-4D90-80F5-821AA2A9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B13BD-0D8E-4613-AE0C-77C325FD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5C20C-A381-4600-B4B3-39837B3B1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BD44A-1717-446E-BB22-4F761758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D1C27-5F58-4221-A785-D851A725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1E11C-52B9-4ECE-A04D-FA984978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5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C9F5-53A5-4F31-86D3-6194B220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CE49C-8292-4543-BAC7-262670F8A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CBA199-9983-47E7-A7C8-2BADC039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70B36-F0AB-4F22-AE4A-01E5A39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B13BC-23AB-4DE1-8D4F-4E2DD6A4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84860-6A95-4791-8ABF-148BFE8F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32AD17-F39E-47C4-8CE7-580246E2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F7F3E-39DE-4001-A593-AE88C66F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F6E1F-0781-4EC6-807A-3CB8DBE8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31B1-9591-47E5-A4B2-1A283133A9D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627A6-C1E1-4E7F-838C-C21A69E9D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8F684-3817-4BD2-9F1E-CE96FD773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5A8A0-7257-4279-AACB-AE8CAF42C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6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99D08-D54D-430C-9498-4C1B3607B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E15F0A-EAA8-482E-8694-7D955514E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8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劲暾 张</dc:creator>
  <cp:lastModifiedBy>劲暾 张</cp:lastModifiedBy>
  <cp:revision>1</cp:revision>
  <dcterms:created xsi:type="dcterms:W3CDTF">2019-09-13T22:08:50Z</dcterms:created>
  <dcterms:modified xsi:type="dcterms:W3CDTF">2019-09-13T22:09:27Z</dcterms:modified>
</cp:coreProperties>
</file>