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011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112585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1125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42533" y="365125"/>
            <a:ext cx="323683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034" y="365125"/>
            <a:ext cx="95228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15" y="1709739"/>
            <a:ext cx="129473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15" y="4589464"/>
            <a:ext cx="129473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2034" y="1825625"/>
            <a:ext cx="637984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9521" y="1825625"/>
            <a:ext cx="637984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365126"/>
            <a:ext cx="1294733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990" y="1681163"/>
            <a:ext cx="63505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3990" y="2505075"/>
            <a:ext cx="635052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9521" y="1681163"/>
            <a:ext cx="6381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9521" y="2505075"/>
            <a:ext cx="638180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1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457200"/>
            <a:ext cx="48415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800" y="987426"/>
            <a:ext cx="759952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989" y="2057400"/>
            <a:ext cx="48415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457200"/>
            <a:ext cx="48415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1800" y="987426"/>
            <a:ext cx="759952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989" y="2057400"/>
            <a:ext cx="48415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2034" y="365126"/>
            <a:ext cx="1294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034" y="1825625"/>
            <a:ext cx="129473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2034" y="6356351"/>
            <a:ext cx="3377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0CD2-9EA9-423A-A57C-8D49B3B57E0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2526" y="6356351"/>
            <a:ext cx="506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1801" y="6356351"/>
            <a:ext cx="3377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138305-5EFB-488D-A8F1-EC6536993DCA}"/>
                  </a:ext>
                </a:extLst>
              </p:cNvPr>
              <p:cNvSpPr/>
              <p:nvPr/>
            </p:nvSpPr>
            <p:spPr>
              <a:xfrm>
                <a:off x="902927" y="1937256"/>
                <a:ext cx="1228725" cy="229314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138305-5EFB-488D-A8F1-EC653699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7" y="1937256"/>
                <a:ext cx="1228725" cy="229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CC1B410-3E7B-4CA2-9265-A779B25EEA66}"/>
                  </a:ext>
                </a:extLst>
              </p:cNvPr>
              <p:cNvSpPr/>
              <p:nvPr/>
            </p:nvSpPr>
            <p:spPr>
              <a:xfrm>
                <a:off x="902926" y="4230401"/>
                <a:ext cx="1228725" cy="894677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CC1B410-3E7B-4CA2-9265-A779B25EE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6" y="4230401"/>
                <a:ext cx="1228725" cy="894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9DDE1FDE-EA00-468B-B40C-59FDA8178B42}"/>
              </a:ext>
            </a:extLst>
          </p:cNvPr>
          <p:cNvSpPr/>
          <p:nvPr/>
        </p:nvSpPr>
        <p:spPr>
          <a:xfrm>
            <a:off x="2131652" y="1937256"/>
            <a:ext cx="542246" cy="2293144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96A925A-793A-4E70-AEAA-D618FD5A0DF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 flipV="1">
            <a:off x="2131652" y="3033332"/>
            <a:ext cx="542247" cy="1644407"/>
          </a:xfrm>
          <a:prstGeom prst="bentConnector3">
            <a:avLst>
              <a:gd name="adj1" fmla="val -11224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B857236-0154-4D2E-AA2F-687F1D6C6AFD}"/>
              </a:ext>
            </a:extLst>
          </p:cNvPr>
          <p:cNvSpPr txBox="1"/>
          <p:nvPr/>
        </p:nvSpPr>
        <p:spPr>
          <a:xfrm>
            <a:off x="2536367" y="4017758"/>
            <a:ext cx="1093914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aggregate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8689F850-DE69-4E1E-8E49-1998656A87A6}"/>
              </a:ext>
            </a:extLst>
          </p:cNvPr>
          <p:cNvSpPr/>
          <p:nvPr/>
        </p:nvSpPr>
        <p:spPr>
          <a:xfrm>
            <a:off x="3677639" y="1987751"/>
            <a:ext cx="542246" cy="3187821"/>
          </a:xfrm>
          <a:prstGeom prst="rightBrace">
            <a:avLst>
              <a:gd name="adj1" fmla="val 8333"/>
              <a:gd name="adj2" fmla="val 3584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502C09-37A1-42BC-9BEB-0D6527EDEE47}"/>
                  </a:ext>
                </a:extLst>
              </p:cNvPr>
              <p:cNvSpPr/>
              <p:nvPr/>
            </p:nvSpPr>
            <p:spPr>
              <a:xfrm>
                <a:off x="5765872" y="1937255"/>
                <a:ext cx="1228725" cy="229314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502C09-37A1-42BC-9BEB-0D6527EDE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72" y="1937255"/>
                <a:ext cx="1228725" cy="229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506EBB-CC45-4BB6-AED3-00726CB57415}"/>
                  </a:ext>
                </a:extLst>
              </p:cNvPr>
              <p:cNvSpPr/>
              <p:nvPr/>
            </p:nvSpPr>
            <p:spPr>
              <a:xfrm>
                <a:off x="5765871" y="4230400"/>
                <a:ext cx="1228725" cy="894677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506EBB-CC45-4BB6-AED3-00726CB57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71" y="4230400"/>
                <a:ext cx="1228725" cy="8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号 32">
            <a:extLst>
              <a:ext uri="{FF2B5EF4-FFF2-40B4-BE49-F238E27FC236}">
                <a16:creationId xmlns:a16="http://schemas.microsoft.com/office/drawing/2014/main" id="{FFEB8132-93B4-4F0A-94B4-73A447276EFF}"/>
              </a:ext>
            </a:extLst>
          </p:cNvPr>
          <p:cNvSpPr/>
          <p:nvPr/>
        </p:nvSpPr>
        <p:spPr>
          <a:xfrm>
            <a:off x="8540583" y="1937255"/>
            <a:ext cx="726955" cy="3187821"/>
          </a:xfrm>
          <a:prstGeom prst="rightBrace">
            <a:avLst>
              <a:gd name="adj1" fmla="val 8333"/>
              <a:gd name="adj2" fmla="val 380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2BB2613F-9FD4-42CD-BCEE-0D5B636F4B5E}"/>
              </a:ext>
            </a:extLst>
          </p:cNvPr>
          <p:cNvSpPr/>
          <p:nvPr/>
        </p:nvSpPr>
        <p:spPr>
          <a:xfrm rot="10800000">
            <a:off x="5313798" y="1937252"/>
            <a:ext cx="406033" cy="2293143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C78030-C955-4982-BEFC-5561C8091245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>
            <a:off x="4219885" y="3130457"/>
            <a:ext cx="1093913" cy="38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44BCD62-7877-40F3-9717-63EB6F0C8365}"/>
              </a:ext>
            </a:extLst>
          </p:cNvPr>
          <p:cNvSpPr txBox="1"/>
          <p:nvPr/>
        </p:nvSpPr>
        <p:spPr>
          <a:xfrm>
            <a:off x="4330666" y="2991957"/>
            <a:ext cx="754566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update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DF973D-69F0-41B0-9D70-277D07D3FE10}"/>
              </a:ext>
            </a:extLst>
          </p:cNvPr>
          <p:cNvSpPr/>
          <p:nvPr/>
        </p:nvSpPr>
        <p:spPr>
          <a:xfrm>
            <a:off x="10719399" y="1962910"/>
            <a:ext cx="1228725" cy="22931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𝑜𝑢𝑡𝑝𝑢𝑡 </a:t>
            </a:r>
          </a:p>
          <a:p>
            <a:pPr algn="ctr"/>
            <a:r>
              <a:rPr lang="zh-CN" altLang="en-US" sz="14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𝐸𝑚𝑏𝑒𝑑𝑑𝑖𝑛𝑔</a:t>
            </a: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6439858-0C4A-4E0D-B530-746A3ECDDB13}"/>
              </a:ext>
            </a:extLst>
          </p:cNvPr>
          <p:cNvSpPr/>
          <p:nvPr/>
        </p:nvSpPr>
        <p:spPr>
          <a:xfrm rot="10800000">
            <a:off x="10271279" y="1962907"/>
            <a:ext cx="402079" cy="2293143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CDB4EBB-606A-4DA3-8031-87EF8342742B}"/>
              </a:ext>
            </a:extLst>
          </p:cNvPr>
          <p:cNvCxnSpPr>
            <a:cxnSpLocks/>
            <a:stCxn id="33" idx="1"/>
            <a:endCxn id="45" idx="1"/>
          </p:cNvCxnSpPr>
          <p:nvPr/>
        </p:nvCxnSpPr>
        <p:spPr>
          <a:xfrm>
            <a:off x="9267538" y="3149233"/>
            <a:ext cx="1003741" cy="107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B873E47-C64B-48D0-A102-F0645DB61D37}"/>
              </a:ext>
            </a:extLst>
          </p:cNvPr>
          <p:cNvSpPr txBox="1"/>
          <p:nvPr/>
        </p:nvSpPr>
        <p:spPr>
          <a:xfrm>
            <a:off x="9118956" y="3033332"/>
            <a:ext cx="754566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update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B8D554EE-672B-4E93-AB0A-DFE7261567E3}"/>
              </a:ext>
            </a:extLst>
          </p:cNvPr>
          <p:cNvSpPr/>
          <p:nvPr/>
        </p:nvSpPr>
        <p:spPr>
          <a:xfrm>
            <a:off x="6994594" y="1937256"/>
            <a:ext cx="542246" cy="2293144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5E2C898-5C21-4C6E-B885-7AF50B56B507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6994594" y="3033332"/>
            <a:ext cx="542247" cy="1644407"/>
          </a:xfrm>
          <a:prstGeom prst="bentConnector3">
            <a:avLst>
              <a:gd name="adj1" fmla="val -11224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A41D351-DF3F-4A37-81A0-A43665178BDC}"/>
              </a:ext>
            </a:extLst>
          </p:cNvPr>
          <p:cNvSpPr txBox="1"/>
          <p:nvPr/>
        </p:nvSpPr>
        <p:spPr>
          <a:xfrm>
            <a:off x="7423649" y="4017758"/>
            <a:ext cx="1093914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aggregate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22F8CBD-C0EE-45D0-BDF0-234541008D17}"/>
                  </a:ext>
                </a:extLst>
              </p:cNvPr>
              <p:cNvSpPr txBox="1"/>
              <p:nvPr/>
            </p:nvSpPr>
            <p:spPr>
              <a:xfrm>
                <a:off x="699318" y="441041"/>
                <a:ext cx="3949159" cy="134729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𝑎𝑔𝑔𝑟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b="0" dirty="0">
                  <a:solidFill>
                    <a:srgbClr val="FF0000"/>
                  </a:solidFill>
                  <a:latin typeface="Courier +  BOLDITALIC" panose="0202E200000000000000" pitchFamily="18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𝑎𝑔𝑔𝑟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𝑇𝑜𝑝𝑜𝑙𝑜𝑔𝑦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𝑃𝑟𝑒𝑝𝑟𝑜𝑐𝑒𝑠𝑠𝑖𝑛𝑔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zh-CN" altLang="en-US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22F8CBD-C0EE-45D0-BDF0-23454100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8" y="441041"/>
                <a:ext cx="3949159" cy="1347292"/>
              </a:xfrm>
              <a:prstGeom prst="rect">
                <a:avLst/>
              </a:prstGeom>
              <a:blipFill>
                <a:blip r:embed="rId6"/>
                <a:stretch>
                  <a:fillRect b="-580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D7B056-2524-4E52-B909-2F50D7121660}"/>
                  </a:ext>
                </a:extLst>
              </p:cNvPr>
              <p:cNvSpPr/>
              <p:nvPr/>
            </p:nvSpPr>
            <p:spPr>
              <a:xfrm>
                <a:off x="4861933" y="322571"/>
                <a:ext cx="9955503" cy="835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𝑎𝑔𝑔𝑟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 First Phase</a:t>
                </a:r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</a:t>
                </a:r>
              </a:p>
              <a:p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         compute embedding of aggregate node by Algorithm 2</a:t>
                </a:r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D7B056-2524-4E52-B909-2F50D7121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3" y="322571"/>
                <a:ext cx="9955503" cy="835229"/>
              </a:xfrm>
              <a:prstGeom prst="rect">
                <a:avLst/>
              </a:prstGeom>
              <a:blipFill>
                <a:blip r:embed="rId7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5B74-3A56-457B-A7EE-BA1D36B1FAE3}"/>
                  </a:ext>
                </a:extLst>
              </p:cNvPr>
              <p:cNvSpPr/>
              <p:nvPr/>
            </p:nvSpPr>
            <p:spPr>
              <a:xfrm>
                <a:off x="4861933" y="961152"/>
                <a:ext cx="10405776" cy="790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Second Phase: </a:t>
                </a:r>
              </a:p>
              <a:p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     </a:t>
                </a:r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compute embedding of original node in GNN model method</a:t>
                </a:r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5B74-3A56-457B-A7EE-BA1D36B1F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3" y="961152"/>
                <a:ext cx="10405776" cy="790281"/>
              </a:xfrm>
              <a:prstGeom prst="rect">
                <a:avLst/>
              </a:prstGeom>
              <a:blipFill>
                <a:blip r:embed="rId8"/>
                <a:stretch>
                  <a:fillRect b="-1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61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Courier +  BOLDITALIC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4</cp:revision>
  <dcterms:created xsi:type="dcterms:W3CDTF">2019-07-29T17:26:08Z</dcterms:created>
  <dcterms:modified xsi:type="dcterms:W3CDTF">2019-07-29T17:53:02Z</dcterms:modified>
</cp:coreProperties>
</file>