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9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8811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RedisConfig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788885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RedisClient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44311" y="2008180"/>
            <a:ext cx="1974636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RedisPoolFactory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039" y="4639997"/>
            <a:ext cx="2735179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RedisSpringConfiguration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  <a:endCxn id="2" idx="3"/>
          </p:cNvCxnSpPr>
          <p:nvPr/>
        </p:nvCxnSpPr>
        <p:spPr>
          <a:xfrm flipH="1">
            <a:off x="3679476" y="2226936"/>
            <a:ext cx="156483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1"/>
            <a:endCxn id="4" idx="3"/>
          </p:cNvCxnSpPr>
          <p:nvPr/>
        </p:nvCxnSpPr>
        <p:spPr>
          <a:xfrm flipH="1">
            <a:off x="7218947" y="2226936"/>
            <a:ext cx="156993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245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7480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12086" y="1266204"/>
            <a:ext cx="2200367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@ConfigurationProperties</a:t>
            </a:r>
            <a:r>
              <a:rPr lang="zh-CN" altLang="en-US" sz="1400" smtClean="0"/>
              <a:t>自定义</a:t>
            </a:r>
            <a:r>
              <a:rPr lang="en-US" altLang="zh-CN" sz="1400" smtClean="0"/>
              <a:t>Redis</a:t>
            </a:r>
            <a:r>
              <a:rPr lang="zh-CN" altLang="en-US" sz="1400"/>
              <a:t>配置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58059" y="1184292"/>
            <a:ext cx="2200367" cy="73866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</a:t>
            </a:r>
            <a:r>
              <a:rPr lang="en-US" altLang="zh-CN" sz="1400" smtClean="0"/>
              <a:t>JedisPool</a:t>
            </a:r>
            <a:r>
              <a:rPr lang="zh-CN" altLang="en-US" sz="1400" smtClean="0"/>
              <a:t>属性，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负责返回</a:t>
            </a:r>
            <a:r>
              <a:rPr lang="en-US" altLang="zh-CN" sz="1400" smtClean="0"/>
              <a:t>Jedis</a:t>
            </a:r>
            <a:r>
              <a:rPr lang="zh-CN" altLang="en-US" sz="1400" smtClean="0"/>
              <a:t>；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里延迟初始化</a:t>
            </a:r>
            <a:r>
              <a:rPr lang="en-US" altLang="zh-CN" sz="1400" smtClean="0"/>
              <a:t>JedisPool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546341" y="1368246"/>
            <a:ext cx="1874009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利用</a:t>
            </a:r>
            <a:r>
              <a:rPr lang="en-US" altLang="zh-CN" sz="1400" smtClean="0"/>
              <a:t>Lambda</a:t>
            </a:r>
            <a:r>
              <a:rPr lang="zh-CN" altLang="en-US" sz="1400" smtClean="0"/>
              <a:t>简化封装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8" idx="0"/>
            <a:endCxn id="2" idx="2"/>
          </p:cNvCxnSpPr>
          <p:nvPr/>
        </p:nvCxnSpPr>
        <p:spPr>
          <a:xfrm flipH="1" flipV="1">
            <a:off x="2964144" y="2445692"/>
            <a:ext cx="3267485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4" idx="2"/>
          </p:cNvCxnSpPr>
          <p:nvPr/>
        </p:nvCxnSpPr>
        <p:spPr>
          <a:xfrm flipV="1">
            <a:off x="6231629" y="2445692"/>
            <a:ext cx="0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6231629" y="2445692"/>
            <a:ext cx="3272589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2989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19976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7964" y="3187184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78420" y="5381489"/>
            <a:ext cx="1906413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</a:t>
            </a:r>
            <a:r>
              <a:rPr lang="zh-CN" altLang="en-US" sz="1400" smtClean="0"/>
              <a:t>配置类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567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138" y="2309813"/>
            <a:ext cx="299561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类名</a:t>
            </a:r>
            <a:r>
              <a:rPr lang="zh-CN" altLang="en-US" b="1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prefix</a:t>
            </a:r>
            <a:r>
              <a:rPr lang="zh-CN" altLang="en-US" smtClean="0"/>
              <a:t>（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id </a:t>
            </a:r>
            <a:r>
              <a:rPr lang="zh-CN" altLang="en-US" smtClean="0"/>
              <a:t>可选）</a:t>
            </a:r>
            <a:endParaRPr lang="zh-CN" altLang="en-US"/>
          </a:p>
        </p:txBody>
      </p:sp>
      <p:sp>
        <p:nvSpPr>
          <p:cNvPr id="3" name="线形标注 1(带强调线) 2"/>
          <p:cNvSpPr/>
          <p:nvPr/>
        </p:nvSpPr>
        <p:spPr>
          <a:xfrm>
            <a:off x="4019549" y="1666875"/>
            <a:ext cx="790575" cy="428626"/>
          </a:xfrm>
          <a:prstGeom prst="accentCallout1">
            <a:avLst>
              <a:gd name="adj1" fmla="val 18750"/>
              <a:gd name="adj2" fmla="val -8333"/>
              <a:gd name="adj3" fmla="val 154722"/>
              <a:gd name="adj4" fmla="val -44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子模块</a:t>
            </a:r>
            <a:endParaRPr lang="zh-CN" altLang="en-US" sz="1400"/>
          </a:p>
        </p:txBody>
      </p:sp>
      <p:sp>
        <p:nvSpPr>
          <p:cNvPr id="6" name="线形标注 1(带强调线) 5"/>
          <p:cNvSpPr/>
          <p:nvPr/>
        </p:nvSpPr>
        <p:spPr>
          <a:xfrm>
            <a:off x="1866902" y="1652587"/>
            <a:ext cx="590550" cy="428626"/>
          </a:xfrm>
          <a:prstGeom prst="accentCallout1">
            <a:avLst>
              <a:gd name="adj1" fmla="val 62083"/>
              <a:gd name="adj2" fmla="val 119892"/>
              <a:gd name="adj3" fmla="val 165833"/>
              <a:gd name="adj4" fmla="val 17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253288" y="2309813"/>
            <a:ext cx="306705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GoodKey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gd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3650" y="2309813"/>
            <a:ext cx="13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6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195740" y="3049458"/>
            <a:ext cx="3276964" cy="1750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652963" y="1985963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52962" y="3271837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服务端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558213" y="2095500"/>
            <a:ext cx="447675" cy="953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58112" y="161663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 + (</a:t>
            </a:r>
            <a:r>
              <a:rPr lang="zh-CN" altLang="en-US" smtClean="0"/>
              <a:t>固定值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91272" y="229552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MD5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43365" y="4292471"/>
            <a:ext cx="3276964" cy="1750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652963" y="4514850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558213" y="3709987"/>
            <a:ext cx="447675" cy="953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8112" y="3231118"/>
            <a:ext cx="25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password2 + salt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91272" y="391001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MD5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12931" y="4699278"/>
            <a:ext cx="25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38301" y="2862261"/>
            <a:ext cx="1833562" cy="604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@IsMobile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43587" y="2862261"/>
            <a:ext cx="2390775" cy="60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IsMobileValidator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77312" y="2862261"/>
            <a:ext cx="2390775" cy="604837"/>
          </a:xfrm>
          <a:prstGeom prst="roundRect">
            <a:avLst/>
          </a:prstGeom>
          <a:solidFill>
            <a:srgbClr val="DE5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ConstraintValidator&lt;IsMobile, String&gt;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3471863" y="3164680"/>
            <a:ext cx="23717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12319" y="2215930"/>
            <a:ext cx="26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@Constraint(validatedBy = {IsMobileValidator.class })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8234362" y="3164680"/>
            <a:ext cx="742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48612" y="242411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implments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90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24</cp:revision>
  <dcterms:created xsi:type="dcterms:W3CDTF">2018-12-27T15:05:42Z</dcterms:created>
  <dcterms:modified xsi:type="dcterms:W3CDTF">2019-01-07T10:17:37Z</dcterms:modified>
</cp:coreProperties>
</file>