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3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9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BC02-7F97-4D27-81F7-72C0A593BB03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086362" y="2030056"/>
            <a:ext cx="3171961" cy="28875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34075" y="1928813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81763" y="4476751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10449" y="2064544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19813" y="464617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52937" y="4385385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0999" y="406330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>
            <a:off x="5404248" y="1697081"/>
            <a:ext cx="1234678" cy="717507"/>
          </a:xfrm>
          <a:prstGeom prst="arc">
            <a:avLst>
              <a:gd name="adj1" fmla="val 16406046"/>
              <a:gd name="adj2" fmla="val 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5578674" y="4334764"/>
            <a:ext cx="1234678" cy="717507"/>
          </a:xfrm>
          <a:prstGeom prst="arc">
            <a:avLst>
              <a:gd name="adj1" fmla="val 359874"/>
              <a:gd name="adj2" fmla="val 4547194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>
            <a:off x="3997227" y="4063302"/>
            <a:ext cx="1234678" cy="717507"/>
          </a:xfrm>
          <a:prstGeom prst="arc">
            <a:avLst>
              <a:gd name="adj1" fmla="val 7730950"/>
              <a:gd name="adj2" fmla="val 110444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07757"/>
              </p:ext>
            </p:extLst>
          </p:nvPr>
        </p:nvGraphicFramePr>
        <p:xfrm>
          <a:off x="2001374" y="19665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上弧形箭头 18"/>
          <p:cNvSpPr/>
          <p:nvPr/>
        </p:nvSpPr>
        <p:spPr>
          <a:xfrm>
            <a:off x="2113184" y="147004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>
            <a:off x="6115689" y="147004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11761"/>
              </p:ext>
            </p:extLst>
          </p:nvPr>
        </p:nvGraphicFramePr>
        <p:xfrm>
          <a:off x="1935018" y="57590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上弧形箭头 36"/>
          <p:cNvSpPr/>
          <p:nvPr/>
        </p:nvSpPr>
        <p:spPr>
          <a:xfrm>
            <a:off x="4103134" y="531504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8134079" y="5266916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0052"/>
              </p:ext>
            </p:extLst>
          </p:nvPr>
        </p:nvGraphicFramePr>
        <p:xfrm>
          <a:off x="1926268" y="45209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上弧形箭头 39"/>
          <p:cNvSpPr/>
          <p:nvPr/>
        </p:nvSpPr>
        <p:spPr>
          <a:xfrm>
            <a:off x="4059384" y="4028027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上弧形箭头 40"/>
          <p:cNvSpPr/>
          <p:nvPr/>
        </p:nvSpPr>
        <p:spPr>
          <a:xfrm>
            <a:off x="6040583" y="402438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29524"/>
              </p:ext>
            </p:extLst>
          </p:nvPr>
        </p:nvGraphicFramePr>
        <p:xfrm>
          <a:off x="1976583" y="3204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上弧形箭头 42"/>
          <p:cNvSpPr/>
          <p:nvPr/>
        </p:nvSpPr>
        <p:spPr>
          <a:xfrm>
            <a:off x="2088393" y="270820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上弧形箭头 43"/>
          <p:cNvSpPr/>
          <p:nvPr/>
        </p:nvSpPr>
        <p:spPr>
          <a:xfrm>
            <a:off x="8134079" y="264257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74349"/>
              </p:ext>
            </p:extLst>
          </p:nvPr>
        </p:nvGraphicFramePr>
        <p:xfrm>
          <a:off x="1985333" y="9201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上弧形箭头 45"/>
          <p:cNvSpPr/>
          <p:nvPr/>
        </p:nvSpPr>
        <p:spPr>
          <a:xfrm>
            <a:off x="2097143" y="423658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上弧形箭头 46"/>
          <p:cNvSpPr/>
          <p:nvPr/>
        </p:nvSpPr>
        <p:spPr>
          <a:xfrm>
            <a:off x="6099648" y="423657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5673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485673" y="3696245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978444" y="255670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036051" y="1397849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44072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647710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560368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541978" y="379614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658078" y="245790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47710" y="128537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633730" y="194018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633730" y="316540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-3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633730" y="449817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0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0633730" y="576713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05478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-0.4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1. 2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0869"/>
              </p:ext>
            </p:extLst>
          </p:nvPr>
        </p:nvGraphicFramePr>
        <p:xfrm>
          <a:off x="388928" y="4191527"/>
          <a:ext cx="11483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-0.4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0.1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0.2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0.3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0.4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1.0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0995"/>
              </p:ext>
            </p:extLst>
          </p:nvPr>
        </p:nvGraphicFramePr>
        <p:xfrm>
          <a:off x="3478220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78800"/>
              </p:ext>
            </p:extLst>
          </p:nvPr>
        </p:nvGraphicFramePr>
        <p:xfrm>
          <a:off x="5407648" y="1437185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23974"/>
              </p:ext>
            </p:extLst>
          </p:nvPr>
        </p:nvGraphicFramePr>
        <p:xfrm>
          <a:off x="3701469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65014"/>
              </p:ext>
            </p:extLst>
          </p:nvPr>
        </p:nvGraphicFramePr>
        <p:xfrm>
          <a:off x="5621180" y="1395257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70793"/>
              </p:ext>
            </p:extLst>
          </p:nvPr>
        </p:nvGraphicFramePr>
        <p:xfrm>
          <a:off x="5143497" y="2070848"/>
          <a:ext cx="2911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03"/>
                <a:gridCol w="485203"/>
                <a:gridCol w="485203"/>
                <a:gridCol w="485203"/>
                <a:gridCol w="485203"/>
                <a:gridCol w="485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10613" y="1414463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oldLength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10613" y="737950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hash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0613" y="2028826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newLength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5062" y="391573"/>
            <a:ext cx="1308162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HttpServlet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5685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service()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541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doOption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0541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doDelete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0541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</a:t>
            </a:r>
            <a:r>
              <a:rPr lang="en-US" altLang="zh-CN" err="1"/>
              <a:t>Put</a:t>
            </a:r>
            <a:r>
              <a:rPr lang="en-US" altLang="zh-CN"/>
              <a:t> 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541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doPost</a:t>
            </a:r>
            <a:r>
              <a:rPr lang="en-US" altLang="zh-CN" smtClean="0"/>
              <a:t> ()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0541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doHead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541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doGet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0541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doTrace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18" name="肘形连接符 17"/>
          <p:cNvCxnSpPr>
            <a:stCxn id="3" idx="2"/>
            <a:endCxn id="13" idx="3"/>
          </p:cNvCxnSpPr>
          <p:nvPr/>
        </p:nvCxnSpPr>
        <p:spPr>
          <a:xfrm rot="5400000">
            <a:off x="2156570" y="1526554"/>
            <a:ext cx="76345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3"/>
          </p:cNvCxnSpPr>
          <p:nvPr/>
        </p:nvCxnSpPr>
        <p:spPr>
          <a:xfrm rot="5400000">
            <a:off x="1824061" y="1859063"/>
            <a:ext cx="142847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1" idx="3"/>
          </p:cNvCxnSpPr>
          <p:nvPr/>
        </p:nvCxnSpPr>
        <p:spPr>
          <a:xfrm rot="5400000">
            <a:off x="1491552" y="2191572"/>
            <a:ext cx="2093495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10" idx="3"/>
          </p:cNvCxnSpPr>
          <p:nvPr/>
        </p:nvCxnSpPr>
        <p:spPr>
          <a:xfrm rot="5400000">
            <a:off x="1159043" y="2524081"/>
            <a:ext cx="2758513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2"/>
            <a:endCxn id="9" idx="3"/>
          </p:cNvCxnSpPr>
          <p:nvPr/>
        </p:nvCxnSpPr>
        <p:spPr>
          <a:xfrm rot="5400000">
            <a:off x="826534" y="2856590"/>
            <a:ext cx="3423531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8" idx="3"/>
          </p:cNvCxnSpPr>
          <p:nvPr/>
        </p:nvCxnSpPr>
        <p:spPr>
          <a:xfrm rot="5400000">
            <a:off x="494025" y="3189099"/>
            <a:ext cx="408854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2"/>
            <a:endCxn id="14" idx="3"/>
          </p:cNvCxnSpPr>
          <p:nvPr/>
        </p:nvCxnSpPr>
        <p:spPr>
          <a:xfrm rot="5400000">
            <a:off x="161516" y="3521608"/>
            <a:ext cx="475356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694533" y="448450"/>
            <a:ext cx="2218915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FreamworkServlet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996417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service()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521273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doOption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521273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doDelete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521273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</a:t>
            </a:r>
            <a:r>
              <a:rPr lang="en-US" altLang="zh-CN" err="1"/>
              <a:t>Put</a:t>
            </a:r>
            <a:r>
              <a:rPr lang="en-US" altLang="zh-CN"/>
              <a:t> 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521273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doPost</a:t>
            </a:r>
            <a:r>
              <a:rPr lang="en-US" altLang="zh-CN" smtClean="0"/>
              <a:t> ()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521273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doHead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21273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doGet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521273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doTrace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68" name="肘形连接符 67"/>
          <p:cNvCxnSpPr>
            <a:stCxn id="60" idx="2"/>
            <a:endCxn id="66" idx="3"/>
          </p:cNvCxnSpPr>
          <p:nvPr/>
        </p:nvCxnSpPr>
        <p:spPr>
          <a:xfrm rot="5400000">
            <a:off x="9917302" y="1526554"/>
            <a:ext cx="76345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0" idx="2"/>
            <a:endCxn id="65" idx="3"/>
          </p:cNvCxnSpPr>
          <p:nvPr/>
        </p:nvCxnSpPr>
        <p:spPr>
          <a:xfrm rot="5400000">
            <a:off x="9584793" y="1859063"/>
            <a:ext cx="142847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0" idx="2"/>
            <a:endCxn id="64" idx="3"/>
          </p:cNvCxnSpPr>
          <p:nvPr/>
        </p:nvCxnSpPr>
        <p:spPr>
          <a:xfrm rot="5400000">
            <a:off x="9252284" y="2191572"/>
            <a:ext cx="2093495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0" idx="2"/>
            <a:endCxn id="63" idx="3"/>
          </p:cNvCxnSpPr>
          <p:nvPr/>
        </p:nvCxnSpPr>
        <p:spPr>
          <a:xfrm rot="5400000">
            <a:off x="8919775" y="2524081"/>
            <a:ext cx="2758513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0" idx="2"/>
            <a:endCxn id="62" idx="3"/>
          </p:cNvCxnSpPr>
          <p:nvPr/>
        </p:nvCxnSpPr>
        <p:spPr>
          <a:xfrm rot="5400000">
            <a:off x="8587266" y="2856590"/>
            <a:ext cx="3423531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0" idx="2"/>
            <a:endCxn id="61" idx="3"/>
          </p:cNvCxnSpPr>
          <p:nvPr/>
        </p:nvCxnSpPr>
        <p:spPr>
          <a:xfrm rot="5400000">
            <a:off x="8254757" y="3189099"/>
            <a:ext cx="408854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2"/>
            <a:endCxn id="67" idx="3"/>
          </p:cNvCxnSpPr>
          <p:nvPr/>
        </p:nvCxnSpPr>
        <p:spPr>
          <a:xfrm rot="5400000">
            <a:off x="7922248" y="3521608"/>
            <a:ext cx="475356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2" idx="0"/>
            <a:endCxn id="13" idx="2"/>
          </p:cNvCxnSpPr>
          <p:nvPr/>
        </p:nvCxnSpPr>
        <p:spPr>
          <a:xfrm flipV="1">
            <a:off x="1453998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25873" y="3992298"/>
            <a:ext cx="1832448" cy="6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processRequest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86" name="直接箭头连接符 85"/>
          <p:cNvCxnSpPr>
            <a:stCxn id="60" idx="1"/>
            <a:endCxn id="3" idx="3"/>
          </p:cNvCxnSpPr>
          <p:nvPr/>
        </p:nvCxnSpPr>
        <p:spPr>
          <a:xfrm flipH="1">
            <a:off x="3622599" y="1345350"/>
            <a:ext cx="637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458610" y="1012117"/>
            <a:ext cx="50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除了</a:t>
            </a:r>
            <a:r>
              <a:rPr lang="en-US" altLang="zh-CN" smtClean="0"/>
              <a:t>patch</a:t>
            </a:r>
            <a:r>
              <a:rPr lang="zh-CN" altLang="en-US" smtClean="0"/>
              <a:t>请求，其他请求都使用父类的</a:t>
            </a:r>
            <a:r>
              <a:rPr lang="en-US" altLang="zh-CN" smtClean="0"/>
              <a:t>service()</a:t>
            </a:r>
            <a:endParaRPr lang="zh-CN" altLang="en-US"/>
          </a:p>
        </p:txBody>
      </p:sp>
      <p:cxnSp>
        <p:nvCxnSpPr>
          <p:cNvPr id="90" name="肘形连接符 89"/>
          <p:cNvCxnSpPr>
            <a:stCxn id="60" idx="2"/>
            <a:endCxn id="77" idx="0"/>
          </p:cNvCxnSpPr>
          <p:nvPr/>
        </p:nvCxnSpPr>
        <p:spPr>
          <a:xfrm rot="5400000">
            <a:off x="7287671" y="590095"/>
            <a:ext cx="2456630" cy="4347777"/>
          </a:xfrm>
          <a:prstGeom prst="bentConnector3">
            <a:avLst>
              <a:gd name="adj1" fmla="val 190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6" idx="1"/>
            <a:endCxn id="77" idx="3"/>
          </p:cNvCxnSpPr>
          <p:nvPr/>
        </p:nvCxnSpPr>
        <p:spPr>
          <a:xfrm rot="10800000" flipV="1">
            <a:off x="7258321" y="2299126"/>
            <a:ext cx="1262952" cy="1999429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4" idx="1"/>
            <a:endCxn id="77" idx="3"/>
          </p:cNvCxnSpPr>
          <p:nvPr/>
        </p:nvCxnSpPr>
        <p:spPr>
          <a:xfrm rot="10800000" flipV="1">
            <a:off x="7258321" y="3629162"/>
            <a:ext cx="1262952" cy="66939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3" idx="1"/>
            <a:endCxn id="77" idx="3"/>
          </p:cNvCxnSpPr>
          <p:nvPr/>
        </p:nvCxnSpPr>
        <p:spPr>
          <a:xfrm rot="10800000" flipV="1">
            <a:off x="7258321" y="4294180"/>
            <a:ext cx="1262952" cy="437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62" idx="1"/>
            <a:endCxn id="77" idx="3"/>
          </p:cNvCxnSpPr>
          <p:nvPr/>
        </p:nvCxnSpPr>
        <p:spPr>
          <a:xfrm rot="10800000">
            <a:off x="7258321" y="4298557"/>
            <a:ext cx="1262952" cy="6606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61" idx="1"/>
            <a:endCxn id="77" idx="3"/>
          </p:cNvCxnSpPr>
          <p:nvPr/>
        </p:nvCxnSpPr>
        <p:spPr>
          <a:xfrm rot="10800000">
            <a:off x="7258321" y="4298557"/>
            <a:ext cx="1262952" cy="13256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67" idx="1"/>
            <a:endCxn id="77" idx="3"/>
          </p:cNvCxnSpPr>
          <p:nvPr/>
        </p:nvCxnSpPr>
        <p:spPr>
          <a:xfrm rot="10800000">
            <a:off x="7258321" y="4298557"/>
            <a:ext cx="1262952" cy="19906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837761" y="1603576"/>
            <a:ext cx="11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patch</a:t>
            </a:r>
            <a:r>
              <a:rPr lang="zh-CN" altLang="en-US" smtClean="0"/>
              <a:t>请求</a:t>
            </a:r>
            <a:endParaRPr lang="zh-CN" altLang="en-US"/>
          </a:p>
        </p:txBody>
      </p:sp>
      <p:cxnSp>
        <p:nvCxnSpPr>
          <p:cNvPr id="160" name="直接箭头连接符 159"/>
          <p:cNvCxnSpPr>
            <a:stCxn id="65" idx="0"/>
            <a:endCxn id="66" idx="2"/>
          </p:cNvCxnSpPr>
          <p:nvPr/>
        </p:nvCxnSpPr>
        <p:spPr>
          <a:xfrm flipV="1">
            <a:off x="9214730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3185087" y="848773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4466268" y="4261367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3748019" y="2555070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7479" y="2747573"/>
            <a:ext cx="52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④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0068" y="1097423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0067" y="2178809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57480" y="3885106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en-US" altLang="zh-CN"/>
              <a:t>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59584" y="4393347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59585" y="5654110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en-US" altLang="zh-CN"/>
              <a:t>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3639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23565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>
            <a:off x="2790529" y="863654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42967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2893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4889857" y="863654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3870455" y="863654"/>
            <a:ext cx="4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43639" y="2519250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3565" y="2519250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2790529" y="2683317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21134" y="2047286"/>
            <a:ext cx="9625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table[</a:t>
            </a:r>
            <a:r>
              <a:rPr lang="en-US" altLang="zh-CN" err="1" smtClean="0"/>
              <a:t>i</a:t>
            </a:r>
            <a:r>
              <a:rPr lang="en-US" altLang="zh-CN" smtClean="0"/>
              <a:t>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23018" y="163805"/>
            <a:ext cx="27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cxnSp>
        <p:nvCxnSpPr>
          <p:cNvPr id="25" name="曲线连接符 24"/>
          <p:cNvCxnSpPr>
            <a:stCxn id="2" idx="1"/>
            <a:endCxn id="11" idx="1"/>
          </p:cNvCxnSpPr>
          <p:nvPr/>
        </p:nvCxnSpPr>
        <p:spPr>
          <a:xfrm rot="10800000" flipV="1">
            <a:off x="2243639" y="863653"/>
            <a:ext cx="12700" cy="1819663"/>
          </a:xfrm>
          <a:prstGeom prst="curvedConnector3">
            <a:avLst>
              <a:gd name="adj1" fmla="val 3975000"/>
            </a:avLst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乘号 25"/>
          <p:cNvSpPr/>
          <p:nvPr/>
        </p:nvSpPr>
        <p:spPr>
          <a:xfrm>
            <a:off x="2879147" y="706869"/>
            <a:ext cx="295275" cy="3318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23565" y="270645"/>
            <a:ext cx="9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next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86588" y="514351"/>
            <a:ext cx="365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e.next</a:t>
            </a:r>
            <a:r>
              <a:rPr lang="en-US" altLang="zh-CN" smtClean="0"/>
              <a:t> = table[</a:t>
            </a:r>
            <a:r>
              <a:rPr lang="en-US" altLang="zh-CN" err="1" smtClean="0"/>
              <a:t>i</a:t>
            </a:r>
            <a:r>
              <a:rPr lang="en-US" altLang="zh-CN" smtClean="0"/>
              <a:t>];</a:t>
            </a:r>
          </a:p>
          <a:p>
            <a:r>
              <a:rPr lang="en-US" altLang="zh-CN" smtClean="0"/>
              <a:t>table[i] = e;</a:t>
            </a:r>
          </a:p>
          <a:p>
            <a:r>
              <a:rPr lang="en-US" altLang="zh-CN" smtClean="0"/>
              <a:t>e = next;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18" idx="0"/>
            <a:endCxn id="2" idx="2"/>
          </p:cNvCxnSpPr>
          <p:nvPr/>
        </p:nvCxnSpPr>
        <p:spPr>
          <a:xfrm flipH="1" flipV="1">
            <a:off x="2517084" y="1027721"/>
            <a:ext cx="85314" cy="101956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3639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23565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42967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22893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>
            <a:off x="4889857" y="4325992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3"/>
            <a:endCxn id="44" idx="1"/>
          </p:cNvCxnSpPr>
          <p:nvPr/>
        </p:nvCxnSpPr>
        <p:spPr>
          <a:xfrm>
            <a:off x="3870455" y="4325992"/>
            <a:ext cx="4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243639" y="5981588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23565" y="5981588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>
            <a:stCxn id="48" idx="3"/>
            <a:endCxn id="49" idx="1"/>
          </p:cNvCxnSpPr>
          <p:nvPr/>
        </p:nvCxnSpPr>
        <p:spPr>
          <a:xfrm>
            <a:off x="2790529" y="6145655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123731" y="3641248"/>
            <a:ext cx="9625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table[i]</a:t>
            </a:r>
            <a:endParaRPr lang="zh-CN" altLang="en-US"/>
          </a:p>
        </p:txBody>
      </p:sp>
      <p:cxnSp>
        <p:nvCxnSpPr>
          <p:cNvPr id="53" name="曲线连接符 52"/>
          <p:cNvCxnSpPr>
            <a:stCxn id="41" idx="1"/>
            <a:endCxn id="48" idx="1"/>
          </p:cNvCxnSpPr>
          <p:nvPr/>
        </p:nvCxnSpPr>
        <p:spPr>
          <a:xfrm rot="10800000" flipV="1">
            <a:off x="2243639" y="4325991"/>
            <a:ext cx="12700" cy="1819663"/>
          </a:xfrm>
          <a:prstGeom prst="curvedConnector3">
            <a:avLst>
              <a:gd name="adj1" fmla="val 3975000"/>
            </a:avLst>
          </a:prstGeom>
          <a:ln w="317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323565" y="3732982"/>
            <a:ext cx="9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next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8113" y="1437681"/>
            <a:ext cx="230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①e.next </a:t>
            </a:r>
            <a:r>
              <a:rPr lang="en-US" altLang="zh-CN"/>
              <a:t>= table[i];</a:t>
            </a:r>
          </a:p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602398" y="1509713"/>
            <a:ext cx="16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②Table[i</a:t>
            </a:r>
            <a:r>
              <a:rPr lang="en-US" altLang="zh-CN"/>
              <a:t>] = e;</a:t>
            </a:r>
          </a:p>
          <a:p>
            <a:endParaRPr lang="zh-CN" altLang="en-US"/>
          </a:p>
        </p:txBody>
      </p:sp>
      <p:cxnSp>
        <p:nvCxnSpPr>
          <p:cNvPr id="63" name="直接箭头连接符 62"/>
          <p:cNvCxnSpPr>
            <a:stCxn id="19" idx="2"/>
            <a:endCxn id="2" idx="0"/>
          </p:cNvCxnSpPr>
          <p:nvPr/>
        </p:nvCxnSpPr>
        <p:spPr>
          <a:xfrm flipH="1">
            <a:off x="2517084" y="533137"/>
            <a:ext cx="42657" cy="166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13088</TotalTime>
  <Words>237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33</cp:revision>
  <dcterms:created xsi:type="dcterms:W3CDTF">2018-06-24T17:05:31Z</dcterms:created>
  <dcterms:modified xsi:type="dcterms:W3CDTF">2018-12-03T15:44:54Z</dcterms:modified>
</cp:coreProperties>
</file>