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7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1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9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8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2DE-D62C-4611-A55F-E210D5217DE3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4E18-8D7A-4016-9EC4-04E0C7964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08256" y="1925053"/>
            <a:ext cx="1400039" cy="77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复杂对象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86343" y="3613848"/>
            <a:ext cx="1028153" cy="6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构建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605702" y="3613848"/>
            <a:ext cx="1028153" cy="6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表示</a:t>
            </a:r>
            <a:endParaRPr lang="en-US" altLang="zh-CN" smtClean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3900420" y="2699449"/>
            <a:ext cx="1607856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5508276" y="2699449"/>
            <a:ext cx="1611503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35116" y="2891954"/>
            <a:ext cx="14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48298" y="2887580"/>
            <a:ext cx="17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②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1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88" y="2022550"/>
            <a:ext cx="4380117" cy="2044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03196" y="1793799"/>
            <a:ext cx="6308923" cy="304070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0908" y="1351871"/>
            <a:ext cx="139016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/>
              <a:t>功能</a:t>
            </a:r>
            <a:r>
              <a:rPr lang="en-US" altLang="zh-CN"/>
              <a:t>/</a:t>
            </a:r>
            <a:r>
              <a:rPr lang="zh-CN" altLang="en-US"/>
              <a:t>作用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17255" y="1376842"/>
            <a:ext cx="135543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/>
              <a:t>好处</a:t>
            </a:r>
            <a:r>
              <a:rPr lang="en-US" altLang="zh-CN"/>
              <a:t>/</a:t>
            </a:r>
            <a:r>
              <a:rPr lang="zh-CN" altLang="en-US"/>
              <a:t>优点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76563" y="4300538"/>
            <a:ext cx="72390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mtClean="0"/>
              <a:t>构成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43799" y="4295926"/>
            <a:ext cx="90487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/>
              <a:t>本质</a:t>
            </a: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3401068" y="1536537"/>
            <a:ext cx="5316187" cy="24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4</cp:revision>
  <dcterms:created xsi:type="dcterms:W3CDTF">2018-12-13T07:37:47Z</dcterms:created>
  <dcterms:modified xsi:type="dcterms:W3CDTF">2018-12-16T09:02:06Z</dcterms:modified>
</cp:coreProperties>
</file>