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9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1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9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5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5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1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6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8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5DDE-82E1-4A74-8634-43C22567D6CF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6DA74-F09F-40DC-8EAF-DB8520CFA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9688" y="2908122"/>
            <a:ext cx="2271576" cy="1695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38532" y="2977824"/>
            <a:ext cx="152400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db.properties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38532" y="3461274"/>
            <a:ext cx="196194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others.properties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47964" y="2916386"/>
            <a:ext cx="2271576" cy="1695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05814" y="2538790"/>
            <a:ext cx="150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IOC </a:t>
            </a:r>
            <a:r>
              <a:rPr lang="zh-CN" altLang="en-US" smtClean="0"/>
              <a:t>容器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34550" y="2959743"/>
            <a:ext cx="73818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Bean</a:t>
            </a:r>
            <a:endParaRPr lang="zh-CN" altLang="en-US"/>
          </a:p>
        </p:txBody>
      </p:sp>
      <p:cxnSp>
        <p:nvCxnSpPr>
          <p:cNvPr id="11" name="曲线连接符 10"/>
          <p:cNvCxnSpPr>
            <a:stCxn id="7" idx="1"/>
            <a:endCxn id="3" idx="3"/>
          </p:cNvCxnSpPr>
          <p:nvPr/>
        </p:nvCxnSpPr>
        <p:spPr>
          <a:xfrm rot="10800000" flipV="1">
            <a:off x="3362532" y="3144408"/>
            <a:ext cx="5272018" cy="1808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05814" y="3495658"/>
            <a:ext cx="3509961" cy="2092881"/>
          </a:xfrm>
          <a:prstGeom prst="rect">
            <a:avLst/>
          </a:prstGeom>
          <a:gradFill>
            <a:gsLst>
              <a:gs pos="78500">
                <a:srgbClr val="B5D2EC"/>
              </a:gs>
              <a:gs pos="2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引用方式：</a:t>
            </a:r>
            <a:endParaRPr lang="en-US" altLang="zh-CN" sz="1600" smtClean="0"/>
          </a:p>
          <a:p>
            <a:r>
              <a:rPr lang="en-US" altLang="zh-CN" sz="1600" smtClean="0"/>
              <a:t>1</a:t>
            </a:r>
            <a:r>
              <a:rPr lang="en-US" altLang="zh-CN" sz="1600" smtClean="0"/>
              <a:t>:</a:t>
            </a:r>
            <a:r>
              <a:rPr lang="zh-CN" altLang="en-US" sz="1600" smtClean="0"/>
              <a:t>使用</a:t>
            </a:r>
            <a:r>
              <a:rPr lang="en-US" altLang="zh-CN" sz="1600" smtClean="0"/>
              <a:t>${}</a:t>
            </a:r>
          </a:p>
          <a:p>
            <a:r>
              <a:rPr lang="en-US" altLang="zh-CN" sz="1600" smtClean="0"/>
              <a:t>2:@Value</a:t>
            </a:r>
            <a:r>
              <a:rPr lang="en-US" altLang="zh-CN" sz="1600" smtClean="0"/>
              <a:t>(),</a:t>
            </a:r>
            <a:r>
              <a:rPr lang="zh-CN" altLang="en-US" sz="1600" smtClean="0"/>
              <a:t>一般配合</a:t>
            </a:r>
            <a:r>
              <a:rPr lang="en-US" altLang="zh-CN" sz="1600" smtClean="0"/>
              <a:t>${}</a:t>
            </a:r>
            <a:endParaRPr lang="en-US" altLang="zh-CN" sz="1600" smtClean="0"/>
          </a:p>
          <a:p>
            <a:r>
              <a:rPr lang="en-US" altLang="zh-CN" sz="1600" smtClean="0"/>
              <a:t>3:Environment.get()</a:t>
            </a:r>
          </a:p>
          <a:p>
            <a:r>
              <a:rPr lang="en-US" altLang="zh-CN" sz="1600" smtClean="0"/>
              <a:t>---------------------</a:t>
            </a:r>
          </a:p>
          <a:p>
            <a:r>
              <a:rPr lang="en-US" altLang="zh-CN" sz="1600" smtClean="0"/>
              <a:t>4:</a:t>
            </a:r>
            <a:r>
              <a:rPr lang="en-US" altLang="zh-CN" sz="1600"/>
              <a:t>@</a:t>
            </a:r>
            <a:r>
              <a:rPr lang="en-US" altLang="zh-CN" sz="1600" smtClean="0"/>
              <a:t>ConfigurationProperties(SpringBoot</a:t>
            </a:r>
            <a:r>
              <a:rPr lang="zh-CN" altLang="en-US" sz="1600" smtClean="0"/>
              <a:t>中使用</a:t>
            </a:r>
            <a:r>
              <a:rPr lang="en-US" altLang="zh-CN" sz="1600" smtClean="0"/>
              <a:t>)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0" u="none" strike="noStrike" cap="none" normalizeH="0" baseline="0" smtClean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Lucida Grande"/>
              </a:rPr>
              <a:t>@ConfigurationProperties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4920" y="902607"/>
            <a:ext cx="4395513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引用前提：</a:t>
            </a:r>
            <a:endParaRPr lang="en-US" altLang="zh-CN" sz="1600" smtClean="0"/>
          </a:p>
          <a:p>
            <a:r>
              <a:rPr lang="en-US" altLang="zh-CN" sz="1600" smtClean="0"/>
              <a:t>1:</a:t>
            </a:r>
            <a:r>
              <a:rPr lang="en-US" altLang="zh-CN" sz="1600"/>
              <a:t>xml </a:t>
            </a:r>
            <a:r>
              <a:rPr lang="zh-CN" altLang="en-US" sz="1600" smtClean="0"/>
              <a:t>配置</a:t>
            </a:r>
            <a:r>
              <a:rPr lang="en-US" altLang="zh-CN" sz="1600" smtClean="0"/>
              <a:t>&lt;context:property-placeholder /&gt;</a:t>
            </a:r>
            <a:endParaRPr lang="zh-CN" altLang="en-US" sz="1600"/>
          </a:p>
          <a:p>
            <a:r>
              <a:rPr lang="en-US" altLang="zh-CN" sz="1600" smtClean="0"/>
              <a:t>2:</a:t>
            </a:r>
            <a:r>
              <a:rPr lang="zh-CN" altLang="en-US" sz="1600" smtClean="0"/>
              <a:t>通过 </a:t>
            </a:r>
            <a:r>
              <a:rPr lang="en-US" altLang="zh-CN" sz="1600" smtClean="0"/>
              <a:t>@PropertySource </a:t>
            </a:r>
            <a:r>
              <a:rPr lang="zh-CN" altLang="en-US" sz="1600" smtClean="0"/>
              <a:t>配置</a:t>
            </a:r>
            <a:endParaRPr lang="en-US" altLang="zh-CN" sz="1600" smtClean="0"/>
          </a:p>
          <a:p>
            <a:r>
              <a:rPr lang="en-US" altLang="zh-CN" sz="1600" smtClean="0"/>
              <a:t>3:PropertyPlaceholderConfigurer</a:t>
            </a:r>
          </a:p>
          <a:p>
            <a:r>
              <a:rPr lang="en-US" altLang="zh-CN" sz="1600" smtClean="0"/>
              <a:t>4:PropertySourcesPlaceholderConfigurer</a:t>
            </a:r>
          </a:p>
          <a:p>
            <a:r>
              <a:rPr lang="en-US" altLang="zh-CN" sz="1600" smtClean="0"/>
              <a:t>-----------------------------</a:t>
            </a:r>
          </a:p>
          <a:p>
            <a:r>
              <a:rPr lang="en-US" altLang="zh-CN" sz="1600" smtClean="0"/>
              <a:t>SpringBoot</a:t>
            </a:r>
            <a:r>
              <a:rPr lang="zh-CN" altLang="en-US" sz="1600" smtClean="0"/>
              <a:t>中自动引入</a:t>
            </a:r>
            <a:r>
              <a:rPr lang="en-US" altLang="zh-CN" sz="1600" smtClean="0"/>
              <a:t>application.properties</a:t>
            </a:r>
            <a:r>
              <a:rPr lang="zh-CN" altLang="en-US" sz="1600" smtClean="0"/>
              <a:t>，不用配置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87951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55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Lucida Grande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10</cp:revision>
  <dcterms:created xsi:type="dcterms:W3CDTF">2018-12-07T16:47:42Z</dcterms:created>
  <dcterms:modified xsi:type="dcterms:W3CDTF">2018-12-22T15:13:19Z</dcterms:modified>
</cp:coreProperties>
</file>