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761-B9E4-4830-B407-EA2E00EA10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3994973"/>
            <a:ext cx="905256" cy="14843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1536156"/>
            <a:ext cx="905256" cy="14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3367" y="1225033"/>
            <a:ext cx="2152558" cy="82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7711" y="888149"/>
            <a:ext cx="33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①②③④⑤⑥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68887" y="19624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887" y="4416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228" y="2051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③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3240" y="1166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④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42863" y="4473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⑤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3240" y="3563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⑥</a:t>
            </a: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476636" y="2331756"/>
            <a:ext cx="45719" cy="199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>
            <a:off x="4961386" y="135149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4989488" y="367723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45" y="1614907"/>
            <a:ext cx="1688669" cy="276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53" y="1614907"/>
            <a:ext cx="3783258" cy="2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99315" y="1475691"/>
            <a:ext cx="4782006" cy="378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86639" y="3619501"/>
            <a:ext cx="895350" cy="724971"/>
          </a:xfrm>
          <a:prstGeom prst="ellipse">
            <a:avLst/>
          </a:prstGeom>
          <a:gradFill>
            <a:gsLst>
              <a:gs pos="63000">
                <a:srgbClr val="C2DAEF"/>
              </a:gs>
              <a:gs pos="2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05364" y="2300288"/>
            <a:ext cx="895350" cy="71437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86639" y="2300288"/>
            <a:ext cx="8953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962275" y="2547938"/>
            <a:ext cx="16192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52788" y="2228850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34892" y="3619501"/>
            <a:ext cx="8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Delete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7615239" y="4073658"/>
            <a:ext cx="438150" cy="4857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47901" y="4425435"/>
            <a:ext cx="1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Update(</a:t>
            </a:r>
            <a:r>
              <a:rPr lang="zh-CN" altLang="en-US" smtClean="0"/>
              <a:t>颜色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74817" y="2469237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07" y="4487461"/>
            <a:ext cx="1279403" cy="1734633"/>
          </a:xfrm>
          <a:prstGeom prst="rect">
            <a:avLst/>
          </a:prstGeom>
        </p:spPr>
      </p:pic>
      <p:cxnSp>
        <p:nvCxnSpPr>
          <p:cNvPr id="24" name="曲线连接符 23"/>
          <p:cNvCxnSpPr>
            <a:stCxn id="4" idx="6"/>
            <a:endCxn id="19" idx="0"/>
          </p:cNvCxnSpPr>
          <p:nvPr/>
        </p:nvCxnSpPr>
        <p:spPr>
          <a:xfrm>
            <a:off x="8281989" y="3981987"/>
            <a:ext cx="2443320" cy="505474"/>
          </a:xfrm>
          <a:prstGeom prst="curvedConnector2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33577" y="2300288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96001" y="361645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96001" y="230028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91715" y="3616457"/>
            <a:ext cx="895350" cy="7143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endCxn id="32" idx="4"/>
          </p:cNvCxnSpPr>
          <p:nvPr/>
        </p:nvCxnSpPr>
        <p:spPr>
          <a:xfrm flipV="1">
            <a:off x="2205076" y="4330832"/>
            <a:ext cx="3034314" cy="770453"/>
          </a:xfrm>
          <a:prstGeom prst="curvedConnector2">
            <a:avLst/>
          </a:prstGeom>
          <a:ln w="920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37588" y="2166938"/>
            <a:ext cx="1190625" cy="973931"/>
          </a:xfrm>
          <a:prstGeom prst="rect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39" idx="3"/>
            <a:endCxn id="18" idx="1"/>
          </p:cNvCxnSpPr>
          <p:nvPr/>
        </p:nvCxnSpPr>
        <p:spPr>
          <a:xfrm flipV="1">
            <a:off x="8428213" y="2653903"/>
            <a:ext cx="1446604" cy="1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4509" y="649616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674472" y="649615"/>
            <a:ext cx="1560494" cy="284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call(Runnable 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14195" y="1782338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91287" y="505976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737" y="505977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弧形箭头 7"/>
          <p:cNvSpPr/>
          <p:nvPr/>
        </p:nvSpPr>
        <p:spPr>
          <a:xfrm>
            <a:off x="5215660" y="1208956"/>
            <a:ext cx="1960704" cy="500063"/>
          </a:xfrm>
          <a:prstGeom prst="curvedDownArrow">
            <a:avLst>
              <a:gd name="adj1" fmla="val 39732"/>
              <a:gd name="adj2" fmla="val 123920"/>
              <a:gd name="adj3" fmla="val 364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94509" y="3946381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74472" y="3946380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create()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6882" y="5132943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91287" y="3802741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5737" y="3802742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弧形箭头 15"/>
          <p:cNvSpPr/>
          <p:nvPr/>
        </p:nvSpPr>
        <p:spPr>
          <a:xfrm rot="10800000">
            <a:off x="5187084" y="4572568"/>
            <a:ext cx="1842365" cy="53340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78" y="4221866"/>
            <a:ext cx="14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return </a:t>
            </a:r>
            <a:r>
              <a:rPr lang="zh-CN" altLang="en-US" b="1" smtClean="0"/>
              <a:t>闭包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5303824" y="898683"/>
            <a:ext cx="163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闭包通过入参传递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333759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312" y="1710375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3816" y="1546308"/>
                <a:ext cx="949401" cy="472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6" y="1546308"/>
                <a:ext cx="949401" cy="4724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3813" y="2274765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 </a:t>
            </a:r>
            <a:r>
              <a:rPr lang="en-US" altLang="zh-CN" strike="sngStrike" smtClean="0"/>
              <a:t>cast to </a:t>
            </a:r>
            <a:r>
              <a:rPr lang="en-US" altLang="zh-CN" smtClean="0"/>
              <a:t>O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31367" y="1546308"/>
            <a:ext cx="420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void function(IllegalArgument</a:t>
            </a:r>
            <a:r>
              <a:rPr lang="en-US" altLang="zh-CN"/>
              <a:t>Exception</a:t>
            </a:r>
            <a:r>
              <a:rPr lang="en-US" altLang="zh-CN" smtClean="0"/>
              <a:t>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IllegalStateException;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42469"/>
              </p:ext>
            </p:extLst>
          </p:nvPr>
        </p:nvGraphicFramePr>
        <p:xfrm>
          <a:off x="3737387" y="3374514"/>
          <a:ext cx="3679962" cy="365760"/>
        </p:xfrm>
        <a:graphic>
          <a:graphicData uri="http://schemas.openxmlformats.org/drawingml/2006/table">
            <a:tbl>
              <a:tblPr firstRow="1" bandRow="1"/>
              <a:tblGrid>
                <a:gridCol w="613327"/>
                <a:gridCol w="613327"/>
                <a:gridCol w="613327"/>
                <a:gridCol w="613327"/>
                <a:gridCol w="613327"/>
                <a:gridCol w="613327"/>
              </a:tblGrid>
              <a:tr h="30411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872288" y="2636326"/>
            <a:ext cx="223838" cy="7381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6625" y="2469638"/>
            <a:ext cx="470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IndexOutOfBounderException</a:t>
            </a:r>
            <a:r>
              <a:rPr lang="zh-CN" altLang="en-US" smtClean="0"/>
              <a:t>（数组下标访问）</a:t>
            </a:r>
            <a:endParaRPr lang="en-US" altLang="zh-CN" smtClean="0"/>
          </a:p>
          <a:p>
            <a:r>
              <a:rPr lang="en-US" altLang="zh-CN"/>
              <a:t>NoSuchElementException </a:t>
            </a:r>
            <a:r>
              <a:rPr lang="zh-CN" altLang="en-US" smtClean="0"/>
              <a:t>（</a:t>
            </a:r>
            <a:r>
              <a:rPr lang="en-US" altLang="zh-CN" smtClean="0"/>
              <a:t>Iterator</a:t>
            </a:r>
            <a:r>
              <a:rPr lang="zh-CN" altLang="en-US" smtClean="0"/>
              <a:t>访问）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3813" y="15622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" name="矩形 14"/>
          <p:cNvSpPr/>
          <p:nvPr/>
        </p:nvSpPr>
        <p:spPr>
          <a:xfrm>
            <a:off x="-25499" y="22849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6" name="矩形 15"/>
          <p:cNvSpPr/>
          <p:nvPr/>
        </p:nvSpPr>
        <p:spPr>
          <a:xfrm>
            <a:off x="4054688" y="13410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" name="矩形 16"/>
          <p:cNvSpPr/>
          <p:nvPr/>
        </p:nvSpPr>
        <p:spPr>
          <a:xfrm>
            <a:off x="2076817" y="1823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8" name="矩形 17"/>
          <p:cNvSpPr/>
          <p:nvPr/>
        </p:nvSpPr>
        <p:spPr>
          <a:xfrm>
            <a:off x="6983627" y="24696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9" name="矩形 18"/>
          <p:cNvSpPr/>
          <p:nvPr/>
        </p:nvSpPr>
        <p:spPr>
          <a:xfrm>
            <a:off x="6999716" y="27466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20" name="矩形 19"/>
          <p:cNvSpPr/>
          <p:nvPr/>
        </p:nvSpPr>
        <p:spPr>
          <a:xfrm>
            <a:off x="7040776" y="43254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81912" y="4343401"/>
            <a:ext cx="2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NullPointerException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9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73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30</cp:revision>
  <dcterms:created xsi:type="dcterms:W3CDTF">2018-11-26T16:04:55Z</dcterms:created>
  <dcterms:modified xsi:type="dcterms:W3CDTF">2019-01-04T15:22:48Z</dcterms:modified>
</cp:coreProperties>
</file>