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51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71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21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69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60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76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39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02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5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38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08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5C761-B9E4-4830-B407-EA2E00EA1028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6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361" y="3994973"/>
            <a:ext cx="905256" cy="14843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361" y="1536156"/>
            <a:ext cx="905256" cy="148437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833367" y="1225033"/>
            <a:ext cx="2152558" cy="826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717711" y="888149"/>
            <a:ext cx="337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① ② ③④⑤⑥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68887" y="196242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①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68887" y="441686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②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90228" y="205193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③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503240" y="116682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④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42863" y="447374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⑤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503240" y="356371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⑥</a:t>
            </a:r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6476636" y="2331756"/>
            <a:ext cx="45719" cy="19952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右箭头 16"/>
          <p:cNvSpPr/>
          <p:nvPr/>
        </p:nvSpPr>
        <p:spPr>
          <a:xfrm>
            <a:off x="4961386" y="1351490"/>
            <a:ext cx="432476" cy="57356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右箭头 17"/>
          <p:cNvSpPr/>
          <p:nvPr/>
        </p:nvSpPr>
        <p:spPr>
          <a:xfrm>
            <a:off x="4989488" y="3677230"/>
            <a:ext cx="432476" cy="57356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83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645" y="1614907"/>
            <a:ext cx="1688669" cy="27689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153" y="1614907"/>
            <a:ext cx="3783258" cy="288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7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999315" y="1475691"/>
            <a:ext cx="4782006" cy="37844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386639" y="3619501"/>
            <a:ext cx="895350" cy="724971"/>
          </a:xfrm>
          <a:prstGeom prst="ellipse">
            <a:avLst/>
          </a:prstGeom>
          <a:gradFill>
            <a:gsLst>
              <a:gs pos="63000">
                <a:srgbClr val="C2DAEF"/>
              </a:gs>
              <a:gs pos="23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805364" y="2300288"/>
            <a:ext cx="895350" cy="714375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386639" y="2300288"/>
            <a:ext cx="895350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2962275" y="2547938"/>
            <a:ext cx="1619250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252788" y="2228850"/>
            <a:ext cx="70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Add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834892" y="3619501"/>
            <a:ext cx="89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Delete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乘号 13"/>
          <p:cNvSpPr/>
          <p:nvPr/>
        </p:nvSpPr>
        <p:spPr>
          <a:xfrm>
            <a:off x="7615239" y="4073658"/>
            <a:ext cx="438150" cy="48577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247901" y="4425435"/>
            <a:ext cx="197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Update(</a:t>
            </a:r>
            <a:r>
              <a:rPr lang="zh-CN" altLang="en-US" smtClean="0"/>
              <a:t>颜色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874817" y="2469237"/>
            <a:ext cx="70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Get</a:t>
            </a:r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607" y="4487461"/>
            <a:ext cx="1279403" cy="1734633"/>
          </a:xfrm>
          <a:prstGeom prst="rect">
            <a:avLst/>
          </a:prstGeom>
        </p:spPr>
      </p:pic>
      <p:cxnSp>
        <p:nvCxnSpPr>
          <p:cNvPr id="24" name="曲线连接符 23"/>
          <p:cNvCxnSpPr>
            <a:stCxn id="4" idx="6"/>
            <a:endCxn id="19" idx="0"/>
          </p:cNvCxnSpPr>
          <p:nvPr/>
        </p:nvCxnSpPr>
        <p:spPr>
          <a:xfrm>
            <a:off x="8281989" y="3981987"/>
            <a:ext cx="2443320" cy="505474"/>
          </a:xfrm>
          <a:prstGeom prst="curvedConnector2">
            <a:avLst/>
          </a:prstGeom>
          <a:ln w="1047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1933577" y="2300288"/>
            <a:ext cx="895350" cy="7143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096001" y="3616457"/>
            <a:ext cx="895350" cy="7143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096001" y="2300287"/>
            <a:ext cx="895350" cy="7143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791715" y="3616457"/>
            <a:ext cx="895350" cy="7143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曲线连接符 33"/>
          <p:cNvCxnSpPr>
            <a:endCxn id="32" idx="4"/>
          </p:cNvCxnSpPr>
          <p:nvPr/>
        </p:nvCxnSpPr>
        <p:spPr>
          <a:xfrm flipV="1">
            <a:off x="2205076" y="4330832"/>
            <a:ext cx="3034314" cy="770453"/>
          </a:xfrm>
          <a:prstGeom prst="curvedConnector2">
            <a:avLst/>
          </a:prstGeom>
          <a:ln w="920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237588" y="2166938"/>
            <a:ext cx="1190625" cy="973931"/>
          </a:xfrm>
          <a:prstGeom prst="rect">
            <a:avLst/>
          </a:prstGeom>
          <a:noFill/>
          <a:ln w="698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曲线连接符 40"/>
          <p:cNvCxnSpPr>
            <a:stCxn id="39" idx="3"/>
            <a:endCxn id="18" idx="1"/>
          </p:cNvCxnSpPr>
          <p:nvPr/>
        </p:nvCxnSpPr>
        <p:spPr>
          <a:xfrm flipV="1">
            <a:off x="8428213" y="2653903"/>
            <a:ext cx="1446604" cy="1"/>
          </a:xfrm>
          <a:prstGeom prst="curvedConnector3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88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194509" y="649616"/>
            <a:ext cx="1378163" cy="284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main()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6674472" y="649615"/>
            <a:ext cx="1378163" cy="284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call()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114195" y="1782338"/>
            <a:ext cx="1668084" cy="6296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lambda + value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491287" y="505976"/>
            <a:ext cx="1905000" cy="2771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95737" y="505977"/>
            <a:ext cx="1905000" cy="2771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上弧形箭头 7"/>
          <p:cNvSpPr/>
          <p:nvPr/>
        </p:nvSpPr>
        <p:spPr>
          <a:xfrm>
            <a:off x="5215660" y="1208956"/>
            <a:ext cx="1960704" cy="500063"/>
          </a:xfrm>
          <a:prstGeom prst="curvedDownArrow">
            <a:avLst>
              <a:gd name="adj1" fmla="val 39732"/>
              <a:gd name="adj2" fmla="val 123920"/>
              <a:gd name="adj3" fmla="val 3642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194509" y="3946381"/>
            <a:ext cx="1378163" cy="284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main()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674472" y="3946380"/>
            <a:ext cx="1378163" cy="284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call()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566882" y="5132943"/>
            <a:ext cx="1668084" cy="6296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lambda + value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491287" y="3802741"/>
            <a:ext cx="1905000" cy="2771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995737" y="3802742"/>
            <a:ext cx="1905000" cy="2771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弧形箭头 15"/>
          <p:cNvSpPr/>
          <p:nvPr/>
        </p:nvSpPr>
        <p:spPr>
          <a:xfrm rot="10800000">
            <a:off x="5187084" y="4572568"/>
            <a:ext cx="1842365" cy="533400"/>
          </a:xfrm>
          <a:prstGeom prst="curved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93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34</Words>
  <Application>Microsoft Office PowerPoint</Application>
  <PresentationFormat>宽屏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</dc:creator>
  <cp:lastModifiedBy>yao</cp:lastModifiedBy>
  <cp:revision>22</cp:revision>
  <dcterms:created xsi:type="dcterms:W3CDTF">2018-11-26T16:04:55Z</dcterms:created>
  <dcterms:modified xsi:type="dcterms:W3CDTF">2018-12-01T17:28:24Z</dcterms:modified>
</cp:coreProperties>
</file>