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1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2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9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8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7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8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0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3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3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82DE-D62C-4611-A55F-E210D5217DE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08256" y="1925053"/>
            <a:ext cx="1400039" cy="774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复杂对象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86343" y="3613848"/>
            <a:ext cx="1028153" cy="63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构建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05702" y="3613848"/>
            <a:ext cx="1028153" cy="63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表示</a:t>
            </a:r>
            <a:endParaRPr lang="en-US" altLang="zh-CN" smtClean="0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3900420" y="2699449"/>
            <a:ext cx="1607856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>
            <a:off x="5508276" y="2699449"/>
            <a:ext cx="1611503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35116" y="2891954"/>
            <a:ext cx="14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①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48298" y="2887580"/>
            <a:ext cx="17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②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1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2</cp:revision>
  <dcterms:created xsi:type="dcterms:W3CDTF">2018-12-13T07:37:47Z</dcterms:created>
  <dcterms:modified xsi:type="dcterms:W3CDTF">2018-12-13T07:40:01Z</dcterms:modified>
</cp:coreProperties>
</file>