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7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38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1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3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2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9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1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5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3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7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0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48811" y="2008180"/>
            <a:ext cx="1430665" cy="43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RedisConfig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788885" y="2008180"/>
            <a:ext cx="1430665" cy="43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RedisClient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244311" y="2008180"/>
            <a:ext cx="1974636" cy="43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RedisPoolFactory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64039" y="4639997"/>
            <a:ext cx="2735179" cy="43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RedisSpringConfiguration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4" idx="1"/>
            <a:endCxn id="2" idx="3"/>
          </p:cNvCxnSpPr>
          <p:nvPr/>
        </p:nvCxnSpPr>
        <p:spPr>
          <a:xfrm flipH="1">
            <a:off x="3679476" y="2226936"/>
            <a:ext cx="156483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1"/>
            <a:endCxn id="4" idx="3"/>
          </p:cNvCxnSpPr>
          <p:nvPr/>
        </p:nvCxnSpPr>
        <p:spPr>
          <a:xfrm flipH="1">
            <a:off x="7218947" y="2226936"/>
            <a:ext cx="156993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112453" y="1823514"/>
            <a:ext cx="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依赖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74803" y="1823514"/>
            <a:ext cx="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依赖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12086" y="1266204"/>
            <a:ext cx="2200367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@ConfigurationProperties</a:t>
            </a:r>
            <a:r>
              <a:rPr lang="zh-CN" altLang="en-US" sz="1400" smtClean="0"/>
              <a:t>自定义</a:t>
            </a:r>
            <a:r>
              <a:rPr lang="en-US" altLang="zh-CN" sz="1400" smtClean="0"/>
              <a:t>Redis</a:t>
            </a:r>
            <a:r>
              <a:rPr lang="zh-CN" altLang="en-US" sz="1400"/>
              <a:t>配置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158059" y="1184292"/>
            <a:ext cx="2200367" cy="738664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有</a:t>
            </a:r>
            <a:r>
              <a:rPr lang="en-US" altLang="zh-CN" sz="1400" smtClean="0"/>
              <a:t>JedisPool</a:t>
            </a:r>
            <a:r>
              <a:rPr lang="zh-CN" altLang="en-US" sz="1400" smtClean="0"/>
              <a:t>属性，</a:t>
            </a:r>
            <a:r>
              <a:rPr lang="en-US" altLang="zh-CN" sz="1400" smtClean="0"/>
              <a:t>getJedis()</a:t>
            </a:r>
            <a:r>
              <a:rPr lang="zh-CN" altLang="en-US" sz="1400" smtClean="0"/>
              <a:t>负责返回</a:t>
            </a:r>
            <a:r>
              <a:rPr lang="en-US" altLang="zh-CN" sz="1400" smtClean="0"/>
              <a:t>Jedis</a:t>
            </a:r>
            <a:r>
              <a:rPr lang="zh-CN" altLang="en-US" sz="1400" smtClean="0"/>
              <a:t>；</a:t>
            </a:r>
            <a:r>
              <a:rPr lang="en-US" altLang="zh-CN" sz="1400" smtClean="0"/>
              <a:t>getJedis()</a:t>
            </a:r>
            <a:r>
              <a:rPr lang="zh-CN" altLang="en-US" sz="1400" smtClean="0"/>
              <a:t>里延迟初始化</a:t>
            </a:r>
            <a:r>
              <a:rPr lang="en-US" altLang="zh-CN" sz="1400" smtClean="0"/>
              <a:t>JedisPool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8546341" y="1368246"/>
            <a:ext cx="1874009" cy="307777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利用</a:t>
            </a:r>
            <a:r>
              <a:rPr lang="en-US" altLang="zh-CN" sz="1400" smtClean="0"/>
              <a:t>Lambda</a:t>
            </a:r>
            <a:r>
              <a:rPr lang="zh-CN" altLang="en-US" sz="1400" smtClean="0"/>
              <a:t>简化封装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8" idx="0"/>
            <a:endCxn id="2" idx="2"/>
          </p:cNvCxnSpPr>
          <p:nvPr/>
        </p:nvCxnSpPr>
        <p:spPr>
          <a:xfrm flipH="1" flipV="1">
            <a:off x="2964144" y="2445692"/>
            <a:ext cx="3267485" cy="21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0"/>
            <a:endCxn id="4" idx="2"/>
          </p:cNvCxnSpPr>
          <p:nvPr/>
        </p:nvCxnSpPr>
        <p:spPr>
          <a:xfrm flipV="1">
            <a:off x="6231629" y="2445692"/>
            <a:ext cx="0" cy="21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6231629" y="2445692"/>
            <a:ext cx="3272589" cy="21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02989" y="3219450"/>
            <a:ext cx="8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@Bean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119976" y="3219450"/>
            <a:ext cx="8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@Bean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757964" y="3187184"/>
            <a:ext cx="8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@Bean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78420" y="5381489"/>
            <a:ext cx="1906413" cy="307777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@Configuration</a:t>
            </a:r>
            <a:r>
              <a:rPr lang="zh-CN" altLang="en-US" sz="1400" smtClean="0"/>
              <a:t>配置类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65674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4138" y="2309813"/>
            <a:ext cx="2995612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smtClean="0"/>
              <a:t>类名</a:t>
            </a:r>
            <a:r>
              <a:rPr lang="zh-CN" altLang="en-US" b="1">
                <a:solidFill>
                  <a:schemeClr val="accent5"/>
                </a:solidFill>
              </a:rPr>
              <a:t>：</a:t>
            </a:r>
            <a:r>
              <a:rPr lang="en-US" altLang="zh-CN" smtClean="0"/>
              <a:t>prefix</a:t>
            </a:r>
            <a:r>
              <a:rPr lang="zh-CN" altLang="en-US" smtClean="0"/>
              <a:t>（</a:t>
            </a:r>
            <a:r>
              <a:rPr lang="zh-CN" altLang="en-US" b="1" smtClean="0">
                <a:solidFill>
                  <a:schemeClr val="accent5"/>
                </a:solidFill>
              </a:rPr>
              <a:t>：</a:t>
            </a:r>
            <a:r>
              <a:rPr lang="en-US" altLang="zh-CN" smtClean="0"/>
              <a:t>id </a:t>
            </a:r>
            <a:r>
              <a:rPr lang="zh-CN" altLang="en-US" smtClean="0"/>
              <a:t>可选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线形标注 1(带强调线) 2"/>
          <p:cNvSpPr/>
          <p:nvPr/>
        </p:nvSpPr>
        <p:spPr>
          <a:xfrm>
            <a:off x="4019549" y="1666875"/>
            <a:ext cx="790575" cy="428626"/>
          </a:xfrm>
          <a:prstGeom prst="accentCallout1">
            <a:avLst>
              <a:gd name="adj1" fmla="val 18750"/>
              <a:gd name="adj2" fmla="val -8333"/>
              <a:gd name="adj3" fmla="val 154722"/>
              <a:gd name="adj4" fmla="val -44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子模块</a:t>
            </a:r>
            <a:endParaRPr lang="zh-CN" altLang="en-US" sz="1400"/>
          </a:p>
        </p:txBody>
      </p:sp>
      <p:sp>
        <p:nvSpPr>
          <p:cNvPr id="6" name="线形标注 1(带强调线) 5"/>
          <p:cNvSpPr/>
          <p:nvPr/>
        </p:nvSpPr>
        <p:spPr>
          <a:xfrm>
            <a:off x="1866902" y="1652587"/>
            <a:ext cx="590550" cy="428626"/>
          </a:xfrm>
          <a:prstGeom prst="accentCallout1">
            <a:avLst>
              <a:gd name="adj1" fmla="val 62083"/>
              <a:gd name="adj2" fmla="val 119892"/>
              <a:gd name="adj3" fmla="val 165833"/>
              <a:gd name="adj4" fmla="val 178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模块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7253288" y="2309813"/>
            <a:ext cx="306705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GoodKey</a:t>
            </a:r>
            <a:r>
              <a:rPr lang="zh-CN" altLang="en-US" b="1" smtClean="0">
                <a:solidFill>
                  <a:schemeClr val="accent5"/>
                </a:solidFill>
              </a:rPr>
              <a:t>：</a:t>
            </a:r>
            <a:r>
              <a:rPr lang="en-US" altLang="zh-CN" smtClean="0"/>
              <a:t>gd</a:t>
            </a:r>
            <a:r>
              <a:rPr lang="zh-CN" altLang="en-US" b="1" smtClean="0">
                <a:solidFill>
                  <a:schemeClr val="accent5"/>
                </a:solidFill>
              </a:rPr>
              <a:t>：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43650" y="2309813"/>
            <a:ext cx="131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Demo</a:t>
            </a:r>
            <a:r>
              <a:rPr lang="zh-CN" altLang="en-US" smtClean="0"/>
              <a:t>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6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60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12</cp:revision>
  <dcterms:created xsi:type="dcterms:W3CDTF">2018-12-27T15:05:42Z</dcterms:created>
  <dcterms:modified xsi:type="dcterms:W3CDTF">2018-12-28T18:49:28Z</dcterms:modified>
</cp:coreProperties>
</file>