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487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5C761-B9E4-4830-B407-EA2E00EA1028}" type="datetimeFigureOut">
              <a:rPr lang="zh-CN" altLang="en-US" smtClean="0"/>
              <a:t>2019/1/3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BFBB8-D440-4C11-AC9D-25C1CA2C08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4517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5C761-B9E4-4830-B407-EA2E00EA1028}" type="datetimeFigureOut">
              <a:rPr lang="zh-CN" altLang="en-US" smtClean="0"/>
              <a:t>2019/1/3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BFBB8-D440-4C11-AC9D-25C1CA2C08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3711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5C761-B9E4-4830-B407-EA2E00EA1028}" type="datetimeFigureOut">
              <a:rPr lang="zh-CN" altLang="en-US" smtClean="0"/>
              <a:t>2019/1/3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BFBB8-D440-4C11-AC9D-25C1CA2C08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7216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5C761-B9E4-4830-B407-EA2E00EA1028}" type="datetimeFigureOut">
              <a:rPr lang="zh-CN" altLang="en-US" smtClean="0"/>
              <a:t>2019/1/3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BFBB8-D440-4C11-AC9D-25C1CA2C08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3691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5C761-B9E4-4830-B407-EA2E00EA1028}" type="datetimeFigureOut">
              <a:rPr lang="zh-CN" altLang="en-US" smtClean="0"/>
              <a:t>2019/1/3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BFBB8-D440-4C11-AC9D-25C1CA2C08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5608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5C761-B9E4-4830-B407-EA2E00EA1028}" type="datetimeFigureOut">
              <a:rPr lang="zh-CN" altLang="en-US" smtClean="0"/>
              <a:t>2019/1/3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BFBB8-D440-4C11-AC9D-25C1CA2C08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4765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5C761-B9E4-4830-B407-EA2E00EA1028}" type="datetimeFigureOut">
              <a:rPr lang="zh-CN" altLang="en-US" smtClean="0"/>
              <a:t>2019/1/3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BFBB8-D440-4C11-AC9D-25C1CA2C08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7398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5C761-B9E4-4830-B407-EA2E00EA1028}" type="datetimeFigureOut">
              <a:rPr lang="zh-CN" altLang="en-US" smtClean="0"/>
              <a:t>2019/1/3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BFBB8-D440-4C11-AC9D-25C1CA2C08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3025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5C761-B9E4-4830-B407-EA2E00EA1028}" type="datetimeFigureOut">
              <a:rPr lang="zh-CN" altLang="en-US" smtClean="0"/>
              <a:t>2019/1/3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BFBB8-D440-4C11-AC9D-25C1CA2C08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57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5C761-B9E4-4830-B407-EA2E00EA1028}" type="datetimeFigureOut">
              <a:rPr lang="zh-CN" altLang="en-US" smtClean="0"/>
              <a:t>2019/1/3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BFBB8-D440-4C11-AC9D-25C1CA2C08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5383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5C761-B9E4-4830-B407-EA2E00EA1028}" type="datetimeFigureOut">
              <a:rPr lang="zh-CN" altLang="en-US" smtClean="0"/>
              <a:t>2019/1/3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BFBB8-D440-4C11-AC9D-25C1CA2C08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1088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5C761-B9E4-4830-B407-EA2E00EA1028}" type="datetimeFigureOut">
              <a:rPr lang="zh-CN" altLang="en-US" smtClean="0"/>
              <a:t>2019/1/3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EBFBB8-D440-4C11-AC9D-25C1CA2C08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665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8361" y="3994973"/>
            <a:ext cx="905256" cy="148437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8361" y="1536156"/>
            <a:ext cx="905256" cy="1484376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8833367" y="1225033"/>
            <a:ext cx="2152558" cy="826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7717711" y="888149"/>
            <a:ext cx="3377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①②③</a:t>
            </a:r>
            <a:r>
              <a:rPr lang="zh-CN" altLang="en-US" smtClean="0"/>
              <a:t>④⑤⑥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268887" y="1962424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mtClean="0"/>
              <a:t>①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268887" y="4416866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mtClean="0"/>
              <a:t>②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790228" y="2051931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mtClean="0"/>
              <a:t>③</a:t>
            </a: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5503240" y="1166824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mtClean="0"/>
              <a:t>④</a:t>
            </a:r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4842863" y="4473743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mtClean="0"/>
              <a:t>⑤</a:t>
            </a: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5503240" y="3563717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mtClean="0"/>
              <a:t>⑥</a:t>
            </a:r>
            <a:endParaRPr lang="zh-CN" altLang="en-US"/>
          </a:p>
        </p:txBody>
      </p:sp>
      <p:sp>
        <p:nvSpPr>
          <p:cNvPr id="15" name="下箭头 14"/>
          <p:cNvSpPr/>
          <p:nvPr/>
        </p:nvSpPr>
        <p:spPr>
          <a:xfrm>
            <a:off x="6476636" y="2331756"/>
            <a:ext cx="45719" cy="19952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圆角右箭头 16"/>
          <p:cNvSpPr/>
          <p:nvPr/>
        </p:nvSpPr>
        <p:spPr>
          <a:xfrm>
            <a:off x="4961386" y="1351490"/>
            <a:ext cx="432476" cy="573563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圆角右箭头 17"/>
          <p:cNvSpPr/>
          <p:nvPr/>
        </p:nvSpPr>
        <p:spPr>
          <a:xfrm>
            <a:off x="4989488" y="3677230"/>
            <a:ext cx="432476" cy="573563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9834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645" y="1614907"/>
            <a:ext cx="1688669" cy="276896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8153" y="1614907"/>
            <a:ext cx="3783258" cy="288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679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999315" y="1475691"/>
            <a:ext cx="4782006" cy="378447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7386639" y="3619501"/>
            <a:ext cx="895350" cy="724971"/>
          </a:xfrm>
          <a:prstGeom prst="ellipse">
            <a:avLst/>
          </a:prstGeom>
          <a:gradFill>
            <a:gsLst>
              <a:gs pos="63000">
                <a:srgbClr val="C2DAEF"/>
              </a:gs>
              <a:gs pos="23000">
                <a:schemeClr val="accent1">
                  <a:lumMod val="45000"/>
                  <a:lumOff val="55000"/>
                </a:schemeClr>
              </a:gs>
              <a:gs pos="92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5400"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4805364" y="2300288"/>
            <a:ext cx="895350" cy="714375"/>
          </a:xfrm>
          <a:prstGeom prst="ellipse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A</a:t>
            </a:r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7386639" y="2300288"/>
            <a:ext cx="895350" cy="7143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右箭头 8"/>
          <p:cNvSpPr/>
          <p:nvPr/>
        </p:nvSpPr>
        <p:spPr>
          <a:xfrm>
            <a:off x="2962275" y="2547938"/>
            <a:ext cx="1619250" cy="2476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3252788" y="2228850"/>
            <a:ext cx="709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Add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8834892" y="3619501"/>
            <a:ext cx="899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>
                <a:solidFill>
                  <a:srgbClr val="FF0000"/>
                </a:solidFill>
              </a:rPr>
              <a:t>Delete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4" name="乘号 13"/>
          <p:cNvSpPr/>
          <p:nvPr/>
        </p:nvSpPr>
        <p:spPr>
          <a:xfrm>
            <a:off x="7615239" y="4073658"/>
            <a:ext cx="438150" cy="485775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2247901" y="4425435"/>
            <a:ext cx="1973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Update(</a:t>
            </a:r>
            <a:r>
              <a:rPr lang="zh-CN" altLang="en-US" smtClean="0"/>
              <a:t>颜色</a:t>
            </a:r>
            <a:r>
              <a:rPr lang="en-US" altLang="zh-CN" smtClean="0"/>
              <a:t>)</a:t>
            </a:r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9874817" y="2469237"/>
            <a:ext cx="709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Get</a:t>
            </a:r>
            <a:endParaRPr lang="zh-CN" altLang="en-US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5607" y="4487461"/>
            <a:ext cx="1279403" cy="1734633"/>
          </a:xfrm>
          <a:prstGeom prst="rect">
            <a:avLst/>
          </a:prstGeom>
        </p:spPr>
      </p:pic>
      <p:cxnSp>
        <p:nvCxnSpPr>
          <p:cNvPr id="24" name="曲线连接符 23"/>
          <p:cNvCxnSpPr>
            <a:stCxn id="4" idx="6"/>
            <a:endCxn id="19" idx="0"/>
          </p:cNvCxnSpPr>
          <p:nvPr/>
        </p:nvCxnSpPr>
        <p:spPr>
          <a:xfrm>
            <a:off x="8281989" y="3981987"/>
            <a:ext cx="2443320" cy="505474"/>
          </a:xfrm>
          <a:prstGeom prst="curvedConnector2">
            <a:avLst/>
          </a:prstGeom>
          <a:ln w="1047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1933577" y="2300288"/>
            <a:ext cx="895350" cy="71437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6096001" y="3616457"/>
            <a:ext cx="895350" cy="71437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6096001" y="2300287"/>
            <a:ext cx="895350" cy="71437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4791715" y="3616457"/>
            <a:ext cx="895350" cy="71437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4" name="曲线连接符 33"/>
          <p:cNvCxnSpPr>
            <a:endCxn id="32" idx="4"/>
          </p:cNvCxnSpPr>
          <p:nvPr/>
        </p:nvCxnSpPr>
        <p:spPr>
          <a:xfrm flipV="1">
            <a:off x="2205076" y="4330832"/>
            <a:ext cx="3034314" cy="770453"/>
          </a:xfrm>
          <a:prstGeom prst="curvedConnector2">
            <a:avLst/>
          </a:prstGeom>
          <a:ln w="920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/>
          <p:cNvSpPr/>
          <p:nvPr/>
        </p:nvSpPr>
        <p:spPr>
          <a:xfrm>
            <a:off x="7237588" y="2166938"/>
            <a:ext cx="1190625" cy="973931"/>
          </a:xfrm>
          <a:prstGeom prst="rect">
            <a:avLst/>
          </a:prstGeom>
          <a:noFill/>
          <a:ln w="698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曲线连接符 40"/>
          <p:cNvCxnSpPr>
            <a:stCxn id="39" idx="3"/>
            <a:endCxn id="18" idx="1"/>
          </p:cNvCxnSpPr>
          <p:nvPr/>
        </p:nvCxnSpPr>
        <p:spPr>
          <a:xfrm flipV="1">
            <a:off x="8428213" y="2653903"/>
            <a:ext cx="1446604" cy="1"/>
          </a:xfrm>
          <a:prstGeom prst="curvedConnector3">
            <a:avLst/>
          </a:prstGeom>
          <a:ln w="635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1885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194509" y="649616"/>
            <a:ext cx="1378163" cy="2843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main()</a:t>
            </a:r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6674472" y="649615"/>
            <a:ext cx="1560494" cy="2843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call(Runnable )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114195" y="1782338"/>
            <a:ext cx="1668084" cy="6296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lambda + value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491287" y="505976"/>
            <a:ext cx="1905000" cy="27717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995737" y="505977"/>
            <a:ext cx="1905000" cy="27717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上弧形箭头 7"/>
          <p:cNvSpPr/>
          <p:nvPr/>
        </p:nvSpPr>
        <p:spPr>
          <a:xfrm>
            <a:off x="5215660" y="1208956"/>
            <a:ext cx="1960704" cy="500063"/>
          </a:xfrm>
          <a:prstGeom prst="curvedDownArrow">
            <a:avLst>
              <a:gd name="adj1" fmla="val 39732"/>
              <a:gd name="adj2" fmla="val 123920"/>
              <a:gd name="adj3" fmla="val 36429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4194509" y="3946381"/>
            <a:ext cx="1378163" cy="2843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main()</a:t>
            </a:r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6674472" y="3946380"/>
            <a:ext cx="1378163" cy="2843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create()</a:t>
            </a: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6566882" y="5132943"/>
            <a:ext cx="1668084" cy="6296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lambda + value</a:t>
            </a:r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6491287" y="3802741"/>
            <a:ext cx="1905000" cy="27717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3995737" y="3802742"/>
            <a:ext cx="1905000" cy="27717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下弧形箭头 15"/>
          <p:cNvSpPr/>
          <p:nvPr/>
        </p:nvSpPr>
        <p:spPr>
          <a:xfrm rot="10800000">
            <a:off x="5187084" y="4572568"/>
            <a:ext cx="1842365" cy="533400"/>
          </a:xfrm>
          <a:prstGeom prst="curvedUp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540678" y="4221866"/>
            <a:ext cx="1488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smtClean="0"/>
              <a:t>return </a:t>
            </a:r>
            <a:r>
              <a:rPr lang="zh-CN" altLang="en-US" b="1" smtClean="0"/>
              <a:t>闭包</a:t>
            </a:r>
            <a:endParaRPr lang="zh-CN" altLang="en-US" b="1"/>
          </a:p>
        </p:txBody>
      </p:sp>
      <p:sp>
        <p:nvSpPr>
          <p:cNvPr id="15" name="文本框 14"/>
          <p:cNvSpPr txBox="1"/>
          <p:nvPr/>
        </p:nvSpPr>
        <p:spPr>
          <a:xfrm>
            <a:off x="5303824" y="898683"/>
            <a:ext cx="16351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smtClean="0"/>
              <a:t>闭包通过入参传递</a:t>
            </a:r>
            <a:endParaRPr lang="zh-CN" altLang="en-US" sz="1400" b="1"/>
          </a:p>
        </p:txBody>
      </p:sp>
    </p:spTree>
    <p:extLst>
      <p:ext uri="{BB962C8B-B14F-4D97-AF65-F5344CB8AC3E}">
        <p14:creationId xmlns:p14="http://schemas.microsoft.com/office/powerpoint/2010/main" val="3337593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36312" y="1710375"/>
            <a:ext cx="1911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293816" y="1546308"/>
                <a:ext cx="949401" cy="4724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x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den>
                      </m:f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816" y="1546308"/>
                <a:ext cx="949401" cy="47243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/>
          <p:cNvSpPr txBox="1"/>
          <p:nvPr/>
        </p:nvSpPr>
        <p:spPr>
          <a:xfrm>
            <a:off x="223813" y="2274765"/>
            <a:ext cx="1246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0 </a:t>
            </a:r>
            <a:r>
              <a:rPr lang="en-US" altLang="zh-CN" strike="sngStrike" smtClean="0"/>
              <a:t>cast to </a:t>
            </a:r>
            <a:r>
              <a:rPr lang="en-US" altLang="zh-CN" smtClean="0"/>
              <a:t>O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131367" y="1546308"/>
            <a:ext cx="42027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void function(IllegalArgument</a:t>
            </a:r>
            <a:r>
              <a:rPr lang="en-US" altLang="zh-CN"/>
              <a:t>Exception</a:t>
            </a:r>
            <a:r>
              <a:rPr lang="en-US" altLang="zh-CN" smtClean="0"/>
              <a:t>) {</a:t>
            </a:r>
          </a:p>
          <a:p>
            <a:r>
              <a:rPr lang="en-US" altLang="zh-CN"/>
              <a:t> </a:t>
            </a:r>
            <a:r>
              <a:rPr lang="en-US" altLang="zh-CN" smtClean="0"/>
              <a:t>   IllegalStateException;</a:t>
            </a:r>
          </a:p>
          <a:p>
            <a:r>
              <a:rPr lang="en-US" altLang="zh-CN"/>
              <a:t>}</a:t>
            </a:r>
            <a:endParaRPr lang="zh-CN" altLang="en-US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6242469"/>
              </p:ext>
            </p:extLst>
          </p:nvPr>
        </p:nvGraphicFramePr>
        <p:xfrm>
          <a:off x="3737387" y="3374514"/>
          <a:ext cx="3679962" cy="365760"/>
        </p:xfrm>
        <a:graphic>
          <a:graphicData uri="http://schemas.openxmlformats.org/drawingml/2006/table">
            <a:tbl>
              <a:tblPr firstRow="1" bandRow="1"/>
              <a:tblGrid>
                <a:gridCol w="613327"/>
                <a:gridCol w="613327"/>
                <a:gridCol w="613327"/>
                <a:gridCol w="613327"/>
                <a:gridCol w="613327"/>
                <a:gridCol w="613327"/>
              </a:tblGrid>
              <a:tr h="304112">
                <a:tc>
                  <a:txBody>
                    <a:bodyPr/>
                    <a:lstStyle/>
                    <a:p>
                      <a:r>
                        <a:rPr lang="en-US" altLang="zh-CN" smtClean="0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3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4</a:t>
                      </a:r>
                      <a:endParaRPr lang="zh-CN" alt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9" name="直接箭头连接符 8"/>
          <p:cNvCxnSpPr/>
          <p:nvPr/>
        </p:nvCxnSpPr>
        <p:spPr>
          <a:xfrm>
            <a:off x="6872288" y="2636326"/>
            <a:ext cx="223838" cy="73818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7286625" y="2469638"/>
            <a:ext cx="4700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IndexOutOfBounderException</a:t>
            </a:r>
            <a:r>
              <a:rPr lang="zh-CN" altLang="en-US" smtClean="0"/>
              <a:t>（数组下标访问）</a:t>
            </a:r>
            <a:endParaRPr lang="en-US" altLang="zh-CN" smtClean="0"/>
          </a:p>
          <a:p>
            <a:r>
              <a:rPr lang="en-US" altLang="zh-CN"/>
              <a:t>NoSuchElementException </a:t>
            </a:r>
            <a:r>
              <a:rPr lang="zh-CN" altLang="en-US" smtClean="0"/>
              <a:t>（</a:t>
            </a:r>
            <a:r>
              <a:rPr lang="en-US" altLang="zh-CN" smtClean="0"/>
              <a:t>Iterator</a:t>
            </a:r>
            <a:r>
              <a:rPr lang="zh-CN" altLang="en-US" smtClean="0"/>
              <a:t>访问）</a:t>
            </a:r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223813" y="1562276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/>
              <a:t>①</a:t>
            </a:r>
          </a:p>
        </p:txBody>
      </p:sp>
      <p:sp>
        <p:nvSpPr>
          <p:cNvPr id="15" name="矩形 14"/>
          <p:cNvSpPr/>
          <p:nvPr/>
        </p:nvSpPr>
        <p:spPr>
          <a:xfrm>
            <a:off x="-25499" y="2284972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/>
              <a:t>②</a:t>
            </a:r>
          </a:p>
        </p:txBody>
      </p:sp>
      <p:sp>
        <p:nvSpPr>
          <p:cNvPr id="16" name="矩形 15"/>
          <p:cNvSpPr/>
          <p:nvPr/>
        </p:nvSpPr>
        <p:spPr>
          <a:xfrm>
            <a:off x="4054688" y="1341043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/>
              <a:t>③</a:t>
            </a:r>
          </a:p>
        </p:txBody>
      </p:sp>
      <p:sp>
        <p:nvSpPr>
          <p:cNvPr id="17" name="矩形 16"/>
          <p:cNvSpPr/>
          <p:nvPr/>
        </p:nvSpPr>
        <p:spPr>
          <a:xfrm>
            <a:off x="2076817" y="1823307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/>
              <a:t>④</a:t>
            </a:r>
          </a:p>
        </p:txBody>
      </p:sp>
      <p:sp>
        <p:nvSpPr>
          <p:cNvPr id="18" name="矩形 17"/>
          <p:cNvSpPr/>
          <p:nvPr/>
        </p:nvSpPr>
        <p:spPr>
          <a:xfrm>
            <a:off x="6983627" y="2469638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/>
              <a:t>⑤</a:t>
            </a:r>
          </a:p>
        </p:txBody>
      </p:sp>
      <p:sp>
        <p:nvSpPr>
          <p:cNvPr id="19" name="矩形 18"/>
          <p:cNvSpPr/>
          <p:nvPr/>
        </p:nvSpPr>
        <p:spPr>
          <a:xfrm>
            <a:off x="6999716" y="2746637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/>
              <a:t>⑥</a:t>
            </a:r>
          </a:p>
        </p:txBody>
      </p:sp>
      <p:sp>
        <p:nvSpPr>
          <p:cNvPr id="20" name="矩形 19"/>
          <p:cNvSpPr/>
          <p:nvPr/>
        </p:nvSpPr>
        <p:spPr>
          <a:xfrm>
            <a:off x="7040776" y="4325422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/>
              <a:t>⑦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7681912" y="4343401"/>
            <a:ext cx="2700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NullPointerException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06912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73</Words>
  <Application>Microsoft Office PowerPoint</Application>
  <PresentationFormat>宽屏</PresentationFormat>
  <Paragraphs>40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宋体</vt:lpstr>
      <vt:lpstr>Arial</vt:lpstr>
      <vt:lpstr>Calibri</vt:lpstr>
      <vt:lpstr>Calibri Light</vt:lpstr>
      <vt:lpstr>Cambria Math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yao</dc:creator>
  <cp:lastModifiedBy>yao</cp:lastModifiedBy>
  <cp:revision>30</cp:revision>
  <dcterms:created xsi:type="dcterms:W3CDTF">2018-11-26T16:04:55Z</dcterms:created>
  <dcterms:modified xsi:type="dcterms:W3CDTF">2019-01-03T15:45:50Z</dcterms:modified>
</cp:coreProperties>
</file>