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0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9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5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5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8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2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4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2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1C19-EAC8-4B5E-ADD1-64E3EFDDE0A4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0E9B-E625-4D5D-9B9D-96440183F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58875" y="2918205"/>
            <a:ext cx="2196310" cy="158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82007" y="2493819"/>
            <a:ext cx="181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RabbitMQ Broker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3" idx="3"/>
            <a:endCxn id="2" idx="1"/>
          </p:cNvCxnSpPr>
          <p:nvPr/>
        </p:nvCxnSpPr>
        <p:spPr>
          <a:xfrm>
            <a:off x="2817577" y="3702844"/>
            <a:ext cx="1741298" cy="72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136961" y="3340769"/>
            <a:ext cx="15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toMessage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3"/>
            <a:endCxn id="15" idx="1"/>
          </p:cNvCxnSpPr>
          <p:nvPr/>
        </p:nvCxnSpPr>
        <p:spPr>
          <a:xfrm flipV="1">
            <a:off x="6755185" y="3710101"/>
            <a:ext cx="1904294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77586" y="3340769"/>
            <a:ext cx="15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fromMessage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162050" y="3476625"/>
            <a:ext cx="1655527" cy="452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producer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659479" y="3483882"/>
            <a:ext cx="1655527" cy="452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comsumer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3</cp:revision>
  <dcterms:created xsi:type="dcterms:W3CDTF">2019-01-01T14:23:09Z</dcterms:created>
  <dcterms:modified xsi:type="dcterms:W3CDTF">2019-01-01T14:25:51Z</dcterms:modified>
</cp:coreProperties>
</file>