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F99-402B-4566-8B8C-26CF6033215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E570-F562-464B-8C90-5E74A632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7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F99-402B-4566-8B8C-26CF6033215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E570-F562-464B-8C90-5E74A632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1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F99-402B-4566-8B8C-26CF6033215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E570-F562-464B-8C90-5E74A632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1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F99-402B-4566-8B8C-26CF6033215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E570-F562-464B-8C90-5E74A632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0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F99-402B-4566-8B8C-26CF6033215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E570-F562-464B-8C90-5E74A632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61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F99-402B-4566-8B8C-26CF6033215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E570-F562-464B-8C90-5E74A632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8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F99-402B-4566-8B8C-26CF6033215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E570-F562-464B-8C90-5E74A632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0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F99-402B-4566-8B8C-26CF6033215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E570-F562-464B-8C90-5E74A632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7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F99-402B-4566-8B8C-26CF6033215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E570-F562-464B-8C90-5E74A632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0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F99-402B-4566-8B8C-26CF6033215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E570-F562-464B-8C90-5E74A632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F99-402B-4566-8B8C-26CF6033215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E570-F562-464B-8C90-5E74A632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8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1F99-402B-4566-8B8C-26CF6033215D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4E570-F562-464B-8C90-5E74A632E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217797" y="2126583"/>
            <a:ext cx="1473640" cy="788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RabbitMQ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251384" y="2126583"/>
            <a:ext cx="1473640" cy="788068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RabbitMQ</a:t>
            </a:r>
            <a:r>
              <a:rPr lang="zh-CN" altLang="en-US" sz="1600" smtClean="0"/>
              <a:t>镜像</a:t>
            </a:r>
            <a:endParaRPr lang="zh-CN" altLang="en-US"/>
          </a:p>
        </p:txBody>
      </p:sp>
      <p:cxnSp>
        <p:nvCxnSpPr>
          <p:cNvPr id="6" name="曲线连接符 5"/>
          <p:cNvCxnSpPr>
            <a:stCxn id="2" idx="6"/>
            <a:endCxn id="4" idx="2"/>
          </p:cNvCxnSpPr>
          <p:nvPr/>
        </p:nvCxnSpPr>
        <p:spPr>
          <a:xfrm>
            <a:off x="7691437" y="2520617"/>
            <a:ext cx="559947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217797" y="4441158"/>
            <a:ext cx="1473640" cy="788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RabbitMQ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251384" y="4441158"/>
            <a:ext cx="1473640" cy="788068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RabbitMQ</a:t>
            </a:r>
            <a:r>
              <a:rPr lang="zh-CN" altLang="en-US" smtClean="0"/>
              <a:t>镜像</a:t>
            </a:r>
            <a:endParaRPr lang="zh-CN" altLang="en-US"/>
          </a:p>
        </p:txBody>
      </p:sp>
      <p:cxnSp>
        <p:nvCxnSpPr>
          <p:cNvPr id="9" name="曲线连接符 8"/>
          <p:cNvCxnSpPr>
            <a:stCxn id="7" idx="6"/>
            <a:endCxn id="8" idx="2"/>
          </p:cNvCxnSpPr>
          <p:nvPr/>
        </p:nvCxnSpPr>
        <p:spPr>
          <a:xfrm>
            <a:off x="7691437" y="4835192"/>
            <a:ext cx="559947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179697" y="3308685"/>
            <a:ext cx="1473640" cy="788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RabbitMQ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213284" y="3308685"/>
            <a:ext cx="1473640" cy="788068"/>
          </a:xfrm>
          <a:prstGeom prst="ellipse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RabbitMQ</a:t>
            </a:r>
            <a:r>
              <a:rPr lang="zh-CN" altLang="en-US" smtClean="0"/>
              <a:t>镜像</a:t>
            </a:r>
            <a:endParaRPr lang="zh-CN" altLang="en-US"/>
          </a:p>
        </p:txBody>
      </p:sp>
      <p:cxnSp>
        <p:nvCxnSpPr>
          <p:cNvPr id="12" name="曲线连接符 11"/>
          <p:cNvCxnSpPr>
            <a:stCxn id="10" idx="6"/>
            <a:endCxn id="11" idx="2"/>
          </p:cNvCxnSpPr>
          <p:nvPr/>
        </p:nvCxnSpPr>
        <p:spPr>
          <a:xfrm>
            <a:off x="7653337" y="3702719"/>
            <a:ext cx="559947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91187" y="1628775"/>
            <a:ext cx="4410075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5713" y="113368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集群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71675" y="3278974"/>
            <a:ext cx="1381125" cy="738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生产者</a:t>
            </a:r>
            <a:endParaRPr lang="zh-CN" altLang="en-US"/>
          </a:p>
        </p:txBody>
      </p:sp>
      <p:cxnSp>
        <p:nvCxnSpPr>
          <p:cNvPr id="18" name="曲线连接符 17"/>
          <p:cNvCxnSpPr>
            <a:stCxn id="16" idx="6"/>
            <a:endCxn id="14" idx="1"/>
          </p:cNvCxnSpPr>
          <p:nvPr/>
        </p:nvCxnSpPr>
        <p:spPr>
          <a:xfrm>
            <a:off x="3352800" y="3648075"/>
            <a:ext cx="2338387" cy="12700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810000" y="3369465"/>
            <a:ext cx="1254565" cy="557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routingKey + </a:t>
            </a:r>
            <a:r>
              <a:rPr lang="zh-CN" altLang="en-US" sz="1600" smtClean="0"/>
              <a:t>消息体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4885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yao</cp:lastModifiedBy>
  <cp:revision>1</cp:revision>
  <dcterms:created xsi:type="dcterms:W3CDTF">2018-11-27T13:37:53Z</dcterms:created>
  <dcterms:modified xsi:type="dcterms:W3CDTF">2018-11-27T13:45:22Z</dcterms:modified>
</cp:coreProperties>
</file>