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8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2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9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5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971B-A374-49AF-B2DB-1985AE43097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8811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RedisConfig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788885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RedisClient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44311" y="2008180"/>
            <a:ext cx="1974636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RedisPoolFactory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4039" y="4639997"/>
            <a:ext cx="2735179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RedisSpringConfiguration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1"/>
            <a:endCxn id="2" idx="3"/>
          </p:cNvCxnSpPr>
          <p:nvPr/>
        </p:nvCxnSpPr>
        <p:spPr>
          <a:xfrm flipH="1">
            <a:off x="3679476" y="2226936"/>
            <a:ext cx="156483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1"/>
            <a:endCxn id="4" idx="3"/>
          </p:cNvCxnSpPr>
          <p:nvPr/>
        </p:nvCxnSpPr>
        <p:spPr>
          <a:xfrm flipH="1">
            <a:off x="7218947" y="2226936"/>
            <a:ext cx="156993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1245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7480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12086" y="1266204"/>
            <a:ext cx="2200367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@ConfigurationProperties</a:t>
            </a:r>
            <a:r>
              <a:rPr lang="zh-CN" altLang="en-US" sz="1400" smtClean="0"/>
              <a:t>自定义</a:t>
            </a:r>
            <a:r>
              <a:rPr lang="en-US" altLang="zh-CN" sz="1400" smtClean="0"/>
              <a:t>Redis</a:t>
            </a:r>
            <a:r>
              <a:rPr lang="zh-CN" altLang="en-US" sz="1400"/>
              <a:t>配置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31444" y="1266204"/>
            <a:ext cx="2200367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有</a:t>
            </a:r>
            <a:r>
              <a:rPr lang="en-US" altLang="zh-CN" sz="1400" smtClean="0"/>
              <a:t>JedisPool</a:t>
            </a:r>
            <a:r>
              <a:rPr lang="zh-CN" altLang="en-US" sz="1400" smtClean="0"/>
              <a:t>属性，</a:t>
            </a:r>
            <a:r>
              <a:rPr lang="en-US" altLang="zh-CN" sz="1400" smtClean="0"/>
              <a:t>getJedis()</a:t>
            </a:r>
            <a:r>
              <a:rPr lang="zh-CN" altLang="en-US" sz="1400" smtClean="0"/>
              <a:t>负责返回</a:t>
            </a:r>
            <a:r>
              <a:rPr lang="en-US" altLang="zh-CN" sz="1400" smtClean="0"/>
              <a:t>Jedis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8404033" y="1266204"/>
            <a:ext cx="2200367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利用</a:t>
            </a:r>
            <a:r>
              <a:rPr lang="en-US" altLang="zh-CN" sz="1400" smtClean="0"/>
              <a:t>Lambda</a:t>
            </a:r>
            <a:r>
              <a:rPr lang="zh-CN" altLang="en-US" sz="1400" smtClean="0"/>
              <a:t>简化封装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8" idx="0"/>
            <a:endCxn id="2" idx="2"/>
          </p:cNvCxnSpPr>
          <p:nvPr/>
        </p:nvCxnSpPr>
        <p:spPr>
          <a:xfrm flipH="1" flipV="1">
            <a:off x="2964144" y="2445692"/>
            <a:ext cx="3267485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0"/>
            <a:endCxn id="4" idx="2"/>
          </p:cNvCxnSpPr>
          <p:nvPr/>
        </p:nvCxnSpPr>
        <p:spPr>
          <a:xfrm flipV="1">
            <a:off x="6231629" y="2445692"/>
            <a:ext cx="0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6231629" y="2445692"/>
            <a:ext cx="3272589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2989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19976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57964" y="3187184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78420" y="5381489"/>
            <a:ext cx="1906413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</a:t>
            </a:r>
            <a:r>
              <a:rPr lang="zh-CN" altLang="en-US" sz="1400" smtClean="0"/>
              <a:t>配置类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5674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5</cp:revision>
  <dcterms:created xsi:type="dcterms:W3CDTF">2018-12-27T15:05:42Z</dcterms:created>
  <dcterms:modified xsi:type="dcterms:W3CDTF">2018-12-27T15:59:09Z</dcterms:modified>
</cp:coreProperties>
</file>