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3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5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5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8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9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9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BC02-7F97-4D27-81F7-72C0A593BB03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63B9-83D5-43BB-BF3A-A4D41156F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086362" y="2030056"/>
            <a:ext cx="3171961" cy="28875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934075" y="1928813"/>
            <a:ext cx="261938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481763" y="4476751"/>
            <a:ext cx="261938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10449" y="2064544"/>
            <a:ext cx="261938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19813" y="4646172"/>
            <a:ext cx="261938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452937" y="4385385"/>
            <a:ext cx="261938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190999" y="4063302"/>
            <a:ext cx="261938" cy="2714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>
            <a:off x="5404248" y="1697081"/>
            <a:ext cx="1234678" cy="717507"/>
          </a:xfrm>
          <a:prstGeom prst="arc">
            <a:avLst>
              <a:gd name="adj1" fmla="val 16406046"/>
              <a:gd name="adj2" fmla="val 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>
            <a:off x="5578674" y="4334764"/>
            <a:ext cx="1234678" cy="717507"/>
          </a:xfrm>
          <a:prstGeom prst="arc">
            <a:avLst>
              <a:gd name="adj1" fmla="val 359874"/>
              <a:gd name="adj2" fmla="val 4547194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/>
          <p:cNvSpPr/>
          <p:nvPr/>
        </p:nvSpPr>
        <p:spPr>
          <a:xfrm>
            <a:off x="3997227" y="4063302"/>
            <a:ext cx="1234678" cy="717507"/>
          </a:xfrm>
          <a:prstGeom prst="arc">
            <a:avLst>
              <a:gd name="adj1" fmla="val 7730950"/>
              <a:gd name="adj2" fmla="val 1104448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1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07757"/>
              </p:ext>
            </p:extLst>
          </p:nvPr>
        </p:nvGraphicFramePr>
        <p:xfrm>
          <a:off x="2001374" y="19665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上弧形箭头 18"/>
          <p:cNvSpPr/>
          <p:nvPr/>
        </p:nvSpPr>
        <p:spPr>
          <a:xfrm>
            <a:off x="2113184" y="1470041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上弧形箭头 19"/>
          <p:cNvSpPr/>
          <p:nvPr/>
        </p:nvSpPr>
        <p:spPr>
          <a:xfrm>
            <a:off x="6115689" y="1470040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11761"/>
              </p:ext>
            </p:extLst>
          </p:nvPr>
        </p:nvGraphicFramePr>
        <p:xfrm>
          <a:off x="1935018" y="57590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上弧形箭头 36"/>
          <p:cNvSpPr/>
          <p:nvPr/>
        </p:nvSpPr>
        <p:spPr>
          <a:xfrm>
            <a:off x="4103134" y="5315042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上弧形箭头 37"/>
          <p:cNvSpPr/>
          <p:nvPr/>
        </p:nvSpPr>
        <p:spPr>
          <a:xfrm>
            <a:off x="8134079" y="5266916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40052"/>
              </p:ext>
            </p:extLst>
          </p:nvPr>
        </p:nvGraphicFramePr>
        <p:xfrm>
          <a:off x="1926268" y="45209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上弧形箭头 39"/>
          <p:cNvSpPr/>
          <p:nvPr/>
        </p:nvSpPr>
        <p:spPr>
          <a:xfrm>
            <a:off x="4059384" y="4028027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上弧形箭头 40"/>
          <p:cNvSpPr/>
          <p:nvPr/>
        </p:nvSpPr>
        <p:spPr>
          <a:xfrm>
            <a:off x="6040583" y="4024381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29524"/>
              </p:ext>
            </p:extLst>
          </p:nvPr>
        </p:nvGraphicFramePr>
        <p:xfrm>
          <a:off x="1976583" y="3204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上弧形箭头 42"/>
          <p:cNvSpPr/>
          <p:nvPr/>
        </p:nvSpPr>
        <p:spPr>
          <a:xfrm>
            <a:off x="2088393" y="2708200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上弧形箭头 43"/>
          <p:cNvSpPr/>
          <p:nvPr/>
        </p:nvSpPr>
        <p:spPr>
          <a:xfrm>
            <a:off x="8134079" y="2642572"/>
            <a:ext cx="1881301" cy="38063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74349"/>
              </p:ext>
            </p:extLst>
          </p:nvPr>
        </p:nvGraphicFramePr>
        <p:xfrm>
          <a:off x="1985333" y="92019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上弧形箭头 45"/>
          <p:cNvSpPr/>
          <p:nvPr/>
        </p:nvSpPr>
        <p:spPr>
          <a:xfrm>
            <a:off x="2097143" y="423658"/>
            <a:ext cx="1881301" cy="3806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上弧形箭头 46"/>
          <p:cNvSpPr/>
          <p:nvPr/>
        </p:nvSpPr>
        <p:spPr>
          <a:xfrm>
            <a:off x="6099648" y="423657"/>
            <a:ext cx="1881301" cy="3806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485673" y="494571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485673" y="3696245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978444" y="2556707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036051" y="1397849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044072" y="238991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647710" y="238991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560368" y="494571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7541978" y="3796146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658078" y="2457906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647710" y="1285374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0633730" y="1940184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0633730" y="316540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633730" y="4498170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0633730" y="5767137"/>
            <a:ext cx="45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2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05478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-0.1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1.9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5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0995"/>
              </p:ext>
            </p:extLst>
          </p:nvPr>
        </p:nvGraphicFramePr>
        <p:xfrm>
          <a:off x="3478220" y="719666"/>
          <a:ext cx="43532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78800"/>
              </p:ext>
            </p:extLst>
          </p:nvPr>
        </p:nvGraphicFramePr>
        <p:xfrm>
          <a:off x="5407648" y="1437185"/>
          <a:ext cx="2433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07"/>
                <a:gridCol w="486707"/>
                <a:gridCol w="486707"/>
                <a:gridCol w="486707"/>
                <a:gridCol w="4867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90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23974"/>
              </p:ext>
            </p:extLst>
          </p:nvPr>
        </p:nvGraphicFramePr>
        <p:xfrm>
          <a:off x="3701469" y="719666"/>
          <a:ext cx="43532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  <a:gridCol w="483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65014"/>
              </p:ext>
            </p:extLst>
          </p:nvPr>
        </p:nvGraphicFramePr>
        <p:xfrm>
          <a:off x="5621180" y="1395257"/>
          <a:ext cx="2433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07"/>
                <a:gridCol w="486707"/>
                <a:gridCol w="486707"/>
                <a:gridCol w="486707"/>
                <a:gridCol w="4867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70793"/>
              </p:ext>
            </p:extLst>
          </p:nvPr>
        </p:nvGraphicFramePr>
        <p:xfrm>
          <a:off x="5143497" y="2070848"/>
          <a:ext cx="29112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03"/>
                <a:gridCol w="485203"/>
                <a:gridCol w="485203"/>
                <a:gridCol w="485203"/>
                <a:gridCol w="485203"/>
                <a:gridCol w="485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710613" y="1414463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oldLength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10613" y="737950"/>
            <a:ext cx="85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10613" y="2028826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newLength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50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5062" y="391573"/>
            <a:ext cx="1308162" cy="5337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HttpServlet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35685" y="1155032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service()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0541" y="543389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doOption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0541" y="4768881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doDelete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0541" y="4103863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</a:t>
            </a:r>
            <a:r>
              <a:rPr lang="en-US" altLang="zh-CN" dirty="0" err="1"/>
              <a:t>Put</a:t>
            </a:r>
            <a:r>
              <a:rPr lang="en-US" altLang="zh-CN" dirty="0"/>
              <a:t> 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0541" y="3438845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doPost</a:t>
            </a:r>
            <a:r>
              <a:rPr lang="en-US" altLang="zh-CN" dirty="0" smtClean="0"/>
              <a:t> 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0541" y="277382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doHead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0541" y="210880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doGet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0541" y="609891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doTrace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3" idx="2"/>
            <a:endCxn id="13" idx="3"/>
          </p:cNvCxnSpPr>
          <p:nvPr/>
        </p:nvCxnSpPr>
        <p:spPr>
          <a:xfrm rot="5400000">
            <a:off x="2156570" y="1526554"/>
            <a:ext cx="763459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2"/>
            <a:endCxn id="12" idx="3"/>
          </p:cNvCxnSpPr>
          <p:nvPr/>
        </p:nvCxnSpPr>
        <p:spPr>
          <a:xfrm rot="5400000">
            <a:off x="1824061" y="1859063"/>
            <a:ext cx="1428477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" idx="2"/>
            <a:endCxn id="11" idx="3"/>
          </p:cNvCxnSpPr>
          <p:nvPr/>
        </p:nvCxnSpPr>
        <p:spPr>
          <a:xfrm rot="5400000">
            <a:off x="1491552" y="2191572"/>
            <a:ext cx="2093495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2"/>
            <a:endCxn id="10" idx="3"/>
          </p:cNvCxnSpPr>
          <p:nvPr/>
        </p:nvCxnSpPr>
        <p:spPr>
          <a:xfrm rot="5400000">
            <a:off x="1159043" y="2524081"/>
            <a:ext cx="2758513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" idx="2"/>
            <a:endCxn id="9" idx="3"/>
          </p:cNvCxnSpPr>
          <p:nvPr/>
        </p:nvCxnSpPr>
        <p:spPr>
          <a:xfrm rot="5400000">
            <a:off x="826534" y="2856590"/>
            <a:ext cx="3423531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" idx="2"/>
            <a:endCxn id="8" idx="3"/>
          </p:cNvCxnSpPr>
          <p:nvPr/>
        </p:nvCxnSpPr>
        <p:spPr>
          <a:xfrm rot="5400000">
            <a:off x="494025" y="3189099"/>
            <a:ext cx="4088549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2"/>
            <a:endCxn id="14" idx="3"/>
          </p:cNvCxnSpPr>
          <p:nvPr/>
        </p:nvCxnSpPr>
        <p:spPr>
          <a:xfrm rot="5400000">
            <a:off x="161516" y="3521608"/>
            <a:ext cx="4753567" cy="7816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694533" y="448450"/>
            <a:ext cx="2218915" cy="5337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FreamworkServlet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9996417" y="1155032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service()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521273" y="543389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doOption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521273" y="4768881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doDelete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521273" y="4103863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</a:t>
            </a:r>
            <a:r>
              <a:rPr lang="en-US" altLang="zh-CN" dirty="0" err="1"/>
              <a:t>Put</a:t>
            </a:r>
            <a:r>
              <a:rPr lang="en-US" altLang="zh-CN" dirty="0"/>
              <a:t> 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8521273" y="3438845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doPost</a:t>
            </a:r>
            <a:r>
              <a:rPr lang="en-US" altLang="zh-CN" dirty="0" smtClean="0"/>
              <a:t> ()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521273" y="277382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doHead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8521273" y="2108809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doGet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521273" y="6098917"/>
            <a:ext cx="1386914" cy="3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doTrace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68" name="肘形连接符 67"/>
          <p:cNvCxnSpPr>
            <a:stCxn id="60" idx="2"/>
            <a:endCxn id="66" idx="3"/>
          </p:cNvCxnSpPr>
          <p:nvPr/>
        </p:nvCxnSpPr>
        <p:spPr>
          <a:xfrm rot="5400000">
            <a:off x="9917302" y="1526554"/>
            <a:ext cx="763459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0" idx="2"/>
            <a:endCxn id="65" idx="3"/>
          </p:cNvCxnSpPr>
          <p:nvPr/>
        </p:nvCxnSpPr>
        <p:spPr>
          <a:xfrm rot="5400000">
            <a:off x="9584793" y="1859063"/>
            <a:ext cx="1428477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0" idx="2"/>
            <a:endCxn id="64" idx="3"/>
          </p:cNvCxnSpPr>
          <p:nvPr/>
        </p:nvCxnSpPr>
        <p:spPr>
          <a:xfrm rot="5400000">
            <a:off x="9252284" y="2191572"/>
            <a:ext cx="2093495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0" idx="2"/>
            <a:endCxn id="63" idx="3"/>
          </p:cNvCxnSpPr>
          <p:nvPr/>
        </p:nvCxnSpPr>
        <p:spPr>
          <a:xfrm rot="5400000">
            <a:off x="8919775" y="2524081"/>
            <a:ext cx="2758513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0" idx="2"/>
            <a:endCxn id="62" idx="3"/>
          </p:cNvCxnSpPr>
          <p:nvPr/>
        </p:nvCxnSpPr>
        <p:spPr>
          <a:xfrm rot="5400000">
            <a:off x="8587266" y="2856590"/>
            <a:ext cx="3423531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0" idx="2"/>
            <a:endCxn id="61" idx="3"/>
          </p:cNvCxnSpPr>
          <p:nvPr/>
        </p:nvCxnSpPr>
        <p:spPr>
          <a:xfrm rot="5400000">
            <a:off x="8254757" y="3189099"/>
            <a:ext cx="4088549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0" idx="2"/>
            <a:endCxn id="67" idx="3"/>
          </p:cNvCxnSpPr>
          <p:nvPr/>
        </p:nvCxnSpPr>
        <p:spPr>
          <a:xfrm rot="5400000">
            <a:off x="7922248" y="3521608"/>
            <a:ext cx="4753567" cy="78168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6" name="直接箭头连接符 1035"/>
          <p:cNvCxnSpPr>
            <a:stCxn id="12" idx="0"/>
            <a:endCxn id="13" idx="2"/>
          </p:cNvCxnSpPr>
          <p:nvPr/>
        </p:nvCxnSpPr>
        <p:spPr>
          <a:xfrm flipV="1">
            <a:off x="1453998" y="2489445"/>
            <a:ext cx="0" cy="28438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425873" y="3992298"/>
            <a:ext cx="1832448" cy="6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processRequest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86" name="直接箭头连接符 85"/>
          <p:cNvCxnSpPr>
            <a:stCxn id="60" idx="1"/>
            <a:endCxn id="3" idx="3"/>
          </p:cNvCxnSpPr>
          <p:nvPr/>
        </p:nvCxnSpPr>
        <p:spPr>
          <a:xfrm flipH="1">
            <a:off x="3622599" y="1345350"/>
            <a:ext cx="637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458610" y="1012117"/>
            <a:ext cx="509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除了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请求，其他请求都使用父类的</a:t>
            </a:r>
            <a:r>
              <a:rPr lang="en-US" altLang="zh-CN" dirty="0" smtClean="0"/>
              <a:t>service()</a:t>
            </a:r>
            <a:endParaRPr lang="zh-CN" altLang="en-US" dirty="0"/>
          </a:p>
        </p:txBody>
      </p:sp>
      <p:cxnSp>
        <p:nvCxnSpPr>
          <p:cNvPr id="90" name="肘形连接符 89"/>
          <p:cNvCxnSpPr>
            <a:stCxn id="60" idx="2"/>
            <a:endCxn id="77" idx="0"/>
          </p:cNvCxnSpPr>
          <p:nvPr/>
        </p:nvCxnSpPr>
        <p:spPr>
          <a:xfrm rot="5400000">
            <a:off x="7287671" y="590095"/>
            <a:ext cx="2456630" cy="4347777"/>
          </a:xfrm>
          <a:prstGeom prst="bentConnector3">
            <a:avLst>
              <a:gd name="adj1" fmla="val 190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6" idx="1"/>
            <a:endCxn id="77" idx="3"/>
          </p:cNvCxnSpPr>
          <p:nvPr/>
        </p:nvCxnSpPr>
        <p:spPr>
          <a:xfrm rot="10800000" flipV="1">
            <a:off x="7258321" y="2299126"/>
            <a:ext cx="1262952" cy="1999429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64" idx="1"/>
            <a:endCxn id="77" idx="3"/>
          </p:cNvCxnSpPr>
          <p:nvPr/>
        </p:nvCxnSpPr>
        <p:spPr>
          <a:xfrm rot="10800000" flipV="1">
            <a:off x="7258321" y="3629162"/>
            <a:ext cx="1262952" cy="66939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63" idx="1"/>
            <a:endCxn id="77" idx="3"/>
          </p:cNvCxnSpPr>
          <p:nvPr/>
        </p:nvCxnSpPr>
        <p:spPr>
          <a:xfrm rot="10800000" flipV="1">
            <a:off x="7258321" y="4294180"/>
            <a:ext cx="1262952" cy="4375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62" idx="1"/>
            <a:endCxn id="77" idx="3"/>
          </p:cNvCxnSpPr>
          <p:nvPr/>
        </p:nvCxnSpPr>
        <p:spPr>
          <a:xfrm rot="10800000">
            <a:off x="7258321" y="4298557"/>
            <a:ext cx="1262952" cy="66064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61" idx="1"/>
            <a:endCxn id="77" idx="3"/>
          </p:cNvCxnSpPr>
          <p:nvPr/>
        </p:nvCxnSpPr>
        <p:spPr>
          <a:xfrm rot="10800000">
            <a:off x="7258321" y="4298557"/>
            <a:ext cx="1262952" cy="132566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67" idx="1"/>
            <a:endCxn id="77" idx="3"/>
          </p:cNvCxnSpPr>
          <p:nvPr/>
        </p:nvCxnSpPr>
        <p:spPr>
          <a:xfrm rot="10800000">
            <a:off x="7258321" y="4298557"/>
            <a:ext cx="1262952" cy="19906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6837761" y="1603576"/>
            <a:ext cx="11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patch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60" name="直接箭头连接符 159"/>
          <p:cNvCxnSpPr>
            <a:stCxn id="65" idx="0"/>
            <a:endCxn id="66" idx="2"/>
          </p:cNvCxnSpPr>
          <p:nvPr/>
        </p:nvCxnSpPr>
        <p:spPr>
          <a:xfrm flipV="1">
            <a:off x="9214730" y="2489445"/>
            <a:ext cx="0" cy="28438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 1"/>
          <p:cNvSpPr/>
          <p:nvPr/>
        </p:nvSpPr>
        <p:spPr>
          <a:xfrm>
            <a:off x="3185087" y="848773"/>
            <a:ext cx="223132" cy="1706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上箭头 2"/>
          <p:cNvSpPr/>
          <p:nvPr/>
        </p:nvSpPr>
        <p:spPr>
          <a:xfrm>
            <a:off x="4466268" y="4261367"/>
            <a:ext cx="223132" cy="1706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3748019" y="2555070"/>
            <a:ext cx="223132" cy="17062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57479" y="2747573"/>
            <a:ext cx="52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④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20068" y="1097423"/>
            <a:ext cx="52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20067" y="2178809"/>
            <a:ext cx="520639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①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57480" y="3885106"/>
            <a:ext cx="520639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59584" y="4393347"/>
            <a:ext cx="52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59585" y="5654110"/>
            <a:ext cx="520639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61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11536</TotalTime>
  <Words>173</Words>
  <Application>Microsoft Office PowerPoint</Application>
  <PresentationFormat>宽屏</PresentationFormat>
  <Paragraphs>110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27</cp:revision>
  <dcterms:created xsi:type="dcterms:W3CDTF">2018-06-24T17:05:31Z</dcterms:created>
  <dcterms:modified xsi:type="dcterms:W3CDTF">2018-10-30T09:10:04Z</dcterms:modified>
</cp:coreProperties>
</file>