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en-US" dirty="0"/>
              <a:t>Real-Time Person Detection and Face Recognition</a:t>
            </a:r>
            <a:endParaRPr lang="tr-TR" dirty="0"/>
          </a:p>
        </p:txBody>
      </p:sp>
      <p:sp>
        <p:nvSpPr>
          <p:cNvPr id="3" name="Alt Başlık 2"/>
          <p:cNvSpPr>
            <a:spLocks noGrp="1"/>
          </p:cNvSpPr>
          <p:nvPr>
            <p:ph type="subTitle" idx="1"/>
          </p:nvPr>
        </p:nvSpPr>
        <p:spPr/>
        <p:txBody>
          <a:bodyPr/>
          <a:lstStyle/>
          <a:p>
            <a:r>
              <a:rPr lang="tr-TR" dirty="0" smtClean="0"/>
              <a:t>KAAN ERDİBİL 1907444</a:t>
            </a:r>
          </a:p>
          <a:p>
            <a:r>
              <a:rPr lang="tr-TR" dirty="0" smtClean="0"/>
              <a:t>GALİP ŞENOCAK</a:t>
            </a:r>
            <a:endParaRPr lang="tr-TR" dirty="0"/>
          </a:p>
        </p:txBody>
      </p:sp>
    </p:spTree>
    <p:extLst>
      <p:ext uri="{BB962C8B-B14F-4D97-AF65-F5344CB8AC3E}">
        <p14:creationId xmlns:p14="http://schemas.microsoft.com/office/powerpoint/2010/main" val="2318208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How </a:t>
            </a:r>
            <a:r>
              <a:rPr lang="tr-TR" b="1" dirty="0" err="1"/>
              <a:t>Face</a:t>
            </a:r>
            <a:r>
              <a:rPr lang="tr-TR" b="1" dirty="0"/>
              <a:t> </a:t>
            </a:r>
            <a:r>
              <a:rPr lang="tr-TR" b="1" dirty="0" err="1"/>
              <a:t>Recognition</a:t>
            </a:r>
            <a:r>
              <a:rPr lang="tr-TR" b="1" dirty="0"/>
              <a:t> Works</a:t>
            </a:r>
            <a:endParaRPr lang="tr-TR" dirty="0"/>
          </a:p>
        </p:txBody>
      </p:sp>
      <p:sp>
        <p:nvSpPr>
          <p:cNvPr id="3" name="İçerik Yer Tutucusu 2"/>
          <p:cNvSpPr>
            <a:spLocks noGrp="1"/>
          </p:cNvSpPr>
          <p:nvPr>
            <p:ph idx="1"/>
          </p:nvPr>
        </p:nvSpPr>
        <p:spPr/>
        <p:txBody>
          <a:bodyPr>
            <a:normAutofit fontScale="92500" lnSpcReduction="10000"/>
          </a:bodyPr>
          <a:lstStyle/>
          <a:p>
            <a:r>
              <a:rPr lang="en-US" b="1" dirty="0"/>
              <a:t>Load Known Faces:</a:t>
            </a:r>
            <a:r>
              <a:rPr lang="en-US" dirty="0"/>
              <a:t> The process begins by loading images of known individuals and creating unique encodings for each face. These encodings serve as reference points for future comparisons.</a:t>
            </a:r>
          </a:p>
          <a:p>
            <a:r>
              <a:rPr lang="en-US" b="1" dirty="0"/>
              <a:t>Detect Faces in Frame:</a:t>
            </a:r>
            <a:r>
              <a:rPr lang="en-US" dirty="0"/>
              <a:t> In the current video frame, the system identifies and locates all the faces present. This is the face detection phase where the algorithm scans the frame to pinpoint facial regions.</a:t>
            </a:r>
          </a:p>
          <a:p>
            <a:r>
              <a:rPr lang="en-US" b="1" dirty="0"/>
              <a:t>Compare Faces:</a:t>
            </a:r>
            <a:r>
              <a:rPr lang="en-US" dirty="0"/>
              <a:t> The detected faces are then matched against the known face encodings. The system compares the new face encodings with the stored ones to determine if there is a match, effectively recognizing or verifying the individuals.</a:t>
            </a:r>
          </a:p>
          <a:p>
            <a:r>
              <a:rPr lang="en-US" b="1" dirty="0" err="1"/>
              <a:t>OpenCV</a:t>
            </a:r>
            <a:r>
              <a:rPr lang="en-US" b="1" dirty="0"/>
              <a:t>:</a:t>
            </a:r>
            <a:r>
              <a:rPr lang="en-US" dirty="0"/>
              <a:t> </a:t>
            </a:r>
            <a:r>
              <a:rPr lang="en-US" dirty="0" err="1"/>
              <a:t>OpenCV</a:t>
            </a:r>
            <a:r>
              <a:rPr lang="en-US" dirty="0"/>
              <a:t> is used for general image processing tasks, such as reading video frames, preprocessing images, and displaying results. It works in conjunction with the </a:t>
            </a:r>
            <a:r>
              <a:rPr lang="en-US" dirty="0" err="1"/>
              <a:t>face_recognition</a:t>
            </a:r>
            <a:r>
              <a:rPr lang="en-US" dirty="0"/>
              <a:t> library to handle the visual data seamlessly.</a:t>
            </a:r>
          </a:p>
          <a:p>
            <a:endParaRPr lang="tr-TR" dirty="0"/>
          </a:p>
        </p:txBody>
      </p:sp>
    </p:spTree>
    <p:extLst>
      <p:ext uri="{BB962C8B-B14F-4D97-AF65-F5344CB8AC3E}">
        <p14:creationId xmlns:p14="http://schemas.microsoft.com/office/powerpoint/2010/main" val="3410797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err="1" smtClean="0"/>
              <a:t>Loading</a:t>
            </a:r>
            <a:r>
              <a:rPr lang="tr-TR" dirty="0" smtClean="0"/>
              <a:t> YOLO </a:t>
            </a:r>
          </a:p>
          <a:p>
            <a:endParaRPr lang="tr-TR" dirty="0"/>
          </a:p>
        </p:txBody>
      </p:sp>
      <p:pic>
        <p:nvPicPr>
          <p:cNvPr id="7" name="Resim 6"/>
          <p:cNvPicPr>
            <a:picLocks noChangeAspect="1"/>
          </p:cNvPicPr>
          <p:nvPr/>
        </p:nvPicPr>
        <p:blipFill>
          <a:blip r:embed="rId2"/>
          <a:stretch>
            <a:fillRect/>
          </a:stretch>
        </p:blipFill>
        <p:spPr>
          <a:xfrm>
            <a:off x="2589212" y="2671641"/>
            <a:ext cx="3467584" cy="1743318"/>
          </a:xfrm>
          <a:prstGeom prst="rect">
            <a:avLst/>
          </a:prstGeom>
        </p:spPr>
      </p:pic>
    </p:spTree>
    <p:extLst>
      <p:ext uri="{BB962C8B-B14F-4D97-AF65-F5344CB8AC3E}">
        <p14:creationId xmlns:p14="http://schemas.microsoft.com/office/powerpoint/2010/main" val="81309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a:xfrm>
            <a:off x="1789112" y="2036884"/>
            <a:ext cx="8915400" cy="3777622"/>
          </a:xfrm>
        </p:spPr>
        <p:txBody>
          <a:bodyPr/>
          <a:lstStyle/>
          <a:p>
            <a:r>
              <a:rPr lang="tr-TR" dirty="0" err="1" smtClean="0"/>
              <a:t>Loading</a:t>
            </a:r>
            <a:r>
              <a:rPr lang="tr-TR" dirty="0" smtClean="0"/>
              <a:t> </a:t>
            </a:r>
            <a:r>
              <a:rPr lang="tr-TR" dirty="0" err="1" smtClean="0"/>
              <a:t>known</a:t>
            </a:r>
            <a:r>
              <a:rPr lang="tr-TR" dirty="0" smtClean="0"/>
              <a:t> </a:t>
            </a:r>
            <a:r>
              <a:rPr lang="tr-TR" dirty="0" err="1" smtClean="0"/>
              <a:t>faces</a:t>
            </a:r>
            <a:endParaRPr lang="tr-TR" dirty="0"/>
          </a:p>
        </p:txBody>
      </p:sp>
      <p:pic>
        <p:nvPicPr>
          <p:cNvPr id="4" name="Resim 3"/>
          <p:cNvPicPr>
            <a:picLocks noChangeAspect="1"/>
          </p:cNvPicPr>
          <p:nvPr/>
        </p:nvPicPr>
        <p:blipFill>
          <a:blip r:embed="rId2"/>
          <a:stretch>
            <a:fillRect/>
          </a:stretch>
        </p:blipFill>
        <p:spPr>
          <a:xfrm>
            <a:off x="1789112" y="2548763"/>
            <a:ext cx="7878274" cy="3905795"/>
          </a:xfrm>
          <a:prstGeom prst="rect">
            <a:avLst/>
          </a:prstGeom>
        </p:spPr>
      </p:pic>
    </p:spTree>
    <p:extLst>
      <p:ext uri="{BB962C8B-B14F-4D97-AF65-F5344CB8AC3E}">
        <p14:creationId xmlns:p14="http://schemas.microsoft.com/office/powerpoint/2010/main" val="2690127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Video Capture and Processing Loop:</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004645" y="1264555"/>
            <a:ext cx="9606037" cy="5281783"/>
          </a:xfrm>
          <a:prstGeom prst="rect">
            <a:avLst/>
          </a:prstGeom>
        </p:spPr>
      </p:pic>
    </p:spTree>
    <p:extLst>
      <p:ext uri="{BB962C8B-B14F-4D97-AF65-F5344CB8AC3E}">
        <p14:creationId xmlns:p14="http://schemas.microsoft.com/office/powerpoint/2010/main" val="2468408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Drawing Bounding Boxes and Labels:</a:t>
            </a:r>
            <a:endParaRPr lang="tr-TR" dirty="0"/>
          </a:p>
        </p:txBody>
      </p:sp>
      <p:pic>
        <p:nvPicPr>
          <p:cNvPr id="4" name="İçerik Yer Tutucusu 3"/>
          <p:cNvPicPr>
            <a:picLocks noGrp="1" noChangeAspect="1"/>
          </p:cNvPicPr>
          <p:nvPr>
            <p:ph idx="1"/>
          </p:nvPr>
        </p:nvPicPr>
        <p:blipFill>
          <a:blip r:embed="rId2"/>
          <a:stretch>
            <a:fillRect/>
          </a:stretch>
        </p:blipFill>
        <p:spPr>
          <a:xfrm>
            <a:off x="1573823" y="1336431"/>
            <a:ext cx="9143999" cy="4976446"/>
          </a:xfrm>
          <a:prstGeom prst="rect">
            <a:avLst/>
          </a:prstGeom>
        </p:spPr>
      </p:pic>
    </p:spTree>
    <p:extLst>
      <p:ext uri="{BB962C8B-B14F-4D97-AF65-F5344CB8AC3E}">
        <p14:creationId xmlns:p14="http://schemas.microsoft.com/office/powerpoint/2010/main" val="3110607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en-US" b="1" dirty="0"/>
              <a:t>Main Components:</a:t>
            </a:r>
            <a:endParaRPr lang="en-US" dirty="0"/>
          </a:p>
          <a:p>
            <a:r>
              <a:rPr lang="en-US" b="1" dirty="0"/>
              <a:t>face_detec.py:</a:t>
            </a:r>
            <a:endParaRPr lang="en-US" dirty="0"/>
          </a:p>
          <a:p>
            <a:pPr lvl="1"/>
            <a:r>
              <a:rPr lang="en-US" b="1" dirty="0"/>
              <a:t>Loading Known Faces:</a:t>
            </a:r>
            <a:r>
              <a:rPr lang="en-US" dirty="0"/>
              <a:t> Loads and encodes faces from a directory of known faces.</a:t>
            </a:r>
          </a:p>
          <a:p>
            <a:pPr lvl="1"/>
            <a:r>
              <a:rPr lang="en-US" b="1" dirty="0"/>
              <a:t>Processing Video Stream:</a:t>
            </a:r>
            <a:r>
              <a:rPr lang="en-US" dirty="0"/>
              <a:t> Captures video frames, detects persons using YOLO, and applies face recognition.</a:t>
            </a:r>
          </a:p>
          <a:p>
            <a:r>
              <a:rPr lang="en-US" b="1" dirty="0"/>
              <a:t>main.py:</a:t>
            </a:r>
            <a:endParaRPr lang="en-US" dirty="0"/>
          </a:p>
          <a:p>
            <a:pPr lvl="1"/>
            <a:r>
              <a:rPr lang="en-US" b="1" dirty="0"/>
              <a:t>Server Initialization:</a:t>
            </a:r>
            <a:r>
              <a:rPr lang="en-US" dirty="0"/>
              <a:t> Sets up the server and Flask application.</a:t>
            </a:r>
          </a:p>
          <a:p>
            <a:pPr lvl="1"/>
            <a:r>
              <a:rPr lang="en-US" b="1" dirty="0"/>
              <a:t>Client Handling:</a:t>
            </a:r>
            <a:r>
              <a:rPr lang="en-US" dirty="0"/>
              <a:t> Manages connections and communication with clients.</a:t>
            </a:r>
          </a:p>
          <a:p>
            <a:r>
              <a:rPr lang="en-US" b="1" dirty="0"/>
              <a:t>server:</a:t>
            </a:r>
            <a:endParaRPr lang="en-US" dirty="0"/>
          </a:p>
          <a:p>
            <a:pPr lvl="1"/>
            <a:r>
              <a:rPr lang="en-US" b="1" dirty="0"/>
              <a:t>Server Logic:</a:t>
            </a:r>
            <a:r>
              <a:rPr lang="en-US" dirty="0"/>
              <a:t> Handles incoming connections, message processing, and updates.</a:t>
            </a:r>
          </a:p>
          <a:p>
            <a:pPr lvl="1"/>
            <a:r>
              <a:rPr lang="en-US" b="1" dirty="0"/>
              <a:t>Flask Routes and Socket.IO:</a:t>
            </a:r>
            <a:r>
              <a:rPr lang="en-US" dirty="0"/>
              <a:t> Manages real-time communication between the server and clients.</a:t>
            </a:r>
          </a:p>
          <a:p>
            <a:endParaRPr lang="tr-TR" dirty="0"/>
          </a:p>
        </p:txBody>
      </p:sp>
    </p:spTree>
    <p:extLst>
      <p:ext uri="{BB962C8B-B14F-4D97-AF65-F5344CB8AC3E}">
        <p14:creationId xmlns:p14="http://schemas.microsoft.com/office/powerpoint/2010/main" val="3698134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en-US" b="1" dirty="0"/>
              <a:t>Summary:</a:t>
            </a:r>
            <a:endParaRPr lang="en-US" dirty="0"/>
          </a:p>
          <a:p>
            <a:r>
              <a:rPr lang="en-US" dirty="0"/>
              <a:t>In conclusion, our project successfully integrates YOLO, a state-of-the-art object detection model, with the Face Recognition library to achieve real-time person detection and face recognition. Through a series </a:t>
            </a:r>
            <a:r>
              <a:rPr lang="en-US" dirty="0" smtClean="0"/>
              <a:t>of</a:t>
            </a:r>
            <a:r>
              <a:rPr lang="tr-TR" dirty="0" smtClean="0"/>
              <a:t> </a:t>
            </a:r>
            <a:r>
              <a:rPr lang="en-US" dirty="0" smtClean="0"/>
              <a:t>steps</a:t>
            </a:r>
            <a:r>
              <a:rPr lang="en-US" dirty="0"/>
              <a:t>, we demonstrated how to load known faces, process video streams, and recognize individuals in real-time. The efficiency and accuracy of YOLO in detecting persons, combined with the robust face recognition capabilities, highlight the effectiveness of our approach. The live demo showcased the seamless operation of these technologies, emphasizing their potential applications in various fields such as security surveillance, autonomous driving, and real-time tracking. Our project not only illustrates the power of computer vision but also paves the way for future enhancements and applications.</a:t>
            </a:r>
          </a:p>
          <a:p>
            <a:endParaRPr lang="tr-TR" dirty="0"/>
          </a:p>
        </p:txBody>
      </p:sp>
    </p:spTree>
    <p:extLst>
      <p:ext uri="{BB962C8B-B14F-4D97-AF65-F5344CB8AC3E}">
        <p14:creationId xmlns:p14="http://schemas.microsoft.com/office/powerpoint/2010/main" val="1215101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b="1" dirty="0"/>
              <a:t>Objective:</a:t>
            </a:r>
            <a:r>
              <a:rPr lang="en-US" dirty="0"/>
              <a:t/>
            </a:r>
            <a:br>
              <a:rPr lang="en-US" dirty="0"/>
            </a:br>
            <a:r>
              <a:rPr lang="en-US" dirty="0"/>
              <a:t>Our primary goal is to detect individuals within a video stream. Additionally, we aim to recognize and differentiate faces to determine whether they are known or unknown</a:t>
            </a:r>
            <a:r>
              <a:rPr lang="en-US" dirty="0" smtClean="0"/>
              <a:t>.</a:t>
            </a:r>
            <a:endParaRPr lang="tr-TR" dirty="0" smtClean="0"/>
          </a:p>
          <a:p>
            <a:r>
              <a:rPr lang="en-US" b="1" dirty="0"/>
              <a:t>Tools Used:</a:t>
            </a:r>
            <a:r>
              <a:rPr lang="en-US" dirty="0"/>
              <a:t/>
            </a:r>
            <a:br>
              <a:rPr lang="en-US" dirty="0"/>
            </a:br>
            <a:r>
              <a:rPr lang="en-US" dirty="0"/>
              <a:t>We employ YOLO (You Only Look Once) for efficient object detection. For face encoding and comparison, we utilize the Face Recognition library.</a:t>
            </a:r>
            <a:endParaRPr lang="tr-TR" dirty="0"/>
          </a:p>
        </p:txBody>
      </p:sp>
    </p:spTree>
    <p:extLst>
      <p:ext uri="{BB962C8B-B14F-4D97-AF65-F5344CB8AC3E}">
        <p14:creationId xmlns:p14="http://schemas.microsoft.com/office/powerpoint/2010/main" val="2538533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b="1" dirty="0"/>
              <a:t>What is Computer Vision?</a:t>
            </a:r>
            <a:r>
              <a:rPr lang="en-US" dirty="0"/>
              <a:t/>
            </a:r>
            <a:br>
              <a:rPr lang="en-US" dirty="0"/>
            </a:br>
            <a:r>
              <a:rPr lang="en-US" dirty="0"/>
              <a:t>Computer Vision is a field of study dedicated to enabling machines to interpret and understand visual information from the world. It involves the development of algorithms and systems that can process, analyze, and make sense of images and videos, mimicking the human visual system</a:t>
            </a:r>
            <a:r>
              <a:rPr lang="en-US" dirty="0" smtClean="0"/>
              <a:t>.</a:t>
            </a:r>
            <a:endParaRPr lang="tr-TR" dirty="0" smtClean="0"/>
          </a:p>
          <a:p>
            <a:r>
              <a:rPr lang="en-US" b="1" dirty="0"/>
              <a:t>YOLO (You Only Look Once):</a:t>
            </a:r>
            <a:r>
              <a:rPr lang="en-US" dirty="0"/>
              <a:t> YOLO is a state-of-the-art, real-time object detection system. It uses a single convolutional neural network (CNN) to predict multiple bounding boxes and class probabilities for objects in an image simultaneously. This approach allows YOLO to achieve high speed and accuracy, making it ideal for tasks like person detection in video streams</a:t>
            </a:r>
            <a:r>
              <a:rPr lang="en-US" dirty="0" smtClean="0"/>
              <a:t>.</a:t>
            </a:r>
            <a:endParaRPr lang="tr-TR" dirty="0" smtClean="0"/>
          </a:p>
          <a:p>
            <a:pPr marL="0" indent="0">
              <a:buNone/>
            </a:pPr>
            <a:endParaRPr lang="en-US" dirty="0" smtClean="0"/>
          </a:p>
          <a:p>
            <a:endParaRPr lang="tr-TR" dirty="0"/>
          </a:p>
        </p:txBody>
      </p:sp>
    </p:spTree>
    <p:extLst>
      <p:ext uri="{BB962C8B-B14F-4D97-AF65-F5344CB8AC3E}">
        <p14:creationId xmlns:p14="http://schemas.microsoft.com/office/powerpoint/2010/main" val="3517945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YOLO</a:t>
            </a:r>
            <a:endParaRPr lang="tr-TR" dirty="0"/>
          </a:p>
        </p:txBody>
      </p:sp>
      <p:sp>
        <p:nvSpPr>
          <p:cNvPr id="3" name="İçerik Yer Tutucusu 2"/>
          <p:cNvSpPr>
            <a:spLocks noGrp="1"/>
          </p:cNvSpPr>
          <p:nvPr>
            <p:ph idx="1"/>
          </p:nvPr>
        </p:nvSpPr>
        <p:spPr/>
        <p:txBody>
          <a:bodyPr/>
          <a:lstStyle/>
          <a:p>
            <a:endParaRPr lang="tr-TR"/>
          </a:p>
        </p:txBody>
      </p:sp>
      <p:pic>
        <p:nvPicPr>
          <p:cNvPr id="4" name="Picture 2" descr="YOLO Object Detection Explained: A Beginner's Guide | DataC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92" y="1264555"/>
            <a:ext cx="11267220" cy="532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3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Applications of YOLO</a:t>
            </a:r>
            <a:endParaRPr lang="tr-TR" dirty="0"/>
          </a:p>
        </p:txBody>
      </p:sp>
      <p:sp>
        <p:nvSpPr>
          <p:cNvPr id="7" name="İçerik Yer Tutucusu 6"/>
          <p:cNvSpPr>
            <a:spLocks noGrp="1"/>
          </p:cNvSpPr>
          <p:nvPr>
            <p:ph idx="1"/>
          </p:nvPr>
        </p:nvSpPr>
        <p:spPr/>
        <p:txBody>
          <a:bodyPr/>
          <a:lstStyle/>
          <a:p>
            <a:r>
              <a:rPr lang="tr-TR" b="1" dirty="0" err="1"/>
              <a:t>Autonomous</a:t>
            </a:r>
            <a:r>
              <a:rPr lang="tr-TR" b="1" dirty="0"/>
              <a:t> </a:t>
            </a:r>
            <a:r>
              <a:rPr lang="tr-TR" b="1" dirty="0" err="1" smtClean="0"/>
              <a:t>Driving</a:t>
            </a:r>
            <a:endParaRPr lang="tr-TR" b="1" dirty="0" smtClean="0"/>
          </a:p>
          <a:p>
            <a:r>
              <a:rPr lang="tr-TR" b="1" dirty="0"/>
              <a:t>Security </a:t>
            </a:r>
            <a:r>
              <a:rPr lang="tr-TR" b="1" dirty="0" err="1" smtClean="0"/>
              <a:t>Surveillance</a:t>
            </a:r>
            <a:r>
              <a:rPr lang="tr-TR" b="1" dirty="0" smtClean="0"/>
              <a:t>*</a:t>
            </a:r>
          </a:p>
          <a:p>
            <a:r>
              <a:rPr lang="tr-TR" b="1" dirty="0"/>
              <a:t>Real-Time </a:t>
            </a:r>
            <a:r>
              <a:rPr lang="tr-TR" b="1" dirty="0" err="1" smtClean="0"/>
              <a:t>Tracking</a:t>
            </a:r>
            <a:endParaRPr lang="tr-TR" dirty="0"/>
          </a:p>
        </p:txBody>
      </p:sp>
    </p:spTree>
    <p:extLst>
      <p:ext uri="{BB962C8B-B14F-4D97-AF65-F5344CB8AC3E}">
        <p14:creationId xmlns:p14="http://schemas.microsoft.com/office/powerpoint/2010/main" val="3856933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How YOLO Works</a:t>
            </a:r>
            <a:endParaRPr lang="tr-TR" dirty="0"/>
          </a:p>
        </p:txBody>
      </p:sp>
      <p:sp>
        <p:nvSpPr>
          <p:cNvPr id="3" name="İçerik Yer Tutucusu 2"/>
          <p:cNvSpPr>
            <a:spLocks noGrp="1"/>
          </p:cNvSpPr>
          <p:nvPr>
            <p:ph idx="1"/>
          </p:nvPr>
        </p:nvSpPr>
        <p:spPr/>
        <p:txBody>
          <a:bodyPr/>
          <a:lstStyle/>
          <a:p>
            <a:r>
              <a:rPr lang="en-US" b="1" dirty="0"/>
              <a:t>Pipeline:</a:t>
            </a:r>
            <a:endParaRPr lang="en-US" dirty="0"/>
          </a:p>
          <a:p>
            <a:r>
              <a:rPr lang="en-US" b="1" dirty="0"/>
              <a:t>Input Image:</a:t>
            </a:r>
            <a:r>
              <a:rPr lang="en-US" dirty="0"/>
              <a:t> YOLO starts by dividing the input image into a grid of smaller cells. Each cell is responsible for detecting objects that fall within its boundaries.</a:t>
            </a:r>
          </a:p>
          <a:p>
            <a:r>
              <a:rPr lang="en-US" b="1" dirty="0"/>
              <a:t>Bounding Boxes and Class Probabilities:</a:t>
            </a:r>
            <a:r>
              <a:rPr lang="en-US" dirty="0"/>
              <a:t> For each grid cell, YOLO predicts multiple bounding boxes along with their corresponding confidence scores. It also assigns class probabilities to these boxes, indicating the likelihood of different objects being present in each box.</a:t>
            </a:r>
          </a:p>
          <a:p>
            <a:r>
              <a:rPr lang="en-US" b="1" dirty="0"/>
              <a:t>Non-Maximum Suppression:</a:t>
            </a:r>
            <a:r>
              <a:rPr lang="en-US" dirty="0"/>
              <a:t> To refine the results, YOLO applies non-maximum suppression. This technique filters out overlapping boxes, keeping only the ones with the highest confidence scores, thus reducing redundancy and improving detection accuracy.</a:t>
            </a:r>
          </a:p>
          <a:p>
            <a:endParaRPr lang="tr-TR" dirty="0"/>
          </a:p>
        </p:txBody>
      </p:sp>
    </p:spTree>
    <p:extLst>
      <p:ext uri="{BB962C8B-B14F-4D97-AF65-F5344CB8AC3E}">
        <p14:creationId xmlns:p14="http://schemas.microsoft.com/office/powerpoint/2010/main" val="994688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b="1" dirty="0"/>
              <a:t>Advantages:</a:t>
            </a:r>
            <a:endParaRPr lang="en-US" dirty="0"/>
          </a:p>
          <a:p>
            <a:r>
              <a:rPr lang="en-US" b="1" dirty="0"/>
              <a:t>Fast and Efficient:</a:t>
            </a:r>
            <a:r>
              <a:rPr lang="en-US" dirty="0"/>
              <a:t> YOLO's unique architecture allows it to process images in real-time, making it extremely fast and efficient compared to other object detection methods.</a:t>
            </a:r>
          </a:p>
          <a:p>
            <a:r>
              <a:rPr lang="en-US" b="1" dirty="0"/>
              <a:t>High Accuracy in Object Detection:</a:t>
            </a:r>
            <a:r>
              <a:rPr lang="en-US" dirty="0"/>
              <a:t> Despite its speed, YOLO maintains high accuracy in detecting and classifying objects, making it a reliable choice for various applications, from autonomous driving to security surveillance.</a:t>
            </a:r>
          </a:p>
          <a:p>
            <a:endParaRPr lang="tr-TR" dirty="0"/>
          </a:p>
        </p:txBody>
      </p:sp>
    </p:spTree>
    <p:extLst>
      <p:ext uri="{BB962C8B-B14F-4D97-AF65-F5344CB8AC3E}">
        <p14:creationId xmlns:p14="http://schemas.microsoft.com/office/powerpoint/2010/main" val="399956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What</a:t>
            </a:r>
            <a:r>
              <a:rPr lang="tr-TR" b="1" dirty="0"/>
              <a:t> is </a:t>
            </a:r>
            <a:r>
              <a:rPr lang="tr-TR" b="1" dirty="0" err="1"/>
              <a:t>Face</a:t>
            </a:r>
            <a:r>
              <a:rPr lang="tr-TR" b="1" dirty="0"/>
              <a:t> </a:t>
            </a:r>
            <a:r>
              <a:rPr lang="tr-TR" b="1" dirty="0" err="1"/>
              <a:t>Recognition</a:t>
            </a:r>
            <a:r>
              <a:rPr lang="tr-TR" b="1" dirty="0"/>
              <a:t>?</a:t>
            </a:r>
            <a:endParaRPr lang="tr-TR" dirty="0"/>
          </a:p>
        </p:txBody>
      </p:sp>
      <p:sp>
        <p:nvSpPr>
          <p:cNvPr id="3" name="İçerik Yer Tutucusu 2"/>
          <p:cNvSpPr>
            <a:spLocks noGrp="1"/>
          </p:cNvSpPr>
          <p:nvPr>
            <p:ph idx="1"/>
          </p:nvPr>
        </p:nvSpPr>
        <p:spPr/>
        <p:txBody>
          <a:bodyPr/>
          <a:lstStyle/>
          <a:p>
            <a:r>
              <a:rPr lang="en-US" b="1" dirty="0"/>
              <a:t>Face Recognition Library:</a:t>
            </a:r>
            <a:r>
              <a:rPr lang="en-US" dirty="0"/>
              <a:t> This library is utilized for face encoding and comparison. It converts faces into a set of numerical values, or encodings, which can then be compared to determine if they match known faces in a database. This tool is crucial for recognizing and differentiating between known and unknown individuals in the video stream</a:t>
            </a:r>
            <a:r>
              <a:rPr lang="en-US" dirty="0" smtClean="0"/>
              <a:t>.</a:t>
            </a:r>
            <a:endParaRPr lang="tr-TR" dirty="0" smtClean="0"/>
          </a:p>
          <a:p>
            <a:r>
              <a:rPr lang="en-US" dirty="0"/>
              <a:t>Face recognition is the process of identifying or verifying a person from a digital image or video frame. This technology is widely used in various applications, such as security systems, social media, and mobile devices.</a:t>
            </a:r>
          </a:p>
          <a:p>
            <a:endParaRPr lang="tr-TR" dirty="0"/>
          </a:p>
        </p:txBody>
      </p:sp>
    </p:spTree>
    <p:extLst>
      <p:ext uri="{BB962C8B-B14F-4D97-AF65-F5344CB8AC3E}">
        <p14:creationId xmlns:p14="http://schemas.microsoft.com/office/powerpoint/2010/main" val="236775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STEPS of FR</a:t>
            </a:r>
            <a:endParaRPr lang="tr-TR" dirty="0"/>
          </a:p>
        </p:txBody>
      </p:sp>
      <p:sp>
        <p:nvSpPr>
          <p:cNvPr id="3" name="İçerik Yer Tutucusu 2"/>
          <p:cNvSpPr>
            <a:spLocks noGrp="1"/>
          </p:cNvSpPr>
          <p:nvPr>
            <p:ph idx="1"/>
          </p:nvPr>
        </p:nvSpPr>
        <p:spPr/>
        <p:txBody>
          <a:bodyPr/>
          <a:lstStyle/>
          <a:p>
            <a:r>
              <a:rPr lang="en-US" b="1" dirty="0"/>
              <a:t>Face Detection:</a:t>
            </a:r>
            <a:r>
              <a:rPr lang="en-US" dirty="0"/>
              <a:t> The first step involves locating faces within an image. This is achieved by scanning the image to identify regions that contain facial features.</a:t>
            </a:r>
          </a:p>
          <a:p>
            <a:r>
              <a:rPr lang="en-US" b="1" dirty="0"/>
              <a:t>Face Encoding:</a:t>
            </a:r>
            <a:r>
              <a:rPr lang="en-US" dirty="0"/>
              <a:t> Once a face is detected, it is converted into a numerical vector through face encoding. This vector represents the unique features of the face, such as the distance between the eyes, the shape of the nose, and the structure of the jawline.</a:t>
            </a:r>
          </a:p>
          <a:p>
            <a:r>
              <a:rPr lang="en-US" b="1" dirty="0"/>
              <a:t>Face Matching:</a:t>
            </a:r>
            <a:r>
              <a:rPr lang="en-US" dirty="0"/>
              <a:t> The final step involves comparing the encoded face with a database of known faces. The algorithm calculates the similarity between the vectors to determine if there is a match, thereby identifying or verifying the person's identity.</a:t>
            </a:r>
          </a:p>
          <a:p>
            <a:endParaRPr lang="tr-TR" dirty="0"/>
          </a:p>
        </p:txBody>
      </p:sp>
    </p:spTree>
    <p:extLst>
      <p:ext uri="{BB962C8B-B14F-4D97-AF65-F5344CB8AC3E}">
        <p14:creationId xmlns:p14="http://schemas.microsoft.com/office/powerpoint/2010/main" val="2805673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TotalTime>
  <Words>1010</Words>
  <Application>Microsoft Office PowerPoint</Application>
  <PresentationFormat>Geniş ekran</PresentationFormat>
  <Paragraphs>48</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Century Gothic</vt:lpstr>
      <vt:lpstr>Wingdings 3</vt:lpstr>
      <vt:lpstr>Duman</vt:lpstr>
      <vt:lpstr>Real-Time Person Detection and Face Recognition</vt:lpstr>
      <vt:lpstr>PowerPoint Sunusu</vt:lpstr>
      <vt:lpstr>PowerPoint Sunusu</vt:lpstr>
      <vt:lpstr>YOLO</vt:lpstr>
      <vt:lpstr>Applications of YOLO</vt:lpstr>
      <vt:lpstr>How YOLO Works</vt:lpstr>
      <vt:lpstr>PowerPoint Sunusu</vt:lpstr>
      <vt:lpstr>What is Face Recognition?</vt:lpstr>
      <vt:lpstr>STEPS of FR</vt:lpstr>
      <vt:lpstr>How Face Recognition Works</vt:lpstr>
      <vt:lpstr>PowerPoint Sunusu</vt:lpstr>
      <vt:lpstr>PowerPoint Sunusu</vt:lpstr>
      <vt:lpstr>Video Capture and Processing Loop:</vt:lpstr>
      <vt:lpstr>Drawing Bounding Boxes and Labels: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Person Detection and Face Recognition</dc:title>
  <dc:creator>MSI</dc:creator>
  <cp:lastModifiedBy>MSI</cp:lastModifiedBy>
  <cp:revision>12</cp:revision>
  <dcterms:created xsi:type="dcterms:W3CDTF">2024-05-30T20:30:45Z</dcterms:created>
  <dcterms:modified xsi:type="dcterms:W3CDTF">2024-05-31T07:42:42Z</dcterms:modified>
</cp:coreProperties>
</file>