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67" r:id="rId3"/>
    <p:sldId id="272" r:id="rId4"/>
    <p:sldId id="257" r:id="rId5"/>
    <p:sldId id="258" r:id="rId6"/>
    <p:sldId id="259" r:id="rId7"/>
    <p:sldId id="268" r:id="rId8"/>
    <p:sldId id="260" r:id="rId9"/>
    <p:sldId id="271" r:id="rId10"/>
    <p:sldId id="266" r:id="rId11"/>
    <p:sldId id="265" r:id="rId12"/>
    <p:sldId id="269" r:id="rId13"/>
    <p:sldId id="264" r:id="rId14"/>
    <p:sldId id="263" r:id="rId15"/>
    <p:sldId id="262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99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153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9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0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8D9D-CC1E-4547-A7C3-CCEED4890016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22C5-783B-684C-818D-FFE0F40AF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World News Headlines at a Glance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605F-CEFC-2448-B846-1BC97139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Keywords for news in countries around the world!</a:t>
            </a:r>
          </a:p>
        </p:txBody>
      </p:sp>
    </p:spTree>
    <p:extLst>
      <p:ext uri="{BB962C8B-B14F-4D97-AF65-F5344CB8AC3E}">
        <p14:creationId xmlns:p14="http://schemas.microsoft.com/office/powerpoint/2010/main" val="215958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01EA-9302-AE4C-963D-D7DF51FAF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5A3C-B8ED-4842-A265-74DCF318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link to application here</a:t>
            </a:r>
          </a:p>
        </p:txBody>
      </p:sp>
    </p:spTree>
    <p:extLst>
      <p:ext uri="{BB962C8B-B14F-4D97-AF65-F5344CB8AC3E}">
        <p14:creationId xmlns:p14="http://schemas.microsoft.com/office/powerpoint/2010/main" val="16861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37C-DC7F-7E41-BB37-9361A97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75FA-69F7-0247-B3D3-7B3426BB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would we do next…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Deployment.</a:t>
            </a:r>
          </a:p>
          <a:p>
            <a:r>
              <a:rPr lang="en-US" dirty="0"/>
              <a:t>Deeper analysis of word collections by network analysis.</a:t>
            </a:r>
          </a:p>
          <a:p>
            <a:r>
              <a:rPr lang="en-US" dirty="0"/>
              <a:t>Word Searching</a:t>
            </a:r>
          </a:p>
          <a:p>
            <a:r>
              <a:rPr lang="en-US" dirty="0"/>
              <a:t>Linking to actual Articles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“Dead Demo”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Map (leaflet)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MAP GOES HERE</a:t>
            </a:r>
          </a:p>
        </p:txBody>
      </p:sp>
    </p:spTree>
    <p:extLst>
      <p:ext uri="{BB962C8B-B14F-4D97-AF65-F5344CB8AC3E}">
        <p14:creationId xmlns:p14="http://schemas.microsoft.com/office/powerpoint/2010/main" val="397228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Key statements on what this does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230CC-0AC7-44A0-87F9-99B30E63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69" y="632298"/>
            <a:ext cx="7520600" cy="59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4DC-443C-8942-8968-64ECFB82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Coel’s</a:t>
            </a:r>
            <a:r>
              <a:rPr lang="en-US" dirty="0"/>
              <a:t> 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E4B84-ACDA-4045-9C51-F19E580EC1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picture of image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E326F-06C2-7344-81EF-0C804ECB5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around what this does </a:t>
            </a:r>
          </a:p>
        </p:txBody>
      </p:sp>
    </p:spTree>
    <p:extLst>
      <p:ext uri="{BB962C8B-B14F-4D97-AF65-F5344CB8AC3E}">
        <p14:creationId xmlns:p14="http://schemas.microsoft.com/office/powerpoint/2010/main" val="22592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AF92-BBCB-CC4A-BEBE-6D187B79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2CDA-DC64-7444-8BF3-D2EDC883A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image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6BAF-717C-C44E-AF23-773F5A6FA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about what this does</a:t>
            </a:r>
          </a:p>
        </p:txBody>
      </p:sp>
    </p:spTree>
    <p:extLst>
      <p:ext uri="{BB962C8B-B14F-4D97-AF65-F5344CB8AC3E}">
        <p14:creationId xmlns:p14="http://schemas.microsoft.com/office/powerpoint/2010/main" val="22650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66C-A32F-3346-BB1C-608F782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E9FD-36E0-0C44-9462-07F7E505E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image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FE4A-D48D-8549-8249-59597D0A9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about what this does </a:t>
            </a:r>
          </a:p>
        </p:txBody>
      </p:sp>
    </p:spTree>
    <p:extLst>
      <p:ext uri="{BB962C8B-B14F-4D97-AF65-F5344CB8AC3E}">
        <p14:creationId xmlns:p14="http://schemas.microsoft.com/office/powerpoint/2010/main" val="359558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41238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Our Approach</a:t>
            </a:r>
          </a:p>
          <a:p>
            <a:r>
              <a:rPr lang="en-US" dirty="0"/>
              <a:t>What We Built, What Does it Do</a:t>
            </a:r>
          </a:p>
          <a:p>
            <a:r>
              <a:rPr lang="en-US" dirty="0"/>
              <a:t>Our Process / Back-End Processing</a:t>
            </a:r>
          </a:p>
          <a:p>
            <a:r>
              <a:rPr lang="en-US" b="1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By treating countries top headlines as meaningful lists of keywords we can derive important topics through aggregate analysis of those words lists. </a:t>
            </a:r>
          </a:p>
          <a:p>
            <a:r>
              <a:rPr lang="en-US" dirty="0"/>
              <a:t>Using simple word counting and keyword extraction algorithms we can provide meaningful information about the world news each day and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C5BB8-AF0F-5B41-8A80-6891D665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actually do?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D03FB-9634-F843-8AE8-F233613799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74950"/>
            <a:ext cx="9750425" cy="408305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Our application: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 Allows users to explore top headlines from around the world and create their own mental narrative.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Allows users to see analyze multiple countries headlines or visualize the world as a whole with multiple visualizations.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Allows users to make connection between countries and their stories.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5B96-0880-464C-8A76-98294073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– Back-End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B090-778A-4040-8352-5DD0785B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Mining: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Calling Reuters News API* daily for the top headlines by categorized by country.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CreateDB.py</a:t>
            </a:r>
            <a:r>
              <a:rPr lang="en-US" dirty="0"/>
              <a:t> Initializes the Mongo database.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Update.py</a:t>
            </a:r>
            <a:r>
              <a:rPr lang="en-US" dirty="0"/>
              <a:t> processes news headlines, as a scheduled task daily.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F64D4-449D-4E4A-96FF-03FFC08C00D5}"/>
              </a:ext>
            </a:extLst>
          </p:cNvPr>
          <p:cNvSpPr txBox="1"/>
          <p:nvPr/>
        </p:nvSpPr>
        <p:spPr>
          <a:xfrm>
            <a:off x="9468034" y="6488668"/>
            <a:ext cx="249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https://newsapi.org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9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B585E-7C9E-49E2-8AB7-1FD4EB0D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2685" y="1210615"/>
            <a:ext cx="4851321" cy="5647386"/>
          </a:xfrm>
          <a:prstGeom prst="rect">
            <a:avLst/>
          </a:prstGeom>
          <a:effectLst>
            <a:glow>
              <a:schemeClr val="accent1"/>
            </a:glow>
            <a:innerShdw blurRad="114300">
              <a:prstClr val="black"/>
            </a:innerShdw>
            <a:softEdge rad="152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163"/>
            <a:ext cx="4345427" cy="4752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Update.py </a:t>
            </a:r>
            <a:r>
              <a:rPr lang="en-US" sz="2400" dirty="0"/>
              <a:t>performs the following functions daily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Concatenates all headlines per country that day.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Translates each countries headlines using translate.google.com API calls via the </a:t>
            </a:r>
            <a:r>
              <a:rPr lang="en-US" dirty="0" err="1"/>
              <a:t>py_translator</a:t>
            </a:r>
            <a:r>
              <a:rPr lang="en-US" dirty="0"/>
              <a:t>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Strips meaningless special characters (and the flame emoji 🔥)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Performs analysis (keyword extraction)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Stores all derived and original data in a Mongo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37C-DC7F-7E41-BB37-9361A97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9296-01B7-49F8-BCCF-8FED367E9E05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Rake NLTK</a:t>
            </a:r>
            <a:endParaRPr lang="en-US" sz="2400" b="1" i="1" dirty="0"/>
          </a:p>
          <a:p>
            <a:pPr marL="0" indent="0">
              <a:buFont typeface="Wingdings 2" charset="2"/>
              <a:buNone/>
            </a:pPr>
            <a:endParaRPr lang="en-US" sz="2400" dirty="0"/>
          </a:p>
          <a:p>
            <a:r>
              <a:rPr lang="en-US" dirty="0"/>
              <a:t>Rake Calculates word associations and “magnitude” of associations for 1 or 2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82D71-1303-40C7-A349-209F76C3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171" y="1447635"/>
            <a:ext cx="5235308" cy="494607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3495A-F539-AF4E-8437-C741CB5C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8DD6-241D-4A45-B5A7-785A2CC1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56041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application </a:t>
            </a:r>
            <a:r>
              <a:rPr lang="en-US" sz="2400" b="1" i="1" dirty="0"/>
              <a:t>appRoutes.py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3 tier application provides all data and services to the front end through API calls.</a:t>
            </a:r>
          </a:p>
          <a:p>
            <a:r>
              <a:rPr lang="en-US" dirty="0"/>
              <a:t>Flask app provides routes for several visualization pages and many API end points.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495A-F539-AF4E-8437-C741CB5C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8DD6-241D-4A45-B5A7-785A2CC1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Visualizations and Interactive Analysis</a:t>
            </a: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Map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3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{E7596978-977B-5146-845D-52530A45B19A}tf10001060</Template>
  <TotalTime>271</TotalTime>
  <Words>393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 2</vt:lpstr>
      <vt:lpstr>Wingdings 3</vt:lpstr>
      <vt:lpstr>Facet</vt:lpstr>
      <vt:lpstr>World News Headlines at a Glance </vt:lpstr>
      <vt:lpstr>Agenda</vt:lpstr>
      <vt:lpstr>Our Approach</vt:lpstr>
      <vt:lpstr>What does it actually do? </vt:lpstr>
      <vt:lpstr>Our Process – Back-End </vt:lpstr>
      <vt:lpstr>Back-End</vt:lpstr>
      <vt:lpstr>Processing Data</vt:lpstr>
      <vt:lpstr>Back-End Cont.</vt:lpstr>
      <vt:lpstr>Presentation</vt:lpstr>
      <vt:lpstr>App Demo</vt:lpstr>
      <vt:lpstr>Post Mortem</vt:lpstr>
      <vt:lpstr>Backup Slides “Dead Demo”</vt:lpstr>
      <vt:lpstr>Backup Slides</vt:lpstr>
      <vt:lpstr>Coel’s View </vt:lpstr>
      <vt:lpstr>Bar Graph </vt:lpstr>
      <vt:lpstr>Network Connection </vt:lpstr>
      <vt:lpstr>Backup Slides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News Headliners </dc:title>
  <dc:creator>Microsoft Office User</dc:creator>
  <cp:lastModifiedBy>Microsoft Office User</cp:lastModifiedBy>
  <cp:revision>16</cp:revision>
  <dcterms:created xsi:type="dcterms:W3CDTF">2019-02-18T18:31:38Z</dcterms:created>
  <dcterms:modified xsi:type="dcterms:W3CDTF">2019-02-19T02:29:51Z</dcterms:modified>
</cp:coreProperties>
</file>