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8" r:id="rId2"/>
    <p:sldId id="257" r:id="rId3"/>
    <p:sldId id="256" r:id="rId4"/>
    <p:sldId id="259" r:id="rId5"/>
  </p:sldIdLst>
  <p:sldSz cx="12801600" cy="9601200" type="A3"/>
  <p:notesSz cx="14301788" cy="98726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EAE1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AC82A6-1E63-423C-88A3-911E310D6205}" v="1" dt="2019-05-01T12:28:20.1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6760" autoAdjust="0"/>
  </p:normalViewPr>
  <p:slideViewPr>
    <p:cSldViewPr snapToGrid="0">
      <p:cViewPr>
        <p:scale>
          <a:sx n="200" d="100"/>
          <a:sy n="200" d="100"/>
        </p:scale>
        <p:origin x="-10258" y="14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resa Binks" userId="a2738410-2879-48a2-8c35-a24676bdb606" providerId="ADAL" clId="{64AC82A6-1E63-423C-88A3-911E310D6205}"/>
    <pc:docChg chg="modSld">
      <pc:chgData name="Teresa Binks" userId="a2738410-2879-48a2-8c35-a24676bdb606" providerId="ADAL" clId="{64AC82A6-1E63-423C-88A3-911E310D6205}" dt="2019-05-01T12:28:20.106" v="0" actId="165"/>
      <pc:docMkLst>
        <pc:docMk/>
      </pc:docMkLst>
      <pc:sldChg chg="delSp modSp">
        <pc:chgData name="Teresa Binks" userId="a2738410-2879-48a2-8c35-a24676bdb606" providerId="ADAL" clId="{64AC82A6-1E63-423C-88A3-911E310D6205}" dt="2019-05-01T12:28:20.106" v="0" actId="165"/>
        <pc:sldMkLst>
          <pc:docMk/>
          <pc:sldMk cId="2758279909" sldId="256"/>
        </pc:sldMkLst>
        <pc:spChg chg="mod topLvl">
          <ac:chgData name="Teresa Binks" userId="a2738410-2879-48a2-8c35-a24676bdb606" providerId="ADAL" clId="{64AC82A6-1E63-423C-88A3-911E310D6205}" dt="2019-05-01T12:28:20.106" v="0" actId="165"/>
          <ac:spMkLst>
            <pc:docMk/>
            <pc:sldMk cId="2758279909" sldId="256"/>
            <ac:spMk id="401" creationId="{3A84901D-D599-4D0C-84B4-E124E2559AA0}"/>
          </ac:spMkLst>
        </pc:spChg>
        <pc:spChg chg="mod topLvl">
          <ac:chgData name="Teresa Binks" userId="a2738410-2879-48a2-8c35-a24676bdb606" providerId="ADAL" clId="{64AC82A6-1E63-423C-88A3-911E310D6205}" dt="2019-05-01T12:28:20.106" v="0" actId="165"/>
          <ac:spMkLst>
            <pc:docMk/>
            <pc:sldMk cId="2758279909" sldId="256"/>
            <ac:spMk id="402" creationId="{20079F60-7050-466E-88D8-DDEBA5D86C1A}"/>
          </ac:spMkLst>
        </pc:spChg>
        <pc:spChg chg="mod topLvl">
          <ac:chgData name="Teresa Binks" userId="a2738410-2879-48a2-8c35-a24676bdb606" providerId="ADAL" clId="{64AC82A6-1E63-423C-88A3-911E310D6205}" dt="2019-05-01T12:28:20.106" v="0" actId="165"/>
          <ac:spMkLst>
            <pc:docMk/>
            <pc:sldMk cId="2758279909" sldId="256"/>
            <ac:spMk id="404" creationId="{8067B516-94FD-43E2-B1E1-37E73346FB87}"/>
          </ac:spMkLst>
        </pc:spChg>
        <pc:spChg chg="mod topLvl">
          <ac:chgData name="Teresa Binks" userId="a2738410-2879-48a2-8c35-a24676bdb606" providerId="ADAL" clId="{64AC82A6-1E63-423C-88A3-911E310D6205}" dt="2019-05-01T12:28:20.106" v="0" actId="165"/>
          <ac:spMkLst>
            <pc:docMk/>
            <pc:sldMk cId="2758279909" sldId="256"/>
            <ac:spMk id="574" creationId="{A30F2F8A-9826-4DCE-B91D-960344DBA280}"/>
          </ac:spMkLst>
        </pc:spChg>
        <pc:grpChg chg="mod topLvl">
          <ac:chgData name="Teresa Binks" userId="a2738410-2879-48a2-8c35-a24676bdb606" providerId="ADAL" clId="{64AC82A6-1E63-423C-88A3-911E310D6205}" dt="2019-05-01T12:28:20.106" v="0" actId="165"/>
          <ac:grpSpMkLst>
            <pc:docMk/>
            <pc:sldMk cId="2758279909" sldId="256"/>
            <ac:grpSpMk id="2" creationId="{73C3B1EE-E4C2-47EA-B212-4A61DF07829B}"/>
          </ac:grpSpMkLst>
        </pc:grpChg>
        <pc:grpChg chg="del">
          <ac:chgData name="Teresa Binks" userId="a2738410-2879-48a2-8c35-a24676bdb606" providerId="ADAL" clId="{64AC82A6-1E63-423C-88A3-911E310D6205}" dt="2019-05-01T12:28:20.106" v="0" actId="165"/>
          <ac:grpSpMkLst>
            <pc:docMk/>
            <pc:sldMk cId="2758279909" sldId="256"/>
            <ac:grpSpMk id="3" creationId="{190BD61D-C6EB-46D7-9626-CBED7216E30E}"/>
          </ac:grpSpMkLst>
        </pc:grpChg>
        <pc:grpChg chg="mod topLvl">
          <ac:chgData name="Teresa Binks" userId="a2738410-2879-48a2-8c35-a24676bdb606" providerId="ADAL" clId="{64AC82A6-1E63-423C-88A3-911E310D6205}" dt="2019-05-01T12:28:20.106" v="0" actId="165"/>
          <ac:grpSpMkLst>
            <pc:docMk/>
            <pc:sldMk cId="2758279909" sldId="256"/>
            <ac:grpSpMk id="338" creationId="{14A6C531-A362-4EE3-B876-1A86662CE5D5}"/>
          </ac:grpSpMkLst>
        </pc:grpChg>
        <pc:grpChg chg="mod topLvl">
          <ac:chgData name="Teresa Binks" userId="a2738410-2879-48a2-8c35-a24676bdb606" providerId="ADAL" clId="{64AC82A6-1E63-423C-88A3-911E310D6205}" dt="2019-05-01T12:28:20.106" v="0" actId="165"/>
          <ac:grpSpMkLst>
            <pc:docMk/>
            <pc:sldMk cId="2758279909" sldId="256"/>
            <ac:grpSpMk id="403" creationId="{F9544A3E-152D-4520-B7D5-580DC44AC52C}"/>
          </ac:grpSpMkLst>
        </pc:grpChg>
        <pc:grpChg chg="mod topLvl">
          <ac:chgData name="Teresa Binks" userId="a2738410-2879-48a2-8c35-a24676bdb606" providerId="ADAL" clId="{64AC82A6-1E63-423C-88A3-911E310D6205}" dt="2019-05-01T12:28:20.106" v="0" actId="165"/>
          <ac:grpSpMkLst>
            <pc:docMk/>
            <pc:sldMk cId="2758279909" sldId="256"/>
            <ac:grpSpMk id="406" creationId="{F2CBECE3-65FA-446F-B8C8-962071CF2DCB}"/>
          </ac:grpSpMkLst>
        </pc:grpChg>
        <pc:grpChg chg="mod topLvl">
          <ac:chgData name="Teresa Binks" userId="a2738410-2879-48a2-8c35-a24676bdb606" providerId="ADAL" clId="{64AC82A6-1E63-423C-88A3-911E310D6205}" dt="2019-05-01T12:28:20.106" v="0" actId="165"/>
          <ac:grpSpMkLst>
            <pc:docMk/>
            <pc:sldMk cId="2758279909" sldId="256"/>
            <ac:grpSpMk id="583" creationId="{B4959248-EC69-4F9C-AD79-CC55AA380AB0}"/>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197600"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8101013" y="0"/>
            <a:ext cx="6197600" cy="495300"/>
          </a:xfrm>
          <a:prstGeom prst="rect">
            <a:avLst/>
          </a:prstGeom>
        </p:spPr>
        <p:txBody>
          <a:bodyPr vert="horz" lIns="91440" tIns="45720" rIns="91440" bIns="45720" rtlCol="0"/>
          <a:lstStyle>
            <a:lvl1pPr algn="r">
              <a:defRPr sz="1200"/>
            </a:lvl1pPr>
          </a:lstStyle>
          <a:p>
            <a:fld id="{9605D932-D2CF-46C8-B29C-A24318E9D4AE}" type="datetimeFigureOut">
              <a:rPr lang="en-GB" smtClean="0"/>
              <a:t>29/11/2020</a:t>
            </a:fld>
            <a:endParaRPr lang="en-GB"/>
          </a:p>
        </p:txBody>
      </p:sp>
      <p:sp>
        <p:nvSpPr>
          <p:cNvPr id="4" name="Slide Image Placeholder 3"/>
          <p:cNvSpPr>
            <a:spLocks noGrp="1" noRot="1" noChangeAspect="1"/>
          </p:cNvSpPr>
          <p:nvPr>
            <p:ph type="sldImg" idx="2"/>
          </p:nvPr>
        </p:nvSpPr>
        <p:spPr>
          <a:xfrm>
            <a:off x="4929188" y="1233488"/>
            <a:ext cx="4443412" cy="333216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430338" y="4751388"/>
            <a:ext cx="11441112" cy="38877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63"/>
            <a:ext cx="6197600" cy="4953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8101013" y="9377363"/>
            <a:ext cx="6197600" cy="495300"/>
          </a:xfrm>
          <a:prstGeom prst="rect">
            <a:avLst/>
          </a:prstGeom>
        </p:spPr>
        <p:txBody>
          <a:bodyPr vert="horz" lIns="91440" tIns="45720" rIns="91440" bIns="45720" rtlCol="0" anchor="b"/>
          <a:lstStyle>
            <a:lvl1pPr algn="r">
              <a:defRPr sz="1200"/>
            </a:lvl1pPr>
          </a:lstStyle>
          <a:p>
            <a:fld id="{A590EE5D-452E-4B3E-98F4-C4B46D18576F}" type="slidenum">
              <a:rPr lang="en-GB" smtClean="0"/>
              <a:t>‹#›</a:t>
            </a:fld>
            <a:endParaRPr lang="en-GB"/>
          </a:p>
        </p:txBody>
      </p:sp>
    </p:spTree>
    <p:extLst>
      <p:ext uri="{BB962C8B-B14F-4D97-AF65-F5344CB8AC3E}">
        <p14:creationId xmlns:p14="http://schemas.microsoft.com/office/powerpoint/2010/main" val="2973364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90EE5D-452E-4B3E-98F4-C4B46D18576F}" type="slidenum">
              <a:rPr lang="en-GB" smtClean="0"/>
              <a:t>3</a:t>
            </a:fld>
            <a:endParaRPr lang="en-GB"/>
          </a:p>
        </p:txBody>
      </p:sp>
    </p:spTree>
    <p:extLst>
      <p:ext uri="{BB962C8B-B14F-4D97-AF65-F5344CB8AC3E}">
        <p14:creationId xmlns:p14="http://schemas.microsoft.com/office/powerpoint/2010/main" val="1617437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90EE5D-452E-4B3E-98F4-C4B46D18576F}" type="slidenum">
              <a:rPr lang="en-GB" smtClean="0"/>
              <a:t>4</a:t>
            </a:fld>
            <a:endParaRPr lang="en-GB"/>
          </a:p>
        </p:txBody>
      </p:sp>
    </p:spTree>
    <p:extLst>
      <p:ext uri="{BB962C8B-B14F-4D97-AF65-F5344CB8AC3E}">
        <p14:creationId xmlns:p14="http://schemas.microsoft.com/office/powerpoint/2010/main" val="2851789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en-US"/>
              <a:t>Click to edit Master title style</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83A812-56E3-43DB-839C-3C26450B3226}" type="datetimeFigureOut">
              <a:rPr lang="en-GB" smtClean="0"/>
              <a:t>29/11/2020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2666DC-EA90-494A-A9FC-7B51AF764F0E}" type="slidenum">
              <a:rPr lang="en-GB" smtClean="0"/>
              <a:t>‹#›</a:t>
            </a:fld>
            <a:endParaRPr lang="en-GB"/>
          </a:p>
        </p:txBody>
      </p:sp>
    </p:spTree>
    <p:extLst>
      <p:ext uri="{BB962C8B-B14F-4D97-AF65-F5344CB8AC3E}">
        <p14:creationId xmlns:p14="http://schemas.microsoft.com/office/powerpoint/2010/main" val="419097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83A812-56E3-43DB-839C-3C26450B3226}" type="datetimeFigureOut">
              <a:rPr lang="en-GB" smtClean="0"/>
              <a:t>29/11/2020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2666DC-EA90-494A-A9FC-7B51AF764F0E}" type="slidenum">
              <a:rPr lang="en-GB" smtClean="0"/>
              <a:t>‹#›</a:t>
            </a:fld>
            <a:endParaRPr lang="en-GB"/>
          </a:p>
        </p:txBody>
      </p:sp>
    </p:spTree>
    <p:extLst>
      <p:ext uri="{BB962C8B-B14F-4D97-AF65-F5344CB8AC3E}">
        <p14:creationId xmlns:p14="http://schemas.microsoft.com/office/powerpoint/2010/main" val="1671219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83A812-56E3-43DB-839C-3C26450B3226}" type="datetimeFigureOut">
              <a:rPr lang="en-GB" smtClean="0"/>
              <a:t>29/11/2020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2666DC-EA90-494A-A9FC-7B51AF764F0E}" type="slidenum">
              <a:rPr lang="en-GB" smtClean="0"/>
              <a:t>‹#›</a:t>
            </a:fld>
            <a:endParaRPr lang="en-GB"/>
          </a:p>
        </p:txBody>
      </p:sp>
    </p:spTree>
    <p:extLst>
      <p:ext uri="{BB962C8B-B14F-4D97-AF65-F5344CB8AC3E}">
        <p14:creationId xmlns:p14="http://schemas.microsoft.com/office/powerpoint/2010/main" val="3372711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83A812-56E3-43DB-839C-3C26450B3226}" type="datetimeFigureOut">
              <a:rPr lang="en-GB" smtClean="0"/>
              <a:t>29/11/2020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2666DC-EA90-494A-A9FC-7B51AF764F0E}" type="slidenum">
              <a:rPr lang="en-GB" smtClean="0"/>
              <a:t>‹#›</a:t>
            </a:fld>
            <a:endParaRPr lang="en-GB"/>
          </a:p>
        </p:txBody>
      </p:sp>
    </p:spTree>
    <p:extLst>
      <p:ext uri="{BB962C8B-B14F-4D97-AF65-F5344CB8AC3E}">
        <p14:creationId xmlns:p14="http://schemas.microsoft.com/office/powerpoint/2010/main" val="2501238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n-US"/>
              <a:t>Click to edit Master title style</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83A812-56E3-43DB-839C-3C26450B3226}" type="datetimeFigureOut">
              <a:rPr lang="en-GB" smtClean="0"/>
              <a:t>29/11/2020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2666DC-EA90-494A-A9FC-7B51AF764F0E}" type="slidenum">
              <a:rPr lang="en-GB" smtClean="0"/>
              <a:t>‹#›</a:t>
            </a:fld>
            <a:endParaRPr lang="en-GB"/>
          </a:p>
        </p:txBody>
      </p:sp>
    </p:spTree>
    <p:extLst>
      <p:ext uri="{BB962C8B-B14F-4D97-AF65-F5344CB8AC3E}">
        <p14:creationId xmlns:p14="http://schemas.microsoft.com/office/powerpoint/2010/main" val="644067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83A812-56E3-43DB-839C-3C26450B3226}" type="datetimeFigureOut">
              <a:rPr lang="en-GB" smtClean="0"/>
              <a:t>29/11/2020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62666DC-EA90-494A-A9FC-7B51AF764F0E}" type="slidenum">
              <a:rPr lang="en-GB" smtClean="0"/>
              <a:t>‹#›</a:t>
            </a:fld>
            <a:endParaRPr lang="en-GB"/>
          </a:p>
        </p:txBody>
      </p:sp>
    </p:spTree>
    <p:extLst>
      <p:ext uri="{BB962C8B-B14F-4D97-AF65-F5344CB8AC3E}">
        <p14:creationId xmlns:p14="http://schemas.microsoft.com/office/powerpoint/2010/main" val="3075846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Edit Master text styles</a:t>
            </a:r>
          </a:p>
        </p:txBody>
      </p:sp>
      <p:sp>
        <p:nvSpPr>
          <p:cNvPr id="4" name="Content Placeholder 3"/>
          <p:cNvSpPr>
            <a:spLocks noGrp="1"/>
          </p:cNvSpPr>
          <p:nvPr>
            <p:ph sz="half" idx="2"/>
          </p:nvPr>
        </p:nvSpPr>
        <p:spPr>
          <a:xfrm>
            <a:off x="881779" y="3507105"/>
            <a:ext cx="5415676" cy="51584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Edit Master text styles</a:t>
            </a:r>
          </a:p>
        </p:txBody>
      </p:sp>
      <p:sp>
        <p:nvSpPr>
          <p:cNvPr id="6" name="Content Placeholder 5"/>
          <p:cNvSpPr>
            <a:spLocks noGrp="1"/>
          </p:cNvSpPr>
          <p:nvPr>
            <p:ph sz="quarter" idx="4"/>
          </p:nvPr>
        </p:nvSpPr>
        <p:spPr>
          <a:xfrm>
            <a:off x="6480811" y="3507105"/>
            <a:ext cx="5442347" cy="51584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83A812-56E3-43DB-839C-3C26450B3226}" type="datetimeFigureOut">
              <a:rPr lang="en-GB" smtClean="0"/>
              <a:t>29/11/2020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62666DC-EA90-494A-A9FC-7B51AF764F0E}" type="slidenum">
              <a:rPr lang="en-GB" smtClean="0"/>
              <a:t>‹#›</a:t>
            </a:fld>
            <a:endParaRPr lang="en-GB"/>
          </a:p>
        </p:txBody>
      </p:sp>
    </p:spTree>
    <p:extLst>
      <p:ext uri="{BB962C8B-B14F-4D97-AF65-F5344CB8AC3E}">
        <p14:creationId xmlns:p14="http://schemas.microsoft.com/office/powerpoint/2010/main" val="405890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83A812-56E3-43DB-839C-3C26450B3226}" type="datetimeFigureOut">
              <a:rPr lang="en-GB" smtClean="0"/>
              <a:t>29/11/2020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62666DC-EA90-494A-A9FC-7B51AF764F0E}" type="slidenum">
              <a:rPr lang="en-GB" smtClean="0"/>
              <a:t>‹#›</a:t>
            </a:fld>
            <a:endParaRPr lang="en-GB"/>
          </a:p>
        </p:txBody>
      </p:sp>
    </p:spTree>
    <p:extLst>
      <p:ext uri="{BB962C8B-B14F-4D97-AF65-F5344CB8AC3E}">
        <p14:creationId xmlns:p14="http://schemas.microsoft.com/office/powerpoint/2010/main" val="2155896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83A812-56E3-43DB-839C-3C26450B3226}" type="datetimeFigureOut">
              <a:rPr lang="en-GB" smtClean="0"/>
              <a:t>29/11/2020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62666DC-EA90-494A-A9FC-7B51AF764F0E}" type="slidenum">
              <a:rPr lang="en-GB" smtClean="0"/>
              <a:t>‹#›</a:t>
            </a:fld>
            <a:endParaRPr lang="en-GB"/>
          </a:p>
        </p:txBody>
      </p:sp>
    </p:spTree>
    <p:extLst>
      <p:ext uri="{BB962C8B-B14F-4D97-AF65-F5344CB8AC3E}">
        <p14:creationId xmlns:p14="http://schemas.microsoft.com/office/powerpoint/2010/main" val="3584186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Edit Master text styles</a:t>
            </a:r>
          </a:p>
        </p:txBody>
      </p:sp>
      <p:sp>
        <p:nvSpPr>
          <p:cNvPr id="5" name="Date Placeholder 4"/>
          <p:cNvSpPr>
            <a:spLocks noGrp="1"/>
          </p:cNvSpPr>
          <p:nvPr>
            <p:ph type="dt" sz="half" idx="10"/>
          </p:nvPr>
        </p:nvSpPr>
        <p:spPr/>
        <p:txBody>
          <a:bodyPr/>
          <a:lstStyle/>
          <a:p>
            <a:fld id="{5683A812-56E3-43DB-839C-3C26450B3226}" type="datetimeFigureOut">
              <a:rPr lang="en-GB" smtClean="0"/>
              <a:t>29/11/2020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62666DC-EA90-494A-A9FC-7B51AF764F0E}" type="slidenum">
              <a:rPr lang="en-GB" smtClean="0"/>
              <a:t>‹#›</a:t>
            </a:fld>
            <a:endParaRPr lang="en-GB"/>
          </a:p>
        </p:txBody>
      </p:sp>
    </p:spTree>
    <p:extLst>
      <p:ext uri="{BB962C8B-B14F-4D97-AF65-F5344CB8AC3E}">
        <p14:creationId xmlns:p14="http://schemas.microsoft.com/office/powerpoint/2010/main" val="2683189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a:t>Click icon to add picture</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Edit Master text styles</a:t>
            </a:r>
          </a:p>
        </p:txBody>
      </p:sp>
      <p:sp>
        <p:nvSpPr>
          <p:cNvPr id="5" name="Date Placeholder 4"/>
          <p:cNvSpPr>
            <a:spLocks noGrp="1"/>
          </p:cNvSpPr>
          <p:nvPr>
            <p:ph type="dt" sz="half" idx="10"/>
          </p:nvPr>
        </p:nvSpPr>
        <p:spPr/>
        <p:txBody>
          <a:bodyPr/>
          <a:lstStyle/>
          <a:p>
            <a:fld id="{5683A812-56E3-43DB-839C-3C26450B3226}" type="datetimeFigureOut">
              <a:rPr lang="en-GB" smtClean="0"/>
              <a:t>29/11/2020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62666DC-EA90-494A-A9FC-7B51AF764F0E}" type="slidenum">
              <a:rPr lang="en-GB" smtClean="0"/>
              <a:t>‹#›</a:t>
            </a:fld>
            <a:endParaRPr lang="en-GB"/>
          </a:p>
        </p:txBody>
      </p:sp>
    </p:spTree>
    <p:extLst>
      <p:ext uri="{BB962C8B-B14F-4D97-AF65-F5344CB8AC3E}">
        <p14:creationId xmlns:p14="http://schemas.microsoft.com/office/powerpoint/2010/main" val="2391467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5683A812-56E3-43DB-839C-3C26450B3226}" type="datetimeFigureOut">
              <a:rPr lang="en-GB" smtClean="0"/>
              <a:t>29/11/2020</a:t>
            </a:fld>
            <a:endParaRPr lang="en-GB"/>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662666DC-EA90-494A-A9FC-7B51AF764F0E}" type="slidenum">
              <a:rPr lang="en-GB" smtClean="0"/>
              <a:t>‹#›</a:t>
            </a:fld>
            <a:endParaRPr lang="en-GB"/>
          </a:p>
        </p:txBody>
      </p:sp>
    </p:spTree>
    <p:extLst>
      <p:ext uri="{BB962C8B-B14F-4D97-AF65-F5344CB8AC3E}">
        <p14:creationId xmlns:p14="http://schemas.microsoft.com/office/powerpoint/2010/main" val="26217268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microsoft.com/office/2007/relationships/hdphoto" Target="../media/hdphoto3.wdp"/><Relationship Id="rId18" Type="http://schemas.openxmlformats.org/officeDocument/2006/relationships/image" Target="../media/image6.svg"/><Relationship Id="rId3" Type="http://schemas.openxmlformats.org/officeDocument/2006/relationships/image" Target="../media/image8.png"/><Relationship Id="rId21" Type="http://schemas.openxmlformats.org/officeDocument/2006/relationships/image" Target="../media/image20.png"/><Relationship Id="rId7" Type="http://schemas.microsoft.com/office/2007/relationships/hdphoto" Target="../media/hdphoto2.wdp"/><Relationship Id="rId12" Type="http://schemas.openxmlformats.org/officeDocument/2006/relationships/image" Target="../media/image15.png"/><Relationship Id="rId17" Type="http://schemas.openxmlformats.org/officeDocument/2006/relationships/image" Target="../media/image5.png"/><Relationship Id="rId2" Type="http://schemas.openxmlformats.org/officeDocument/2006/relationships/notesSlide" Target="../notesSlides/notesSlide1.xml"/><Relationship Id="rId16" Type="http://schemas.openxmlformats.org/officeDocument/2006/relationships/image" Target="../media/image17.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4.svg"/><Relationship Id="rId24" Type="http://schemas.openxmlformats.org/officeDocument/2006/relationships/image" Target="../media/image23.svg"/><Relationship Id="rId5" Type="http://schemas.microsoft.com/office/2007/relationships/hdphoto" Target="../media/hdphoto1.wdp"/><Relationship Id="rId15" Type="http://schemas.openxmlformats.org/officeDocument/2006/relationships/image" Target="../media/image16.png"/><Relationship Id="rId23" Type="http://schemas.openxmlformats.org/officeDocument/2006/relationships/image" Target="../media/image22.png"/><Relationship Id="rId10" Type="http://schemas.openxmlformats.org/officeDocument/2006/relationships/image" Target="../media/image13.png"/><Relationship Id="rId19" Type="http://schemas.openxmlformats.org/officeDocument/2006/relationships/image" Target="../media/image18.png"/><Relationship Id="rId4" Type="http://schemas.openxmlformats.org/officeDocument/2006/relationships/image" Target="../media/image9.png"/><Relationship Id="rId9" Type="http://schemas.openxmlformats.org/officeDocument/2006/relationships/image" Target="../media/image12.png"/><Relationship Id="rId14" Type="http://schemas.openxmlformats.org/officeDocument/2006/relationships/image" Target="../media/image7.png"/><Relationship Id="rId22" Type="http://schemas.openxmlformats.org/officeDocument/2006/relationships/image" Target="../media/image21.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6.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8.png"/><Relationship Id="rId4" Type="http://schemas.openxmlformats.org/officeDocument/2006/relationships/image" Target="../media/image17.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Arrow to screenshot">
            <a:extLst>
              <a:ext uri="{FF2B5EF4-FFF2-40B4-BE49-F238E27FC236}">
                <a16:creationId xmlns:a16="http://schemas.microsoft.com/office/drawing/2014/main" id="{E676D55A-6BCF-4C12-B409-B3C0427B95CD}"/>
              </a:ext>
            </a:extLst>
          </p:cNvPr>
          <p:cNvCxnSpPr>
            <a:cxnSpLocks/>
          </p:cNvCxnSpPr>
          <p:nvPr/>
        </p:nvCxnSpPr>
        <p:spPr>
          <a:xfrm>
            <a:off x="6787216" y="7785488"/>
            <a:ext cx="1256887" cy="6879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Arrow to text">
            <a:extLst>
              <a:ext uri="{FF2B5EF4-FFF2-40B4-BE49-F238E27FC236}">
                <a16:creationId xmlns:a16="http://schemas.microsoft.com/office/drawing/2014/main" id="{D27EB06E-385F-4255-8E78-D622EAAF5D52}"/>
              </a:ext>
            </a:extLst>
          </p:cNvPr>
          <p:cNvCxnSpPr>
            <a:cxnSpLocks/>
            <a:endCxn id="28" idx="1"/>
          </p:cNvCxnSpPr>
          <p:nvPr/>
        </p:nvCxnSpPr>
        <p:spPr>
          <a:xfrm>
            <a:off x="12415520" y="3667745"/>
            <a:ext cx="1848234" cy="27516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8" name="Text starting in gutter">
            <a:extLst>
              <a:ext uri="{FF2B5EF4-FFF2-40B4-BE49-F238E27FC236}">
                <a16:creationId xmlns:a16="http://schemas.microsoft.com/office/drawing/2014/main" id="{866EBC49-8180-4056-978B-C248D04D30BF}"/>
              </a:ext>
            </a:extLst>
          </p:cNvPr>
          <p:cNvSpPr/>
          <p:nvPr/>
        </p:nvSpPr>
        <p:spPr>
          <a:xfrm>
            <a:off x="14263754" y="3681295"/>
            <a:ext cx="3618748" cy="523220"/>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rPr>
              <a:t>This text is in the gutter</a:t>
            </a:r>
            <a:endParaRPr lang="en-US" sz="2800" b="0" cap="none" spc="0" dirty="0">
              <a:ln w="0"/>
              <a:solidFill>
                <a:schemeClr val="tx1"/>
              </a:solidFill>
              <a:effectLst>
                <a:outerShdw blurRad="38100" dist="19050" dir="2700000" algn="tl" rotWithShape="0">
                  <a:schemeClr val="dk1">
                    <a:alpha val="40000"/>
                  </a:schemeClr>
                </a:outerShdw>
              </a:effectLst>
            </a:endParaRPr>
          </a:p>
        </p:txBody>
      </p:sp>
      <p:grpSp>
        <p:nvGrpSpPr>
          <p:cNvPr id="10" name="Normal View Screenshot">
            <a:extLst>
              <a:ext uri="{FF2B5EF4-FFF2-40B4-BE49-F238E27FC236}">
                <a16:creationId xmlns:a16="http://schemas.microsoft.com/office/drawing/2014/main" id="{4D6BF69D-B04C-42DF-8983-056BEC7AFFEE}"/>
              </a:ext>
            </a:extLst>
          </p:cNvPr>
          <p:cNvGrpSpPr/>
          <p:nvPr/>
        </p:nvGrpSpPr>
        <p:grpSpPr>
          <a:xfrm>
            <a:off x="4646362" y="1761549"/>
            <a:ext cx="5053330" cy="1053696"/>
            <a:chOff x="2037741" y="3890835"/>
            <a:chExt cx="8726118" cy="1819529"/>
          </a:xfrm>
        </p:grpSpPr>
        <p:pic>
          <p:nvPicPr>
            <p:cNvPr id="7" name="Menu Screenshot">
              <a:extLst>
                <a:ext uri="{FF2B5EF4-FFF2-40B4-BE49-F238E27FC236}">
                  <a16:creationId xmlns:a16="http://schemas.microsoft.com/office/drawing/2014/main" id="{F32FB12B-F680-4385-BFB2-036277257152}"/>
                </a:ext>
              </a:extLst>
            </p:cNvPr>
            <p:cNvPicPr>
              <a:picLocks noChangeAspect="1"/>
            </p:cNvPicPr>
            <p:nvPr/>
          </p:nvPicPr>
          <p:blipFill>
            <a:blip r:embed="rId2"/>
            <a:stretch>
              <a:fillRect/>
            </a:stretch>
          </p:blipFill>
          <p:spPr>
            <a:xfrm>
              <a:off x="2037741" y="3890835"/>
              <a:ext cx="8726118" cy="1819529"/>
            </a:xfrm>
            <a:prstGeom prst="rect">
              <a:avLst/>
            </a:prstGeom>
          </p:spPr>
        </p:pic>
        <p:sp>
          <p:nvSpPr>
            <p:cNvPr id="8" name="Blue Rectangle">
              <a:extLst>
                <a:ext uri="{FF2B5EF4-FFF2-40B4-BE49-F238E27FC236}">
                  <a16:creationId xmlns:a16="http://schemas.microsoft.com/office/drawing/2014/main" id="{91D67760-FDA1-4D14-B91C-5EB5C93E4D86}"/>
                </a:ext>
              </a:extLst>
            </p:cNvPr>
            <p:cNvSpPr/>
            <p:nvPr/>
          </p:nvSpPr>
          <p:spPr>
            <a:xfrm>
              <a:off x="8097520" y="4175760"/>
              <a:ext cx="833120" cy="624840"/>
            </a:xfrm>
            <a:prstGeom prst="round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Blue Rectangle">
              <a:extLst>
                <a:ext uri="{FF2B5EF4-FFF2-40B4-BE49-F238E27FC236}">
                  <a16:creationId xmlns:a16="http://schemas.microsoft.com/office/drawing/2014/main" id="{5A7F717F-359E-4028-9683-8AC027D23BF9}"/>
                </a:ext>
              </a:extLst>
            </p:cNvPr>
            <p:cNvSpPr/>
            <p:nvPr/>
          </p:nvSpPr>
          <p:spPr>
            <a:xfrm>
              <a:off x="2037741" y="4673600"/>
              <a:ext cx="674979" cy="843280"/>
            </a:xfrm>
            <a:prstGeom prst="round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7" name="Zoom Screenshot">
            <a:extLst>
              <a:ext uri="{FF2B5EF4-FFF2-40B4-BE49-F238E27FC236}">
                <a16:creationId xmlns:a16="http://schemas.microsoft.com/office/drawing/2014/main" id="{060FAB0E-9EF2-4003-9DC8-33344BEF504D}"/>
              </a:ext>
            </a:extLst>
          </p:cNvPr>
          <p:cNvGrpSpPr/>
          <p:nvPr/>
        </p:nvGrpSpPr>
        <p:grpSpPr>
          <a:xfrm>
            <a:off x="6133532" y="4204515"/>
            <a:ext cx="6668068" cy="1728299"/>
            <a:chOff x="3728720" y="6599924"/>
            <a:chExt cx="6668068" cy="1728299"/>
          </a:xfrm>
        </p:grpSpPr>
        <p:grpSp>
          <p:nvGrpSpPr>
            <p:cNvPr id="15" name="Group 14">
              <a:extLst>
                <a:ext uri="{FF2B5EF4-FFF2-40B4-BE49-F238E27FC236}">
                  <a16:creationId xmlns:a16="http://schemas.microsoft.com/office/drawing/2014/main" id="{840DFC6F-0159-4E20-B78B-865B81482F06}"/>
                </a:ext>
              </a:extLst>
            </p:cNvPr>
            <p:cNvGrpSpPr/>
            <p:nvPr/>
          </p:nvGrpSpPr>
          <p:grpSpPr>
            <a:xfrm>
              <a:off x="3728720" y="6599924"/>
              <a:ext cx="6668068" cy="1728299"/>
              <a:chOff x="3728720" y="6599924"/>
              <a:chExt cx="6668068" cy="1728299"/>
            </a:xfrm>
          </p:grpSpPr>
          <p:pic>
            <p:nvPicPr>
              <p:cNvPr id="12" name="White layer">
                <a:extLst>
                  <a:ext uri="{FF2B5EF4-FFF2-40B4-BE49-F238E27FC236}">
                    <a16:creationId xmlns:a16="http://schemas.microsoft.com/office/drawing/2014/main" id="{E4F164F1-87CF-438F-A039-D7870350AE53}"/>
                  </a:ext>
                </a:extLst>
              </p:cNvPr>
              <p:cNvPicPr>
                <a:picLocks noChangeAspect="1"/>
              </p:cNvPicPr>
              <p:nvPr/>
            </p:nvPicPr>
            <p:blipFill>
              <a:blip r:embed="rId3"/>
              <a:stretch>
                <a:fillRect/>
              </a:stretch>
            </p:blipFill>
            <p:spPr>
              <a:xfrm>
                <a:off x="3738879" y="6609300"/>
                <a:ext cx="6657909" cy="1718923"/>
              </a:xfrm>
              <a:prstGeom prst="rect">
                <a:avLst/>
              </a:prstGeom>
              <a:blipFill dpi="0" rotWithShape="1">
                <a:blip r:embed="rId4">
                  <a:alphaModFix amt="36000"/>
                </a:blip>
                <a:srcRect/>
                <a:tile tx="0" ty="0" sx="100000" sy="100000" flip="none" algn="tl"/>
              </a:blipFill>
            </p:spPr>
          </p:pic>
          <p:sp>
            <p:nvSpPr>
              <p:cNvPr id="14" name="Screenshot">
                <a:extLst>
                  <a:ext uri="{FF2B5EF4-FFF2-40B4-BE49-F238E27FC236}">
                    <a16:creationId xmlns:a16="http://schemas.microsoft.com/office/drawing/2014/main" id="{F8307427-8686-4D1E-AEE2-6BE0C7347916}"/>
                  </a:ext>
                </a:extLst>
              </p:cNvPr>
              <p:cNvSpPr/>
              <p:nvPr/>
            </p:nvSpPr>
            <p:spPr>
              <a:xfrm>
                <a:off x="3728720" y="6599924"/>
                <a:ext cx="6664960" cy="17272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3" name="Screenshot intense">
                <a:extLst>
                  <a:ext uri="{FF2B5EF4-FFF2-40B4-BE49-F238E27FC236}">
                    <a16:creationId xmlns:a16="http://schemas.microsoft.com/office/drawing/2014/main" id="{7DF7EC13-5458-4C54-A0DB-B40F1B5DF637}"/>
                  </a:ext>
                </a:extLst>
              </p:cNvPr>
              <p:cNvPicPr>
                <a:picLocks noChangeAspect="1"/>
              </p:cNvPicPr>
              <p:nvPr/>
            </p:nvPicPr>
            <p:blipFill rotWithShape="1">
              <a:blip r:embed="rId3"/>
              <a:srcRect l="50205" t="84089" r="18817"/>
              <a:stretch/>
            </p:blipFill>
            <p:spPr>
              <a:xfrm>
                <a:off x="7067833" y="8040084"/>
                <a:ext cx="2062480" cy="273490"/>
              </a:xfrm>
              <a:prstGeom prst="rect">
                <a:avLst/>
              </a:prstGeom>
            </p:spPr>
          </p:pic>
        </p:grpSp>
        <p:sp>
          <p:nvSpPr>
            <p:cNvPr id="16" name="Blue rectangle">
              <a:extLst>
                <a:ext uri="{FF2B5EF4-FFF2-40B4-BE49-F238E27FC236}">
                  <a16:creationId xmlns:a16="http://schemas.microsoft.com/office/drawing/2014/main" id="{B0D83743-0965-44D6-9AFB-1E90DC64A9DD}"/>
                </a:ext>
              </a:extLst>
            </p:cNvPr>
            <p:cNvSpPr/>
            <p:nvPr/>
          </p:nvSpPr>
          <p:spPr>
            <a:xfrm>
              <a:off x="6990080" y="7924800"/>
              <a:ext cx="2255520" cy="402324"/>
            </a:xfrm>
            <a:prstGeom prst="round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7" name="Object Selection Pane Screenshot">
            <a:extLst>
              <a:ext uri="{FF2B5EF4-FFF2-40B4-BE49-F238E27FC236}">
                <a16:creationId xmlns:a16="http://schemas.microsoft.com/office/drawing/2014/main" id="{DF395ED3-07D8-4479-898F-0E693CC02910}"/>
              </a:ext>
            </a:extLst>
          </p:cNvPr>
          <p:cNvGrpSpPr/>
          <p:nvPr/>
        </p:nvGrpSpPr>
        <p:grpSpPr>
          <a:xfrm>
            <a:off x="8046720" y="7717488"/>
            <a:ext cx="4754880" cy="1893087"/>
            <a:chOff x="-1" y="2250812"/>
            <a:chExt cx="12808651" cy="5099577"/>
          </a:xfrm>
        </p:grpSpPr>
        <p:pic>
          <p:nvPicPr>
            <p:cNvPr id="19" name="Screenshot">
              <a:extLst>
                <a:ext uri="{FF2B5EF4-FFF2-40B4-BE49-F238E27FC236}">
                  <a16:creationId xmlns:a16="http://schemas.microsoft.com/office/drawing/2014/main" id="{B1FA7C1F-4E07-4D57-9CD9-B6D99A3D95A8}"/>
                </a:ext>
              </a:extLst>
            </p:cNvPr>
            <p:cNvPicPr>
              <a:picLocks noChangeAspect="1"/>
            </p:cNvPicPr>
            <p:nvPr/>
          </p:nvPicPr>
          <p:blipFill>
            <a:blip r:embed="rId5"/>
            <a:stretch>
              <a:fillRect/>
            </a:stretch>
          </p:blipFill>
          <p:spPr>
            <a:xfrm>
              <a:off x="-1" y="2250812"/>
              <a:ext cx="12801601" cy="5099577"/>
            </a:xfrm>
            <a:prstGeom prst="rect">
              <a:avLst/>
            </a:prstGeom>
            <a:ln w="19050">
              <a:noFill/>
            </a:ln>
          </p:spPr>
        </p:pic>
        <p:sp>
          <p:nvSpPr>
            <p:cNvPr id="21" name="Blue Rectangle">
              <a:extLst>
                <a:ext uri="{FF2B5EF4-FFF2-40B4-BE49-F238E27FC236}">
                  <a16:creationId xmlns:a16="http://schemas.microsoft.com/office/drawing/2014/main" id="{23A3134A-3EF0-4AFC-9116-364C572254E8}"/>
                </a:ext>
              </a:extLst>
            </p:cNvPr>
            <p:cNvSpPr/>
            <p:nvPr/>
          </p:nvSpPr>
          <p:spPr>
            <a:xfrm>
              <a:off x="670058" y="2257449"/>
              <a:ext cx="701541" cy="361846"/>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Blue Rectangle">
              <a:extLst>
                <a:ext uri="{FF2B5EF4-FFF2-40B4-BE49-F238E27FC236}">
                  <a16:creationId xmlns:a16="http://schemas.microsoft.com/office/drawing/2014/main" id="{A22FEC9F-FA1F-4C1A-B5CA-1051BD6D8035}"/>
                </a:ext>
              </a:extLst>
            </p:cNvPr>
            <p:cNvSpPr/>
            <p:nvPr/>
          </p:nvSpPr>
          <p:spPr>
            <a:xfrm>
              <a:off x="7004310" y="3130080"/>
              <a:ext cx="917613" cy="361846"/>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Blue Rectangle">
              <a:extLst>
                <a:ext uri="{FF2B5EF4-FFF2-40B4-BE49-F238E27FC236}">
                  <a16:creationId xmlns:a16="http://schemas.microsoft.com/office/drawing/2014/main" id="{DFEC152C-DC6C-4935-8F81-F0C8C01B5F92}"/>
                </a:ext>
              </a:extLst>
            </p:cNvPr>
            <p:cNvSpPr/>
            <p:nvPr/>
          </p:nvSpPr>
          <p:spPr>
            <a:xfrm>
              <a:off x="7004310" y="4013093"/>
              <a:ext cx="1662171" cy="361846"/>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Blue Rectangle">
              <a:extLst>
                <a:ext uri="{FF2B5EF4-FFF2-40B4-BE49-F238E27FC236}">
                  <a16:creationId xmlns:a16="http://schemas.microsoft.com/office/drawing/2014/main" id="{F4486229-B3C0-477F-A5CC-0C0E635F0FD6}"/>
                </a:ext>
              </a:extLst>
            </p:cNvPr>
            <p:cNvSpPr/>
            <p:nvPr/>
          </p:nvSpPr>
          <p:spPr>
            <a:xfrm>
              <a:off x="9814561" y="3723465"/>
              <a:ext cx="2994089" cy="1843880"/>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 name="Main text">
            <a:extLst>
              <a:ext uri="{FF2B5EF4-FFF2-40B4-BE49-F238E27FC236}">
                <a16:creationId xmlns:a16="http://schemas.microsoft.com/office/drawing/2014/main" id="{1BC129D7-6547-4165-B231-612E1CB21375}"/>
              </a:ext>
            </a:extLst>
          </p:cNvPr>
          <p:cNvSpPr>
            <a:spLocks noGrp="1"/>
          </p:cNvSpPr>
          <p:nvPr>
            <p:ph idx="1"/>
          </p:nvPr>
        </p:nvSpPr>
        <p:spPr>
          <a:xfrm>
            <a:off x="0" y="768856"/>
            <a:ext cx="12801600" cy="8832344"/>
          </a:xfrm>
        </p:spPr>
        <p:txBody>
          <a:bodyPr>
            <a:normAutofit lnSpcReduction="10000"/>
          </a:bodyPr>
          <a:lstStyle/>
          <a:p>
            <a:r>
              <a:rPr lang="en-GB" sz="2000" dirty="0"/>
              <a:t>This isn’t a presentation – it’s </a:t>
            </a:r>
            <a:r>
              <a:rPr lang="en-GB" sz="2000" b="1" dirty="0"/>
              <a:t>a file for you to edit</a:t>
            </a:r>
          </a:p>
          <a:p>
            <a:r>
              <a:rPr lang="en-GB" sz="2000" b="1" dirty="0"/>
              <a:t>Create your own copy </a:t>
            </a:r>
            <a:r>
              <a:rPr lang="en-GB" sz="2000" dirty="0"/>
              <a:t>of this file</a:t>
            </a:r>
          </a:p>
          <a:p>
            <a:r>
              <a:rPr lang="en-GB" sz="2000" dirty="0"/>
              <a:t>Set the </a:t>
            </a:r>
            <a:r>
              <a:rPr lang="en-GB" sz="2000" b="1" dirty="0"/>
              <a:t>View to Normal </a:t>
            </a:r>
            <a:r>
              <a:rPr lang="en-GB" sz="2000" dirty="0"/>
              <a:t>if it isn’t already</a:t>
            </a:r>
          </a:p>
          <a:p>
            <a:endParaRPr lang="en-GB" sz="2000" dirty="0"/>
          </a:p>
          <a:p>
            <a:endParaRPr lang="en-GB" sz="2000" dirty="0"/>
          </a:p>
          <a:p>
            <a:endParaRPr lang="en-GB" sz="2000" dirty="0"/>
          </a:p>
          <a:p>
            <a:r>
              <a:rPr lang="en-GB" sz="2000" b="1" dirty="0"/>
              <a:t>Images in the gutter</a:t>
            </a:r>
            <a:r>
              <a:rPr lang="en-GB" sz="2000" dirty="0"/>
              <a:t>. You will be creating a “Cloud” out of the images in the gutter (the grey area around the slides):</a:t>
            </a:r>
            <a:br>
              <a:rPr lang="en-GB" sz="2000" dirty="0"/>
            </a:br>
            <a:r>
              <a:rPr lang="en-GB" sz="2000" dirty="0"/>
              <a:t>You can click and drag them on to the slide.</a:t>
            </a:r>
          </a:p>
          <a:p>
            <a:r>
              <a:rPr lang="en-GB" sz="2000" b="1" dirty="0"/>
              <a:t>Zoom rather than resize.</a:t>
            </a:r>
            <a:r>
              <a:rPr lang="en-GB" sz="2000" dirty="0"/>
              <a:t> The images on the following slides have been scaled to fit with each other. Rather than changing the size of any of them, we suggest you zoom in when they are too small. For Windows users, you can hold down the Control Key and scroll your mouse wheel to zoom. Both Windows and Mac users may find pinching on their trackpad works too.</a:t>
            </a:r>
            <a:br>
              <a:rPr lang="en-GB" sz="2000" dirty="0"/>
            </a:br>
            <a:r>
              <a:rPr lang="en-GB" sz="2000" dirty="0"/>
              <a:t>PowerPoint’s manual zoom control is in the bottom right of the window: </a:t>
            </a:r>
            <a:br>
              <a:rPr lang="en-GB" sz="2000" dirty="0"/>
            </a:br>
            <a:br>
              <a:rPr lang="en-GB" sz="2000" dirty="0"/>
            </a:br>
            <a:endParaRPr lang="en-GB" sz="2000" dirty="0"/>
          </a:p>
          <a:p>
            <a:endParaRPr lang="en-GB" sz="2000" dirty="0"/>
          </a:p>
          <a:p>
            <a:r>
              <a:rPr lang="en-GB" sz="2000" b="1" dirty="0"/>
              <a:t>Avoid </a:t>
            </a:r>
            <a:r>
              <a:rPr lang="en-GB" sz="2000" b="1" dirty="0" err="1"/>
              <a:t>Copy+Paste</a:t>
            </a:r>
            <a:r>
              <a:rPr lang="en-GB" sz="2000" b="1" dirty="0"/>
              <a:t>.</a:t>
            </a:r>
            <a:r>
              <a:rPr lang="en-GB" sz="2000" dirty="0"/>
              <a:t> Azure for Normal People leans heavily on a metaphor of how painful it is to manually do the same thing over and over again. To get the intended experience: </a:t>
            </a:r>
            <a:r>
              <a:rPr lang="en-GB" sz="2000" b="1" dirty="0"/>
              <a:t>avoid </a:t>
            </a:r>
            <a:r>
              <a:rPr lang="en-GB" sz="2000" b="1" dirty="0" err="1"/>
              <a:t>Copy+Paste</a:t>
            </a:r>
            <a:r>
              <a:rPr lang="en-GB" sz="2000" dirty="0"/>
              <a:t>. You shouldn’t need it - there are enough copies of the images in the gutter to complete the workshop without creating more with Ctrl-C, Ctrl-V.</a:t>
            </a:r>
          </a:p>
          <a:p>
            <a:endParaRPr lang="en-GB" sz="2000" dirty="0"/>
          </a:p>
          <a:p>
            <a:r>
              <a:rPr lang="en-GB" sz="2000" dirty="0"/>
              <a:t>You may find the </a:t>
            </a:r>
            <a:r>
              <a:rPr lang="en-GB" sz="2000" b="1" dirty="0"/>
              <a:t>Object Selection Pane</a:t>
            </a:r>
            <a:r>
              <a:rPr lang="en-GB" sz="2000" dirty="0"/>
              <a:t> useful to have open.</a:t>
            </a:r>
            <a:br>
              <a:rPr lang="en-GB" sz="2000" dirty="0"/>
            </a:br>
            <a:r>
              <a:rPr lang="en-GB" sz="2000" dirty="0"/>
              <a:t>Use the little triangles to collapse groups of objects</a:t>
            </a:r>
          </a:p>
          <a:p>
            <a:r>
              <a:rPr lang="en-GB" sz="2000" dirty="0"/>
              <a:t>Selecting an object and pressing the </a:t>
            </a:r>
            <a:r>
              <a:rPr lang="en-GB" sz="2000" b="1" dirty="0"/>
              <a:t>arrow keys</a:t>
            </a:r>
            <a:r>
              <a:rPr lang="en-GB" sz="2000" dirty="0"/>
              <a:t> will nudge it around</a:t>
            </a:r>
          </a:p>
          <a:p>
            <a:r>
              <a:rPr lang="en-GB" sz="2000" dirty="0"/>
              <a:t>You can </a:t>
            </a:r>
            <a:r>
              <a:rPr lang="en-GB" sz="2000" b="1" dirty="0"/>
              <a:t>Group Objects </a:t>
            </a:r>
            <a:r>
              <a:rPr lang="en-GB" sz="2000" dirty="0"/>
              <a:t>to make them easier to move around as a set.</a:t>
            </a:r>
            <a:br>
              <a:rPr lang="en-GB" sz="2000" dirty="0"/>
            </a:br>
            <a:r>
              <a:rPr lang="en-GB" sz="2000" dirty="0"/>
              <a:t>Select the objects and press </a:t>
            </a:r>
            <a:r>
              <a:rPr lang="en-GB" sz="2000" dirty="0" err="1"/>
              <a:t>Ctrl+G</a:t>
            </a:r>
            <a:r>
              <a:rPr lang="en-GB" sz="2000" dirty="0"/>
              <a:t>. To ungroup, select the group and </a:t>
            </a:r>
            <a:br>
              <a:rPr lang="en-GB" sz="2000" dirty="0"/>
            </a:br>
            <a:r>
              <a:rPr lang="en-GB" sz="2000" dirty="0"/>
              <a:t>press </a:t>
            </a:r>
            <a:r>
              <a:rPr lang="en-GB" sz="2000" dirty="0" err="1"/>
              <a:t>Ctrl+Shift+G</a:t>
            </a:r>
            <a:endParaRPr lang="en-GB" sz="2000" dirty="0"/>
          </a:p>
        </p:txBody>
      </p:sp>
      <p:sp>
        <p:nvSpPr>
          <p:cNvPr id="4" name="Title">
            <a:extLst>
              <a:ext uri="{FF2B5EF4-FFF2-40B4-BE49-F238E27FC236}">
                <a16:creationId xmlns:a16="http://schemas.microsoft.com/office/drawing/2014/main" id="{344171C2-35D9-4D58-B339-89ACF85B7952}"/>
              </a:ext>
            </a:extLst>
          </p:cNvPr>
          <p:cNvSpPr>
            <a:spLocks noGrp="1"/>
          </p:cNvSpPr>
          <p:nvPr>
            <p:ph type="title"/>
          </p:nvPr>
        </p:nvSpPr>
        <p:spPr>
          <a:xfrm>
            <a:off x="0" y="0"/>
            <a:ext cx="11041380" cy="647063"/>
          </a:xfrm>
        </p:spPr>
        <p:txBody>
          <a:bodyPr>
            <a:normAutofit/>
          </a:bodyPr>
          <a:lstStyle/>
          <a:p>
            <a:r>
              <a:rPr lang="en-GB" sz="4000" dirty="0"/>
              <a:t>Recommendations for how to use this file</a:t>
            </a:r>
          </a:p>
        </p:txBody>
      </p:sp>
    </p:spTree>
    <p:extLst>
      <p:ext uri="{BB962C8B-B14F-4D97-AF65-F5344CB8AC3E}">
        <p14:creationId xmlns:p14="http://schemas.microsoft.com/office/powerpoint/2010/main" val="3641265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Application">
            <a:extLst>
              <a:ext uri="{FF2B5EF4-FFF2-40B4-BE49-F238E27FC236}">
                <a16:creationId xmlns:a16="http://schemas.microsoft.com/office/drawing/2014/main" id="{F581A4D2-08E7-4F10-B889-E8C4483A9ED6}"/>
              </a:ext>
            </a:extLst>
          </p:cNvPr>
          <p:cNvGrpSpPr/>
          <p:nvPr/>
        </p:nvGrpSpPr>
        <p:grpSpPr>
          <a:xfrm>
            <a:off x="13226264" y="5916426"/>
            <a:ext cx="631078" cy="631078"/>
            <a:chOff x="5016000" y="1464734"/>
            <a:chExt cx="2160000" cy="2160000"/>
          </a:xfrm>
        </p:grpSpPr>
        <p:sp>
          <p:nvSpPr>
            <p:cNvPr id="37" name="Green semicircle">
              <a:extLst>
                <a:ext uri="{FF2B5EF4-FFF2-40B4-BE49-F238E27FC236}">
                  <a16:creationId xmlns:a16="http://schemas.microsoft.com/office/drawing/2014/main" id="{2693E503-A648-4FF4-BC50-C03D1DD8C32E}"/>
                </a:ext>
              </a:extLst>
            </p:cNvPr>
            <p:cNvSpPr>
              <a:spLocks noChangeAspect="1"/>
            </p:cNvSpPr>
            <p:nvPr/>
          </p:nvSpPr>
          <p:spPr>
            <a:xfrm rot="10800000">
              <a:off x="5016000" y="1464734"/>
              <a:ext cx="2160000" cy="2160000"/>
            </a:xfrm>
            <a:prstGeom prst="pie">
              <a:avLst>
                <a:gd name="adj1" fmla="val 0"/>
                <a:gd name="adj2" fmla="val 10799505"/>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solidFill>
                  <a:schemeClr val="tx1"/>
                </a:solidFill>
              </a:endParaRPr>
            </a:p>
            <a:p>
              <a:pPr algn="ctr"/>
              <a:endParaRPr lang="en-GB" dirty="0">
                <a:solidFill>
                  <a:schemeClr val="tx1"/>
                </a:solidFill>
              </a:endParaRPr>
            </a:p>
          </p:txBody>
        </p:sp>
        <p:sp>
          <p:nvSpPr>
            <p:cNvPr id="38" name="text">
              <a:extLst>
                <a:ext uri="{FF2B5EF4-FFF2-40B4-BE49-F238E27FC236}">
                  <a16:creationId xmlns:a16="http://schemas.microsoft.com/office/drawing/2014/main" id="{E89FB9B8-4804-4547-98F6-7C098BE95414}"/>
                </a:ext>
              </a:extLst>
            </p:cNvPr>
            <p:cNvSpPr txBox="1"/>
            <p:nvPr/>
          </p:nvSpPr>
          <p:spPr>
            <a:xfrm>
              <a:off x="5182475" y="1988697"/>
              <a:ext cx="1827044" cy="474043"/>
            </a:xfrm>
            <a:prstGeom prst="rect">
              <a:avLst/>
            </a:prstGeom>
            <a:noFill/>
          </p:spPr>
          <p:txBody>
            <a:bodyPr wrap="none" lIns="0" tIns="0" rIns="0" bIns="0" rtlCol="0">
              <a:spAutoFit/>
            </a:bodyPr>
            <a:lstStyle/>
            <a:p>
              <a:r>
                <a:rPr lang="en-GB" sz="900" dirty="0"/>
                <a:t>Application</a:t>
              </a:r>
            </a:p>
          </p:txBody>
        </p:sp>
      </p:grpSp>
      <p:grpSp>
        <p:nvGrpSpPr>
          <p:cNvPr id="4" name="Laptop">
            <a:extLst>
              <a:ext uri="{FF2B5EF4-FFF2-40B4-BE49-F238E27FC236}">
                <a16:creationId xmlns:a16="http://schemas.microsoft.com/office/drawing/2014/main" id="{F73F89F0-329F-4AFC-863C-01FBB3D54525}"/>
              </a:ext>
            </a:extLst>
          </p:cNvPr>
          <p:cNvGrpSpPr/>
          <p:nvPr/>
        </p:nvGrpSpPr>
        <p:grpSpPr>
          <a:xfrm rot="5400000">
            <a:off x="12831586" y="4257327"/>
            <a:ext cx="1420433" cy="930062"/>
            <a:chOff x="127000" y="127000"/>
            <a:chExt cx="11709400" cy="6604000"/>
          </a:xfrm>
        </p:grpSpPr>
        <p:sp>
          <p:nvSpPr>
            <p:cNvPr id="5" name="Rectangle: Rounded Corners 4">
              <a:extLst>
                <a:ext uri="{FF2B5EF4-FFF2-40B4-BE49-F238E27FC236}">
                  <a16:creationId xmlns:a16="http://schemas.microsoft.com/office/drawing/2014/main" id="{F8C97A4F-740F-4685-96C6-D24DBC790365}"/>
                </a:ext>
              </a:extLst>
            </p:cNvPr>
            <p:cNvSpPr/>
            <p:nvPr/>
          </p:nvSpPr>
          <p:spPr>
            <a:xfrm>
              <a:off x="127000" y="127000"/>
              <a:ext cx="5854700" cy="6604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7D179D02-8ECA-4AA8-A86E-9FD3435B7EC6}"/>
                </a:ext>
              </a:extLst>
            </p:cNvPr>
            <p:cNvSpPr/>
            <p:nvPr/>
          </p:nvSpPr>
          <p:spPr>
            <a:xfrm>
              <a:off x="5981700" y="127000"/>
              <a:ext cx="5854700" cy="6604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C8FB910F-82B9-4016-BEE7-41E735ECF6A0}"/>
                </a:ext>
              </a:extLst>
            </p:cNvPr>
            <p:cNvSpPr/>
            <p:nvPr/>
          </p:nvSpPr>
          <p:spPr>
            <a:xfrm>
              <a:off x="355600" y="482600"/>
              <a:ext cx="5308600" cy="598800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B8AEC7F2-FD87-42E4-A9CC-529FF04AA8E5}"/>
                </a:ext>
              </a:extLst>
            </p:cNvPr>
            <p:cNvSpPr/>
            <p:nvPr/>
          </p:nvSpPr>
          <p:spPr>
            <a:xfrm>
              <a:off x="10820400" y="1450954"/>
              <a:ext cx="654050" cy="40513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nvGrpSpPr>
            <p:cNvPr id="9" name="Group 8">
              <a:extLst>
                <a:ext uri="{FF2B5EF4-FFF2-40B4-BE49-F238E27FC236}">
                  <a16:creationId xmlns:a16="http://schemas.microsoft.com/office/drawing/2014/main" id="{C1D3786B-45A5-4B80-8A26-83633F6E33D6}"/>
                </a:ext>
              </a:extLst>
            </p:cNvPr>
            <p:cNvGrpSpPr/>
            <p:nvPr/>
          </p:nvGrpSpPr>
          <p:grpSpPr>
            <a:xfrm>
              <a:off x="8128000" y="717550"/>
              <a:ext cx="654050" cy="5422900"/>
              <a:chOff x="7137400" y="711200"/>
              <a:chExt cx="654050" cy="5422900"/>
            </a:xfrm>
          </p:grpSpPr>
          <p:sp>
            <p:nvSpPr>
              <p:cNvPr id="25" name="Rectangle: Rounded Corners 24">
                <a:extLst>
                  <a:ext uri="{FF2B5EF4-FFF2-40B4-BE49-F238E27FC236}">
                    <a16:creationId xmlns:a16="http://schemas.microsoft.com/office/drawing/2014/main" id="{E03865CC-4665-4319-92F9-55A59E129648}"/>
                  </a:ext>
                </a:extLst>
              </p:cNvPr>
              <p:cNvSpPr/>
              <p:nvPr/>
            </p:nvSpPr>
            <p:spPr>
              <a:xfrm>
                <a:off x="7137400" y="7112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6" name="Rectangle: Rounded Corners 25">
                <a:extLst>
                  <a:ext uri="{FF2B5EF4-FFF2-40B4-BE49-F238E27FC236}">
                    <a16:creationId xmlns:a16="http://schemas.microsoft.com/office/drawing/2014/main" id="{4E96D06D-9522-4F85-A5D7-42DC4C73A68B}"/>
                  </a:ext>
                </a:extLst>
              </p:cNvPr>
              <p:cNvSpPr/>
              <p:nvPr/>
            </p:nvSpPr>
            <p:spPr>
              <a:xfrm>
                <a:off x="7137400" y="14859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811372BC-412A-4518-8581-5E901A24CAFE}"/>
                  </a:ext>
                </a:extLst>
              </p:cNvPr>
              <p:cNvSpPr/>
              <p:nvPr/>
            </p:nvSpPr>
            <p:spPr>
              <a:xfrm>
                <a:off x="7137400" y="22606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8" name="Rectangle: Rounded Corners 27">
                <a:extLst>
                  <a:ext uri="{FF2B5EF4-FFF2-40B4-BE49-F238E27FC236}">
                    <a16:creationId xmlns:a16="http://schemas.microsoft.com/office/drawing/2014/main" id="{51093059-68CF-43BE-B40F-037FE4E2B5F6}"/>
                  </a:ext>
                </a:extLst>
              </p:cNvPr>
              <p:cNvSpPr/>
              <p:nvPr/>
            </p:nvSpPr>
            <p:spPr>
              <a:xfrm>
                <a:off x="7137400" y="30353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9" name="Rectangle: Rounded Corners 28">
                <a:extLst>
                  <a:ext uri="{FF2B5EF4-FFF2-40B4-BE49-F238E27FC236}">
                    <a16:creationId xmlns:a16="http://schemas.microsoft.com/office/drawing/2014/main" id="{A8D58553-3BC4-4DE2-9EF5-C0AF6C0599F6}"/>
                  </a:ext>
                </a:extLst>
              </p:cNvPr>
              <p:cNvSpPr/>
              <p:nvPr/>
            </p:nvSpPr>
            <p:spPr>
              <a:xfrm>
                <a:off x="7137400" y="38100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0" name="Rectangle: Rounded Corners 29">
                <a:extLst>
                  <a:ext uri="{FF2B5EF4-FFF2-40B4-BE49-F238E27FC236}">
                    <a16:creationId xmlns:a16="http://schemas.microsoft.com/office/drawing/2014/main" id="{8956B6F7-2E12-49B6-93C9-1AD0DC938C70}"/>
                  </a:ext>
                </a:extLst>
              </p:cNvPr>
              <p:cNvSpPr/>
              <p:nvPr/>
            </p:nvSpPr>
            <p:spPr>
              <a:xfrm>
                <a:off x="7137400" y="45847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1" name="Rectangle: Rounded Corners 30">
                <a:extLst>
                  <a:ext uri="{FF2B5EF4-FFF2-40B4-BE49-F238E27FC236}">
                    <a16:creationId xmlns:a16="http://schemas.microsoft.com/office/drawing/2014/main" id="{4F67EC2C-3C0C-4928-B3B1-B7A7FE643E6F}"/>
                  </a:ext>
                </a:extLst>
              </p:cNvPr>
              <p:cNvSpPr/>
              <p:nvPr/>
            </p:nvSpPr>
            <p:spPr>
              <a:xfrm>
                <a:off x="7137400" y="53594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grpSp>
          <p:nvGrpSpPr>
            <p:cNvPr id="10" name="Group 9">
              <a:extLst>
                <a:ext uri="{FF2B5EF4-FFF2-40B4-BE49-F238E27FC236}">
                  <a16:creationId xmlns:a16="http://schemas.microsoft.com/office/drawing/2014/main" id="{4B9F9B3D-37A4-480A-8BFE-6C71586C7BB7}"/>
                </a:ext>
              </a:extLst>
            </p:cNvPr>
            <p:cNvGrpSpPr/>
            <p:nvPr/>
          </p:nvGrpSpPr>
          <p:grpSpPr>
            <a:xfrm>
              <a:off x="8823324" y="1028700"/>
              <a:ext cx="654050" cy="4648200"/>
              <a:chOff x="7137400" y="1485900"/>
              <a:chExt cx="654050" cy="4648200"/>
            </a:xfrm>
          </p:grpSpPr>
          <p:sp>
            <p:nvSpPr>
              <p:cNvPr id="19" name="Rectangle: Rounded Corners 18">
                <a:extLst>
                  <a:ext uri="{FF2B5EF4-FFF2-40B4-BE49-F238E27FC236}">
                    <a16:creationId xmlns:a16="http://schemas.microsoft.com/office/drawing/2014/main" id="{981A33BF-DFAB-42F1-A929-C55EC8073704}"/>
                  </a:ext>
                </a:extLst>
              </p:cNvPr>
              <p:cNvSpPr/>
              <p:nvPr/>
            </p:nvSpPr>
            <p:spPr>
              <a:xfrm>
                <a:off x="7137400" y="14859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0" name="Rectangle: Rounded Corners 19">
                <a:extLst>
                  <a:ext uri="{FF2B5EF4-FFF2-40B4-BE49-F238E27FC236}">
                    <a16:creationId xmlns:a16="http://schemas.microsoft.com/office/drawing/2014/main" id="{A7519464-7B71-4C3D-B197-6B97DB3BE5B3}"/>
                  </a:ext>
                </a:extLst>
              </p:cNvPr>
              <p:cNvSpPr/>
              <p:nvPr/>
            </p:nvSpPr>
            <p:spPr>
              <a:xfrm>
                <a:off x="7137400" y="22606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1" name="Rectangle: Rounded Corners 20">
                <a:extLst>
                  <a:ext uri="{FF2B5EF4-FFF2-40B4-BE49-F238E27FC236}">
                    <a16:creationId xmlns:a16="http://schemas.microsoft.com/office/drawing/2014/main" id="{E86B2D6F-5211-43C3-8533-A301728855BF}"/>
                  </a:ext>
                </a:extLst>
              </p:cNvPr>
              <p:cNvSpPr/>
              <p:nvPr/>
            </p:nvSpPr>
            <p:spPr>
              <a:xfrm>
                <a:off x="7137400" y="30353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2" name="Rectangle: Rounded Corners 21">
                <a:extLst>
                  <a:ext uri="{FF2B5EF4-FFF2-40B4-BE49-F238E27FC236}">
                    <a16:creationId xmlns:a16="http://schemas.microsoft.com/office/drawing/2014/main" id="{8D6C79FD-E58C-40DB-9AFC-09EC87601425}"/>
                  </a:ext>
                </a:extLst>
              </p:cNvPr>
              <p:cNvSpPr/>
              <p:nvPr/>
            </p:nvSpPr>
            <p:spPr>
              <a:xfrm>
                <a:off x="7137400" y="38100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A51ECEBD-58C2-46AF-94EF-1C194C9D682E}"/>
                  </a:ext>
                </a:extLst>
              </p:cNvPr>
              <p:cNvSpPr/>
              <p:nvPr/>
            </p:nvSpPr>
            <p:spPr>
              <a:xfrm>
                <a:off x="7137400" y="45847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4" name="Rectangle: Rounded Corners 23">
                <a:extLst>
                  <a:ext uri="{FF2B5EF4-FFF2-40B4-BE49-F238E27FC236}">
                    <a16:creationId xmlns:a16="http://schemas.microsoft.com/office/drawing/2014/main" id="{9B256FAF-34A9-4716-AE96-1B04C62F2FDE}"/>
                  </a:ext>
                </a:extLst>
              </p:cNvPr>
              <p:cNvSpPr/>
              <p:nvPr/>
            </p:nvSpPr>
            <p:spPr>
              <a:xfrm>
                <a:off x="7137400" y="53594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grpSp>
          <p:nvGrpSpPr>
            <p:cNvPr id="11" name="Group 10">
              <a:extLst>
                <a:ext uri="{FF2B5EF4-FFF2-40B4-BE49-F238E27FC236}">
                  <a16:creationId xmlns:a16="http://schemas.microsoft.com/office/drawing/2014/main" id="{AF42AE91-8A91-4740-B3E7-AEC876FB460C}"/>
                </a:ext>
              </a:extLst>
            </p:cNvPr>
            <p:cNvGrpSpPr/>
            <p:nvPr/>
          </p:nvGrpSpPr>
          <p:grpSpPr>
            <a:xfrm>
              <a:off x="9512299" y="742950"/>
              <a:ext cx="654050" cy="5422900"/>
              <a:chOff x="7137400" y="711200"/>
              <a:chExt cx="654050" cy="5422900"/>
            </a:xfrm>
          </p:grpSpPr>
          <p:sp>
            <p:nvSpPr>
              <p:cNvPr id="12" name="Rectangle: Rounded Corners 11">
                <a:extLst>
                  <a:ext uri="{FF2B5EF4-FFF2-40B4-BE49-F238E27FC236}">
                    <a16:creationId xmlns:a16="http://schemas.microsoft.com/office/drawing/2014/main" id="{5D909D46-8336-4B7D-B65F-49B58194EA91}"/>
                  </a:ext>
                </a:extLst>
              </p:cNvPr>
              <p:cNvSpPr/>
              <p:nvPr/>
            </p:nvSpPr>
            <p:spPr>
              <a:xfrm>
                <a:off x="7137400" y="7112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3" name="Rectangle: Rounded Corners 12">
                <a:extLst>
                  <a:ext uri="{FF2B5EF4-FFF2-40B4-BE49-F238E27FC236}">
                    <a16:creationId xmlns:a16="http://schemas.microsoft.com/office/drawing/2014/main" id="{C979DB8B-D0D4-4205-B31F-029DB5FC4A35}"/>
                  </a:ext>
                </a:extLst>
              </p:cNvPr>
              <p:cNvSpPr/>
              <p:nvPr/>
            </p:nvSpPr>
            <p:spPr>
              <a:xfrm>
                <a:off x="7137400" y="14859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F3B42934-83EC-42EF-B690-B6EBC71599B1}"/>
                  </a:ext>
                </a:extLst>
              </p:cNvPr>
              <p:cNvSpPr/>
              <p:nvPr/>
            </p:nvSpPr>
            <p:spPr>
              <a:xfrm>
                <a:off x="7137400" y="22606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2A3741E6-5D34-4959-99A0-1218D000859E}"/>
                  </a:ext>
                </a:extLst>
              </p:cNvPr>
              <p:cNvSpPr/>
              <p:nvPr/>
            </p:nvSpPr>
            <p:spPr>
              <a:xfrm>
                <a:off x="7137400" y="30353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BDBF8088-F2A8-4B8B-A462-AD0AC7B370C9}"/>
                  </a:ext>
                </a:extLst>
              </p:cNvPr>
              <p:cNvSpPr/>
              <p:nvPr/>
            </p:nvSpPr>
            <p:spPr>
              <a:xfrm>
                <a:off x="7137400" y="38100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C7406F96-649E-48C9-9D1D-2898345AA9C9}"/>
                  </a:ext>
                </a:extLst>
              </p:cNvPr>
              <p:cNvSpPr/>
              <p:nvPr/>
            </p:nvSpPr>
            <p:spPr>
              <a:xfrm>
                <a:off x="7137400" y="45847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8" name="Rectangle: Rounded Corners 17">
                <a:extLst>
                  <a:ext uri="{FF2B5EF4-FFF2-40B4-BE49-F238E27FC236}">
                    <a16:creationId xmlns:a16="http://schemas.microsoft.com/office/drawing/2014/main" id="{FC12609E-FFB4-4945-93E1-664FDFDFBFF0}"/>
                  </a:ext>
                </a:extLst>
              </p:cNvPr>
              <p:cNvSpPr/>
              <p:nvPr/>
            </p:nvSpPr>
            <p:spPr>
              <a:xfrm>
                <a:off x="7137400" y="53594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grpSp>
      <p:grpSp>
        <p:nvGrpSpPr>
          <p:cNvPr id="35" name="Blue User">
            <a:extLst>
              <a:ext uri="{FF2B5EF4-FFF2-40B4-BE49-F238E27FC236}">
                <a16:creationId xmlns:a16="http://schemas.microsoft.com/office/drawing/2014/main" id="{A88BDF4C-13E5-4AB1-AD7E-B7EAC12DBDA8}"/>
              </a:ext>
            </a:extLst>
          </p:cNvPr>
          <p:cNvGrpSpPr/>
          <p:nvPr/>
        </p:nvGrpSpPr>
        <p:grpSpPr>
          <a:xfrm>
            <a:off x="13087354" y="1864457"/>
            <a:ext cx="787456" cy="965707"/>
            <a:chOff x="1525370" y="4283566"/>
            <a:chExt cx="787456" cy="965707"/>
          </a:xfrm>
        </p:grpSpPr>
        <p:pic>
          <p:nvPicPr>
            <p:cNvPr id="32" name="Blue User pic" descr="User">
              <a:extLst>
                <a:ext uri="{FF2B5EF4-FFF2-40B4-BE49-F238E27FC236}">
                  <a16:creationId xmlns:a16="http://schemas.microsoft.com/office/drawing/2014/main" id="{0AD33DB3-6D25-471D-9539-15B5F2751B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79000" y="4283566"/>
              <a:ext cx="641941" cy="638989"/>
            </a:xfrm>
            <a:prstGeom prst="rect">
              <a:avLst/>
            </a:prstGeom>
          </p:spPr>
        </p:pic>
        <p:sp>
          <p:nvSpPr>
            <p:cNvPr id="34" name="Blue Name">
              <a:extLst>
                <a:ext uri="{FF2B5EF4-FFF2-40B4-BE49-F238E27FC236}">
                  <a16:creationId xmlns:a16="http://schemas.microsoft.com/office/drawing/2014/main" id="{084F73F9-F94A-495B-8F16-2C47075757D7}"/>
                </a:ext>
              </a:extLst>
            </p:cNvPr>
            <p:cNvSpPr txBox="1"/>
            <p:nvPr/>
          </p:nvSpPr>
          <p:spPr>
            <a:xfrm>
              <a:off x="1525370" y="4879941"/>
              <a:ext cx="787456" cy="369332"/>
            </a:xfrm>
            <a:prstGeom prst="rect">
              <a:avLst/>
            </a:prstGeom>
            <a:noFill/>
          </p:spPr>
          <p:txBody>
            <a:bodyPr wrap="square" rtlCol="0">
              <a:spAutoFit/>
            </a:bodyPr>
            <a:lstStyle/>
            <a:p>
              <a:r>
                <a:rPr lang="en-GB" dirty="0"/>
                <a:t>name</a:t>
              </a:r>
            </a:p>
          </p:txBody>
        </p:sp>
      </p:grpSp>
      <p:grpSp>
        <p:nvGrpSpPr>
          <p:cNvPr id="41" name="Git">
            <a:extLst>
              <a:ext uri="{FF2B5EF4-FFF2-40B4-BE49-F238E27FC236}">
                <a16:creationId xmlns:a16="http://schemas.microsoft.com/office/drawing/2014/main" id="{EA89787F-3E99-41A4-BCE7-20BCDA996CFF}"/>
              </a:ext>
            </a:extLst>
          </p:cNvPr>
          <p:cNvGrpSpPr/>
          <p:nvPr/>
        </p:nvGrpSpPr>
        <p:grpSpPr>
          <a:xfrm>
            <a:off x="13320018" y="3213662"/>
            <a:ext cx="371479" cy="371479"/>
            <a:chOff x="6032918" y="3734834"/>
            <a:chExt cx="371479" cy="371479"/>
          </a:xfrm>
        </p:grpSpPr>
        <p:sp>
          <p:nvSpPr>
            <p:cNvPr id="40" name="White background">
              <a:extLst>
                <a:ext uri="{FF2B5EF4-FFF2-40B4-BE49-F238E27FC236}">
                  <a16:creationId xmlns:a16="http://schemas.microsoft.com/office/drawing/2014/main" id="{1505BE4F-0D6E-4366-BBB6-FA06C4D7D98C}"/>
                </a:ext>
              </a:extLst>
            </p:cNvPr>
            <p:cNvSpPr/>
            <p:nvPr/>
          </p:nvSpPr>
          <p:spPr>
            <a:xfrm rot="2700000">
              <a:off x="6088766" y="3789907"/>
              <a:ext cx="264022" cy="26133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9" name="Git Image" descr="Image result for git icon">
              <a:extLst>
                <a:ext uri="{FF2B5EF4-FFF2-40B4-BE49-F238E27FC236}">
                  <a16:creationId xmlns:a16="http://schemas.microsoft.com/office/drawing/2014/main" id="{1D0B8E87-DEB5-4CDF-AE33-ABD120788E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2918" y="3734834"/>
              <a:ext cx="371479" cy="37147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08054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Rectangle 475">
            <a:extLst>
              <a:ext uri="{FF2B5EF4-FFF2-40B4-BE49-F238E27FC236}">
                <a16:creationId xmlns:a16="http://schemas.microsoft.com/office/drawing/2014/main" id="{9B624F97-F496-4B88-BDF8-18A4080F5D4E}"/>
              </a:ext>
            </a:extLst>
          </p:cNvPr>
          <p:cNvSpPr/>
          <p:nvPr/>
        </p:nvSpPr>
        <p:spPr>
          <a:xfrm>
            <a:off x="2083616" y="-4562385"/>
            <a:ext cx="2890579" cy="3070753"/>
          </a:xfrm>
          <a:prstGeom prst="rect">
            <a:avLst/>
          </a:prstGeom>
          <a:solidFill>
            <a:srgbClr val="EAE1DA"/>
          </a:solidFill>
          <a:ln>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00" name="Group 499">
            <a:extLst>
              <a:ext uri="{FF2B5EF4-FFF2-40B4-BE49-F238E27FC236}">
                <a16:creationId xmlns:a16="http://schemas.microsoft.com/office/drawing/2014/main" id="{9E735B61-90E6-47E8-8690-9DD59424E247}"/>
              </a:ext>
            </a:extLst>
          </p:cNvPr>
          <p:cNvGrpSpPr/>
          <p:nvPr/>
        </p:nvGrpSpPr>
        <p:grpSpPr>
          <a:xfrm>
            <a:off x="2212780" y="-4514755"/>
            <a:ext cx="1286965" cy="1361284"/>
            <a:chOff x="983269" y="1968695"/>
            <a:chExt cx="1286965" cy="1361284"/>
          </a:xfrm>
        </p:grpSpPr>
        <p:sp>
          <p:nvSpPr>
            <p:cNvPr id="477" name="Rectangle 476">
              <a:extLst>
                <a:ext uri="{FF2B5EF4-FFF2-40B4-BE49-F238E27FC236}">
                  <a16:creationId xmlns:a16="http://schemas.microsoft.com/office/drawing/2014/main" id="{F006C5B2-341B-4DBB-BA08-D6101860839F}"/>
                </a:ext>
              </a:extLst>
            </p:cNvPr>
            <p:cNvSpPr/>
            <p:nvPr/>
          </p:nvSpPr>
          <p:spPr>
            <a:xfrm>
              <a:off x="983269" y="1968695"/>
              <a:ext cx="1286965" cy="1361284"/>
            </a:xfrm>
            <a:prstGeom prst="rect">
              <a:avLst/>
            </a:prstGeom>
            <a:solidFill>
              <a:schemeClr val="accent5">
                <a:lumMod val="20000"/>
                <a:lumOff val="80000"/>
              </a:schemeClr>
            </a:solid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99" name="Group 498">
              <a:extLst>
                <a:ext uri="{FF2B5EF4-FFF2-40B4-BE49-F238E27FC236}">
                  <a16:creationId xmlns:a16="http://schemas.microsoft.com/office/drawing/2014/main" id="{393EF18C-AA00-4787-ACD1-C5319EB559F1}"/>
                </a:ext>
              </a:extLst>
            </p:cNvPr>
            <p:cNvGrpSpPr/>
            <p:nvPr/>
          </p:nvGrpSpPr>
          <p:grpSpPr>
            <a:xfrm>
              <a:off x="1099934" y="2062955"/>
              <a:ext cx="1045521" cy="1267024"/>
              <a:chOff x="616965" y="141799"/>
              <a:chExt cx="1045521" cy="1267024"/>
            </a:xfrm>
          </p:grpSpPr>
          <p:sp>
            <p:nvSpPr>
              <p:cNvPr id="494" name="Rectangle 493">
                <a:extLst>
                  <a:ext uri="{FF2B5EF4-FFF2-40B4-BE49-F238E27FC236}">
                    <a16:creationId xmlns:a16="http://schemas.microsoft.com/office/drawing/2014/main" id="{DB9B07E2-87CC-49EE-BF9F-476B1930A34A}"/>
                  </a:ext>
                </a:extLst>
              </p:cNvPr>
              <p:cNvSpPr/>
              <p:nvPr/>
            </p:nvSpPr>
            <p:spPr>
              <a:xfrm>
                <a:off x="616965" y="141799"/>
                <a:ext cx="1045521" cy="1135049"/>
              </a:xfrm>
              <a:prstGeom prst="rect">
                <a:avLst/>
              </a:prstGeom>
              <a:solidFill>
                <a:schemeClr val="bg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95" name="Group 494">
                <a:extLst>
                  <a:ext uri="{FF2B5EF4-FFF2-40B4-BE49-F238E27FC236}">
                    <a16:creationId xmlns:a16="http://schemas.microsoft.com/office/drawing/2014/main" id="{075299BC-3F1F-45D1-9FEE-D534C539150A}"/>
                  </a:ext>
                </a:extLst>
              </p:cNvPr>
              <p:cNvGrpSpPr/>
              <p:nvPr/>
            </p:nvGrpSpPr>
            <p:grpSpPr>
              <a:xfrm>
                <a:off x="1024122" y="1137411"/>
                <a:ext cx="253698" cy="271412"/>
                <a:chOff x="4304496" y="1902083"/>
                <a:chExt cx="372619" cy="375040"/>
              </a:xfrm>
            </p:grpSpPr>
            <p:sp>
              <p:nvSpPr>
                <p:cNvPr id="496" name="Rectangle 495">
                  <a:extLst>
                    <a:ext uri="{FF2B5EF4-FFF2-40B4-BE49-F238E27FC236}">
                      <a16:creationId xmlns:a16="http://schemas.microsoft.com/office/drawing/2014/main" id="{679E11E9-ED08-49DE-AC79-B80B81CF1813}"/>
                    </a:ext>
                  </a:extLst>
                </p:cNvPr>
                <p:cNvSpPr/>
                <p:nvPr/>
              </p:nvSpPr>
              <p:spPr>
                <a:xfrm>
                  <a:off x="4304496" y="1931626"/>
                  <a:ext cx="372617" cy="3071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97" name="Picture 2" descr="Image result for azure resource group">
                  <a:extLst>
                    <a:ext uri="{FF2B5EF4-FFF2-40B4-BE49-F238E27FC236}">
                      <a16:creationId xmlns:a16="http://schemas.microsoft.com/office/drawing/2014/main" id="{A5BBF822-83C3-449F-86AA-28D3ACD5BA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4497" y="1902083"/>
                  <a:ext cx="372618" cy="375040"/>
                </a:xfrm>
                <a:prstGeom prst="rect">
                  <a:avLst/>
                </a:prstGeom>
                <a:noFill/>
                <a:extLst>
                  <a:ext uri="{909E8E84-426E-40DD-AFC4-6F175D3DCCD1}">
                    <a14:hiddenFill xmlns:a14="http://schemas.microsoft.com/office/drawing/2010/main">
                      <a:solidFill>
                        <a:srgbClr val="FFFFFF"/>
                      </a:solidFill>
                    </a14:hiddenFill>
                  </a:ext>
                </a:extLst>
              </p:spPr>
            </p:pic>
          </p:grpSp>
          <p:pic>
            <p:nvPicPr>
              <p:cNvPr id="71" name="Picture 70">
                <a:extLst>
                  <a:ext uri="{FF2B5EF4-FFF2-40B4-BE49-F238E27FC236}">
                    <a16:creationId xmlns:a16="http://schemas.microsoft.com/office/drawing/2014/main" id="{99B42A8F-509E-4A9D-876D-B19D05FE7874}"/>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154" b="97885" l="3871" r="96559">
                            <a14:foregroundMark x1="18065" y1="23846" x2="9462" y2="41923"/>
                            <a14:foregroundMark x1="9462" y1="41923" x2="6882" y2="63846"/>
                            <a14:foregroundMark x1="6882" y1="63846" x2="16774" y2="82115"/>
                            <a14:foregroundMark x1="16774" y1="82115" x2="36344" y2="93077"/>
                            <a14:foregroundMark x1="36344" y1="93077" x2="59785" y2="95192"/>
                            <a14:foregroundMark x1="59785" y1="95192" x2="79355" y2="85577"/>
                            <a14:foregroundMark x1="79355" y1="85577" x2="90108" y2="67885"/>
                            <a14:foregroundMark x1="90108" y1="67885" x2="92258" y2="47115"/>
                            <a14:foregroundMark x1="92258" y1="47115" x2="84086" y2="26731"/>
                            <a14:foregroundMark x1="35699" y1="10962" x2="58495" y2="5577"/>
                            <a14:foregroundMark x1="58495" y1="5577" x2="66022" y2="10962"/>
                            <a14:foregroundMark x1="45591" y1="1346" x2="55699" y2="1923"/>
                            <a14:foregroundMark x1="20000" y1="19808" x2="20000" y2="19808"/>
                            <a14:foregroundMark x1="4301" y1="41731" x2="4301" y2="63654"/>
                            <a14:foregroundMark x1="33118" y1="94038" x2="54839" y2="97885"/>
                            <a14:foregroundMark x1="54839" y1="97885" x2="66237" y2="92692"/>
                            <a14:foregroundMark x1="96559" y1="64615" x2="96129" y2="46538"/>
                          </a14:backgroundRemoval>
                        </a14:imgEffect>
                      </a14:imgLayer>
                    </a14:imgProps>
                  </a:ext>
                </a:extLst>
              </a:blip>
              <a:stretch>
                <a:fillRect/>
              </a:stretch>
            </p:blipFill>
            <p:spPr>
              <a:xfrm>
                <a:off x="1256245" y="814547"/>
                <a:ext cx="332457" cy="371780"/>
              </a:xfrm>
              <a:prstGeom prst="rect">
                <a:avLst/>
              </a:prstGeom>
            </p:spPr>
          </p:pic>
          <p:grpSp>
            <p:nvGrpSpPr>
              <p:cNvPr id="191" name="Group 190">
                <a:extLst>
                  <a:ext uri="{FF2B5EF4-FFF2-40B4-BE49-F238E27FC236}">
                    <a16:creationId xmlns:a16="http://schemas.microsoft.com/office/drawing/2014/main" id="{640E2885-2FDA-459F-AFC7-11B5177A521E}"/>
                  </a:ext>
                </a:extLst>
              </p:cNvPr>
              <p:cNvGrpSpPr/>
              <p:nvPr/>
            </p:nvGrpSpPr>
            <p:grpSpPr>
              <a:xfrm>
                <a:off x="1245620" y="195076"/>
                <a:ext cx="335047" cy="506445"/>
                <a:chOff x="6733385" y="6148292"/>
                <a:chExt cx="464599" cy="702271"/>
              </a:xfrm>
            </p:grpSpPr>
            <p:sp>
              <p:nvSpPr>
                <p:cNvPr id="169" name="Rectangle 168">
                  <a:extLst>
                    <a:ext uri="{FF2B5EF4-FFF2-40B4-BE49-F238E27FC236}">
                      <a16:creationId xmlns:a16="http://schemas.microsoft.com/office/drawing/2014/main" id="{9A762369-1B9C-4B2B-B0CE-F327227B2043}"/>
                    </a:ext>
                  </a:extLst>
                </p:cNvPr>
                <p:cNvSpPr/>
                <p:nvPr/>
              </p:nvSpPr>
              <p:spPr>
                <a:xfrm>
                  <a:off x="6733385" y="6376128"/>
                  <a:ext cx="461008" cy="474435"/>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70" name="Picture 2" descr="Image result for azure functions">
                  <a:extLst>
                    <a:ext uri="{FF2B5EF4-FFF2-40B4-BE49-F238E27FC236}">
                      <a16:creationId xmlns:a16="http://schemas.microsoft.com/office/drawing/2014/main" id="{FB3B9981-076F-427E-8E0E-944599096ACB}"/>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10000" b="90000" l="10000" r="90000">
                              <a14:foregroundMark x1="69167" y1="22121" x2="69500" y2="46061"/>
                              <a14:foregroundMark x1="62500" y1="81818" x2="63500" y2="76364"/>
                              <a14:foregroundMark x1="50000" y1="50909" x2="59167" y2="33030"/>
                              <a14:foregroundMark x1="78667" y1="67576" x2="85000" y2="56667"/>
                              <a14:foregroundMark x1="85000" y1="56667" x2="86000" y2="53333"/>
                              <a14:foregroundMark x1="62000" y1="83030" x2="62000" y2="83030"/>
                              <a14:foregroundMark x1="61667" y1="84545" x2="61667" y2="84545"/>
                              <a14:backgroundMark x1="29500" y1="30909" x2="34667" y2="43333"/>
                              <a14:backgroundMark x1="34667" y1="43333" x2="33500" y2="58788"/>
                              <a14:backgroundMark x1="33500" y1="58788" x2="31167" y2="66667"/>
                              <a14:backgroundMark x1="28667" y1="69091" x2="35833" y2="60303"/>
                              <a14:backgroundMark x1="35833" y1="60303" x2="38000" y2="52424"/>
                            </a14:backgroundRemoval>
                          </a14:imgEffect>
                        </a14:imgLayer>
                      </a14:imgProps>
                    </a:ext>
                    <a:ext uri="{28A0092B-C50C-407E-A947-70E740481C1C}">
                      <a14:useLocalDpi xmlns:a14="http://schemas.microsoft.com/office/drawing/2010/main" val="0"/>
                    </a:ext>
                  </a:extLst>
                </a:blip>
                <a:srcRect l="46911" t="16507" r="10457" b="14593"/>
                <a:stretch/>
              </p:blipFill>
              <p:spPr bwMode="auto">
                <a:xfrm>
                  <a:off x="6737586" y="6414667"/>
                  <a:ext cx="460044" cy="408928"/>
                </a:xfrm>
                <a:prstGeom prst="rect">
                  <a:avLst/>
                </a:prstGeom>
                <a:noFill/>
                <a:extLst>
                  <a:ext uri="{909E8E84-426E-40DD-AFC4-6F175D3DCCD1}">
                    <a14:hiddenFill xmlns:a14="http://schemas.microsoft.com/office/drawing/2010/main">
                      <a:solidFill>
                        <a:srgbClr val="FFFFFF"/>
                      </a:solidFill>
                    </a14:hiddenFill>
                  </a:ext>
                </a:extLst>
              </p:spPr>
            </p:pic>
            <p:sp>
              <p:nvSpPr>
                <p:cNvPr id="171" name="Partial Circle 170">
                  <a:extLst>
                    <a:ext uri="{FF2B5EF4-FFF2-40B4-BE49-F238E27FC236}">
                      <a16:creationId xmlns:a16="http://schemas.microsoft.com/office/drawing/2014/main" id="{B2168816-EE95-47A6-8773-2656E96D7B24}"/>
                    </a:ext>
                  </a:extLst>
                </p:cNvPr>
                <p:cNvSpPr>
                  <a:spLocks noChangeAspect="1"/>
                </p:cNvSpPr>
                <p:nvPr/>
              </p:nvSpPr>
              <p:spPr>
                <a:xfrm rot="10800000">
                  <a:off x="6736977" y="6148292"/>
                  <a:ext cx="461007" cy="461007"/>
                </a:xfrm>
                <a:prstGeom prst="pie">
                  <a:avLst>
                    <a:gd name="adj1" fmla="val 0"/>
                    <a:gd name="adj2" fmla="val 10799505"/>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solidFill>
                      <a:schemeClr val="tx1"/>
                    </a:solidFill>
                  </a:endParaRPr>
                </a:p>
                <a:p>
                  <a:pPr algn="ctr"/>
                  <a:endParaRPr lang="en-GB" dirty="0">
                    <a:solidFill>
                      <a:schemeClr val="tx1"/>
                    </a:solidFill>
                  </a:endParaRPr>
                </a:p>
              </p:txBody>
            </p:sp>
          </p:grpSp>
          <p:grpSp>
            <p:nvGrpSpPr>
              <p:cNvPr id="177" name="Group 176">
                <a:extLst>
                  <a:ext uri="{FF2B5EF4-FFF2-40B4-BE49-F238E27FC236}">
                    <a16:creationId xmlns:a16="http://schemas.microsoft.com/office/drawing/2014/main" id="{AC91FC51-853E-4E0E-A64F-0619D70F7121}"/>
                  </a:ext>
                </a:extLst>
              </p:cNvPr>
              <p:cNvGrpSpPr/>
              <p:nvPr/>
            </p:nvGrpSpPr>
            <p:grpSpPr>
              <a:xfrm>
                <a:off x="683814" y="195076"/>
                <a:ext cx="337224" cy="505553"/>
                <a:chOff x="5993698" y="1278568"/>
                <a:chExt cx="823601" cy="1234714"/>
              </a:xfrm>
            </p:grpSpPr>
            <p:grpSp>
              <p:nvGrpSpPr>
                <p:cNvPr id="178" name="WebApp">
                  <a:extLst>
                    <a:ext uri="{FF2B5EF4-FFF2-40B4-BE49-F238E27FC236}">
                      <a16:creationId xmlns:a16="http://schemas.microsoft.com/office/drawing/2014/main" id="{4C37FF71-BFF8-4840-9A5A-EBADBC246387}"/>
                    </a:ext>
                  </a:extLst>
                </p:cNvPr>
                <p:cNvGrpSpPr/>
                <p:nvPr/>
              </p:nvGrpSpPr>
              <p:grpSpPr>
                <a:xfrm>
                  <a:off x="5993698" y="1677672"/>
                  <a:ext cx="823601" cy="835610"/>
                  <a:chOff x="419100" y="359327"/>
                  <a:chExt cx="2190961" cy="2222911"/>
                </a:xfrm>
              </p:grpSpPr>
              <p:sp>
                <p:nvSpPr>
                  <p:cNvPr id="180" name="Rectangle 179">
                    <a:extLst>
                      <a:ext uri="{FF2B5EF4-FFF2-40B4-BE49-F238E27FC236}">
                        <a16:creationId xmlns:a16="http://schemas.microsoft.com/office/drawing/2014/main" id="{B91EBD88-1A28-4012-AD60-6977BFF88171}"/>
                      </a:ext>
                    </a:extLst>
                  </p:cNvPr>
                  <p:cNvSpPr/>
                  <p:nvPr/>
                </p:nvSpPr>
                <p:spPr>
                  <a:xfrm>
                    <a:off x="419100" y="359327"/>
                    <a:ext cx="2160000" cy="2222911"/>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181" name="Picture 180" descr="Image result for azure webapp">
                    <a:extLst>
                      <a:ext uri="{FF2B5EF4-FFF2-40B4-BE49-F238E27FC236}">
                        <a16:creationId xmlns:a16="http://schemas.microsoft.com/office/drawing/2014/main" id="{51F170BE-A391-4DBC-8C92-1603D8A633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061" y="380294"/>
                    <a:ext cx="2160000" cy="2160000"/>
                  </a:xfrm>
                  <a:prstGeom prst="rect">
                    <a:avLst/>
                  </a:prstGeom>
                  <a:noFill/>
                  <a:extLst>
                    <a:ext uri="{909E8E84-426E-40DD-AFC4-6F175D3DCCD1}">
                      <a14:hiddenFill xmlns:a14="http://schemas.microsoft.com/office/drawing/2010/main">
                        <a:solidFill>
                          <a:srgbClr val="FFFFFF"/>
                        </a:solidFill>
                      </a14:hiddenFill>
                    </a:ext>
                  </a:extLst>
                </p:spPr>
              </p:pic>
            </p:grpSp>
            <p:sp>
              <p:nvSpPr>
                <p:cNvPr id="179" name="Partial Circle 178">
                  <a:extLst>
                    <a:ext uri="{FF2B5EF4-FFF2-40B4-BE49-F238E27FC236}">
                      <a16:creationId xmlns:a16="http://schemas.microsoft.com/office/drawing/2014/main" id="{F7FE36B3-0329-4B1B-8102-8DD3F438C339}"/>
                    </a:ext>
                  </a:extLst>
                </p:cNvPr>
                <p:cNvSpPr>
                  <a:spLocks noChangeAspect="1"/>
                </p:cNvSpPr>
                <p:nvPr/>
              </p:nvSpPr>
              <p:spPr>
                <a:xfrm rot="10800000">
                  <a:off x="5995942" y="1278568"/>
                  <a:ext cx="811961" cy="811961"/>
                </a:xfrm>
                <a:prstGeom prst="pie">
                  <a:avLst>
                    <a:gd name="adj1" fmla="val 0"/>
                    <a:gd name="adj2" fmla="val 10799505"/>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solidFill>
                      <a:schemeClr val="tx1"/>
                    </a:solidFill>
                  </a:endParaRPr>
                </a:p>
                <a:p>
                  <a:pPr algn="ctr"/>
                  <a:endParaRPr lang="en-GB" dirty="0">
                    <a:solidFill>
                      <a:schemeClr val="tx1"/>
                    </a:solidFill>
                  </a:endParaRPr>
                </a:p>
              </p:txBody>
            </p:sp>
          </p:grpSp>
          <p:pic>
            <p:nvPicPr>
              <p:cNvPr id="182" name="Picture 181">
                <a:extLst>
                  <a:ext uri="{FF2B5EF4-FFF2-40B4-BE49-F238E27FC236}">
                    <a16:creationId xmlns:a16="http://schemas.microsoft.com/office/drawing/2014/main" id="{726E2E1D-3BA7-40D9-A79C-23CE58C5CFC6}"/>
                  </a:ext>
                </a:extLst>
              </p:cNvPr>
              <p:cNvPicPr>
                <a:picLocks noChangeAspect="1"/>
              </p:cNvPicPr>
              <p:nvPr/>
            </p:nvPicPr>
            <p:blipFill>
              <a:blip r:embed="rId9"/>
              <a:stretch>
                <a:fillRect/>
              </a:stretch>
            </p:blipFill>
            <p:spPr>
              <a:xfrm>
                <a:off x="729808" y="780302"/>
                <a:ext cx="270213" cy="398349"/>
              </a:xfrm>
              <a:prstGeom prst="rect">
                <a:avLst/>
              </a:prstGeom>
            </p:spPr>
          </p:pic>
        </p:grpSp>
      </p:grpSp>
      <p:grpSp>
        <p:nvGrpSpPr>
          <p:cNvPr id="501" name="Group 500">
            <a:extLst>
              <a:ext uri="{FF2B5EF4-FFF2-40B4-BE49-F238E27FC236}">
                <a16:creationId xmlns:a16="http://schemas.microsoft.com/office/drawing/2014/main" id="{E9FD04AF-5416-4EA1-880C-43020C6F2C0C}"/>
              </a:ext>
            </a:extLst>
          </p:cNvPr>
          <p:cNvGrpSpPr/>
          <p:nvPr/>
        </p:nvGrpSpPr>
        <p:grpSpPr>
          <a:xfrm>
            <a:off x="3596258" y="-4515413"/>
            <a:ext cx="1286965" cy="1361284"/>
            <a:chOff x="983269" y="1968695"/>
            <a:chExt cx="1286965" cy="1361284"/>
          </a:xfrm>
        </p:grpSpPr>
        <p:sp>
          <p:nvSpPr>
            <p:cNvPr id="502" name="Rectangle 501">
              <a:extLst>
                <a:ext uri="{FF2B5EF4-FFF2-40B4-BE49-F238E27FC236}">
                  <a16:creationId xmlns:a16="http://schemas.microsoft.com/office/drawing/2014/main" id="{86CAE95D-9430-41DF-ADB5-79C52A9700BB}"/>
                </a:ext>
              </a:extLst>
            </p:cNvPr>
            <p:cNvSpPr/>
            <p:nvPr/>
          </p:nvSpPr>
          <p:spPr>
            <a:xfrm>
              <a:off x="983269" y="1968695"/>
              <a:ext cx="1286965" cy="1361284"/>
            </a:xfrm>
            <a:prstGeom prst="rect">
              <a:avLst/>
            </a:prstGeom>
            <a:solidFill>
              <a:schemeClr val="accent5">
                <a:lumMod val="20000"/>
                <a:lumOff val="80000"/>
              </a:schemeClr>
            </a:solid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03" name="Group 502">
              <a:extLst>
                <a:ext uri="{FF2B5EF4-FFF2-40B4-BE49-F238E27FC236}">
                  <a16:creationId xmlns:a16="http://schemas.microsoft.com/office/drawing/2014/main" id="{50ACAF73-6843-4F94-9D5C-56D6D5C6AB54}"/>
                </a:ext>
              </a:extLst>
            </p:cNvPr>
            <p:cNvGrpSpPr/>
            <p:nvPr/>
          </p:nvGrpSpPr>
          <p:grpSpPr>
            <a:xfrm>
              <a:off x="1099934" y="2062955"/>
              <a:ext cx="1045521" cy="1267024"/>
              <a:chOff x="616965" y="141799"/>
              <a:chExt cx="1045521" cy="1267024"/>
            </a:xfrm>
          </p:grpSpPr>
          <p:sp>
            <p:nvSpPr>
              <p:cNvPr id="504" name="Rectangle 503">
                <a:extLst>
                  <a:ext uri="{FF2B5EF4-FFF2-40B4-BE49-F238E27FC236}">
                    <a16:creationId xmlns:a16="http://schemas.microsoft.com/office/drawing/2014/main" id="{AA168477-BD7B-4B1C-A886-399FDCF94B46}"/>
                  </a:ext>
                </a:extLst>
              </p:cNvPr>
              <p:cNvSpPr/>
              <p:nvPr/>
            </p:nvSpPr>
            <p:spPr>
              <a:xfrm>
                <a:off x="616965" y="141799"/>
                <a:ext cx="1045521" cy="1135049"/>
              </a:xfrm>
              <a:prstGeom prst="rect">
                <a:avLst/>
              </a:prstGeom>
              <a:solidFill>
                <a:schemeClr val="bg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05" name="Group 504">
                <a:extLst>
                  <a:ext uri="{FF2B5EF4-FFF2-40B4-BE49-F238E27FC236}">
                    <a16:creationId xmlns:a16="http://schemas.microsoft.com/office/drawing/2014/main" id="{9E445A27-71C7-438E-9E21-ED646AC32634}"/>
                  </a:ext>
                </a:extLst>
              </p:cNvPr>
              <p:cNvGrpSpPr/>
              <p:nvPr/>
            </p:nvGrpSpPr>
            <p:grpSpPr>
              <a:xfrm>
                <a:off x="1024122" y="1137411"/>
                <a:ext cx="253698" cy="271412"/>
                <a:chOff x="4304496" y="1902083"/>
                <a:chExt cx="372619" cy="375040"/>
              </a:xfrm>
            </p:grpSpPr>
            <p:sp>
              <p:nvSpPr>
                <p:cNvPr id="517" name="Rectangle 516">
                  <a:extLst>
                    <a:ext uri="{FF2B5EF4-FFF2-40B4-BE49-F238E27FC236}">
                      <a16:creationId xmlns:a16="http://schemas.microsoft.com/office/drawing/2014/main" id="{DBE749B9-4A2C-4D13-A7A2-BF4303FB3C41}"/>
                    </a:ext>
                  </a:extLst>
                </p:cNvPr>
                <p:cNvSpPr/>
                <p:nvPr/>
              </p:nvSpPr>
              <p:spPr>
                <a:xfrm>
                  <a:off x="4304496" y="1931626"/>
                  <a:ext cx="372617" cy="3071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18" name="Picture 2" descr="Image result for azure resource group">
                  <a:extLst>
                    <a:ext uri="{FF2B5EF4-FFF2-40B4-BE49-F238E27FC236}">
                      <a16:creationId xmlns:a16="http://schemas.microsoft.com/office/drawing/2014/main" id="{94E183EA-C32F-4DB9-9670-ADEA26AA97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4497" y="1902083"/>
                  <a:ext cx="372618" cy="375040"/>
                </a:xfrm>
                <a:prstGeom prst="rect">
                  <a:avLst/>
                </a:prstGeom>
                <a:noFill/>
                <a:extLst>
                  <a:ext uri="{909E8E84-426E-40DD-AFC4-6F175D3DCCD1}">
                    <a14:hiddenFill xmlns:a14="http://schemas.microsoft.com/office/drawing/2010/main">
                      <a:solidFill>
                        <a:srgbClr val="FFFFFF"/>
                      </a:solidFill>
                    </a14:hiddenFill>
                  </a:ext>
                </a:extLst>
              </p:spPr>
            </p:pic>
          </p:grpSp>
          <p:pic>
            <p:nvPicPr>
              <p:cNvPr id="506" name="Picture 505">
                <a:extLst>
                  <a:ext uri="{FF2B5EF4-FFF2-40B4-BE49-F238E27FC236}">
                    <a16:creationId xmlns:a16="http://schemas.microsoft.com/office/drawing/2014/main" id="{6F91E622-81F6-4F32-A73F-230916ED30FD}"/>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154" b="97885" l="3871" r="96559">
                            <a14:foregroundMark x1="18065" y1="23846" x2="9462" y2="41923"/>
                            <a14:foregroundMark x1="9462" y1="41923" x2="6882" y2="63846"/>
                            <a14:foregroundMark x1="6882" y1="63846" x2="16774" y2="82115"/>
                            <a14:foregroundMark x1="16774" y1="82115" x2="36344" y2="93077"/>
                            <a14:foregroundMark x1="36344" y1="93077" x2="59785" y2="95192"/>
                            <a14:foregroundMark x1="59785" y1="95192" x2="79355" y2="85577"/>
                            <a14:foregroundMark x1="79355" y1="85577" x2="90108" y2="67885"/>
                            <a14:foregroundMark x1="90108" y1="67885" x2="92258" y2="47115"/>
                            <a14:foregroundMark x1="92258" y1="47115" x2="84086" y2="26731"/>
                            <a14:foregroundMark x1="35699" y1="10962" x2="58495" y2="5577"/>
                            <a14:foregroundMark x1="58495" y1="5577" x2="66022" y2="10962"/>
                            <a14:foregroundMark x1="45591" y1="1346" x2="55699" y2="1923"/>
                            <a14:foregroundMark x1="20000" y1="19808" x2="20000" y2="19808"/>
                            <a14:foregroundMark x1="4301" y1="41731" x2="4301" y2="63654"/>
                            <a14:foregroundMark x1="33118" y1="94038" x2="54839" y2="97885"/>
                            <a14:foregroundMark x1="54839" y1="97885" x2="66237" y2="92692"/>
                            <a14:foregroundMark x1="96559" y1="64615" x2="96129" y2="46538"/>
                          </a14:backgroundRemoval>
                        </a14:imgEffect>
                      </a14:imgLayer>
                    </a14:imgProps>
                  </a:ext>
                </a:extLst>
              </a:blip>
              <a:stretch>
                <a:fillRect/>
              </a:stretch>
            </p:blipFill>
            <p:spPr>
              <a:xfrm>
                <a:off x="719266" y="791215"/>
                <a:ext cx="332457" cy="371780"/>
              </a:xfrm>
              <a:prstGeom prst="rect">
                <a:avLst/>
              </a:prstGeom>
            </p:spPr>
          </p:pic>
          <p:grpSp>
            <p:nvGrpSpPr>
              <p:cNvPr id="507" name="Group 506">
                <a:extLst>
                  <a:ext uri="{FF2B5EF4-FFF2-40B4-BE49-F238E27FC236}">
                    <a16:creationId xmlns:a16="http://schemas.microsoft.com/office/drawing/2014/main" id="{7668C4A8-DAD2-42EB-916D-3B36686D9ABE}"/>
                  </a:ext>
                </a:extLst>
              </p:cNvPr>
              <p:cNvGrpSpPr/>
              <p:nvPr/>
            </p:nvGrpSpPr>
            <p:grpSpPr>
              <a:xfrm>
                <a:off x="1245620" y="195076"/>
                <a:ext cx="335047" cy="506445"/>
                <a:chOff x="6733385" y="6148292"/>
                <a:chExt cx="464599" cy="702271"/>
              </a:xfrm>
            </p:grpSpPr>
            <p:sp>
              <p:nvSpPr>
                <p:cNvPr id="514" name="Rectangle 513">
                  <a:extLst>
                    <a:ext uri="{FF2B5EF4-FFF2-40B4-BE49-F238E27FC236}">
                      <a16:creationId xmlns:a16="http://schemas.microsoft.com/office/drawing/2014/main" id="{4FD26E36-47A9-4AD5-9DB5-C44FA9FE1877}"/>
                    </a:ext>
                  </a:extLst>
                </p:cNvPr>
                <p:cNvSpPr/>
                <p:nvPr/>
              </p:nvSpPr>
              <p:spPr>
                <a:xfrm>
                  <a:off x="6733385" y="6376128"/>
                  <a:ext cx="461008" cy="474435"/>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515" name="Picture 2" descr="Image result for azure functions">
                  <a:extLst>
                    <a:ext uri="{FF2B5EF4-FFF2-40B4-BE49-F238E27FC236}">
                      <a16:creationId xmlns:a16="http://schemas.microsoft.com/office/drawing/2014/main" id="{7F43088E-A458-4EB3-91F8-E86AEADAD94E}"/>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10000" b="90000" l="10000" r="90000">
                              <a14:foregroundMark x1="69167" y1="22121" x2="69500" y2="46061"/>
                              <a14:foregroundMark x1="62500" y1="81818" x2="63500" y2="76364"/>
                              <a14:foregroundMark x1="50000" y1="50909" x2="59167" y2="33030"/>
                              <a14:foregroundMark x1="78667" y1="67576" x2="85000" y2="56667"/>
                              <a14:foregroundMark x1="85000" y1="56667" x2="86000" y2="53333"/>
                              <a14:foregroundMark x1="62000" y1="83030" x2="62000" y2="83030"/>
                              <a14:foregroundMark x1="61667" y1="84545" x2="61667" y2="84545"/>
                              <a14:backgroundMark x1="29500" y1="30909" x2="34667" y2="43333"/>
                              <a14:backgroundMark x1="34667" y1="43333" x2="33500" y2="58788"/>
                              <a14:backgroundMark x1="33500" y1="58788" x2="31167" y2="66667"/>
                              <a14:backgroundMark x1="28667" y1="69091" x2="35833" y2="60303"/>
                              <a14:backgroundMark x1="35833" y1="60303" x2="38000" y2="52424"/>
                            </a14:backgroundRemoval>
                          </a14:imgEffect>
                        </a14:imgLayer>
                      </a14:imgProps>
                    </a:ext>
                    <a:ext uri="{28A0092B-C50C-407E-A947-70E740481C1C}">
                      <a14:useLocalDpi xmlns:a14="http://schemas.microsoft.com/office/drawing/2010/main" val="0"/>
                    </a:ext>
                  </a:extLst>
                </a:blip>
                <a:srcRect l="46911" t="16507" r="10457" b="14593"/>
                <a:stretch/>
              </p:blipFill>
              <p:spPr bwMode="auto">
                <a:xfrm>
                  <a:off x="6737586" y="6414667"/>
                  <a:ext cx="460044" cy="408928"/>
                </a:xfrm>
                <a:prstGeom prst="rect">
                  <a:avLst/>
                </a:prstGeom>
                <a:noFill/>
                <a:extLst>
                  <a:ext uri="{909E8E84-426E-40DD-AFC4-6F175D3DCCD1}">
                    <a14:hiddenFill xmlns:a14="http://schemas.microsoft.com/office/drawing/2010/main">
                      <a:solidFill>
                        <a:srgbClr val="FFFFFF"/>
                      </a:solidFill>
                    </a14:hiddenFill>
                  </a:ext>
                </a:extLst>
              </p:spPr>
            </p:pic>
            <p:sp>
              <p:nvSpPr>
                <p:cNvPr id="516" name="Partial Circle 515">
                  <a:extLst>
                    <a:ext uri="{FF2B5EF4-FFF2-40B4-BE49-F238E27FC236}">
                      <a16:creationId xmlns:a16="http://schemas.microsoft.com/office/drawing/2014/main" id="{AF380575-0E1B-4FD6-A74E-CD5EF0A38B1A}"/>
                    </a:ext>
                  </a:extLst>
                </p:cNvPr>
                <p:cNvSpPr>
                  <a:spLocks noChangeAspect="1"/>
                </p:cNvSpPr>
                <p:nvPr/>
              </p:nvSpPr>
              <p:spPr>
                <a:xfrm rot="10800000">
                  <a:off x="6736977" y="6148292"/>
                  <a:ext cx="461007" cy="461007"/>
                </a:xfrm>
                <a:prstGeom prst="pie">
                  <a:avLst>
                    <a:gd name="adj1" fmla="val 0"/>
                    <a:gd name="adj2" fmla="val 10799505"/>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solidFill>
                      <a:schemeClr val="tx1"/>
                    </a:solidFill>
                  </a:endParaRPr>
                </a:p>
                <a:p>
                  <a:pPr algn="ctr"/>
                  <a:endParaRPr lang="en-GB" dirty="0">
                    <a:solidFill>
                      <a:schemeClr val="tx1"/>
                    </a:solidFill>
                  </a:endParaRPr>
                </a:p>
              </p:txBody>
            </p:sp>
          </p:grpSp>
          <p:grpSp>
            <p:nvGrpSpPr>
              <p:cNvPr id="508" name="Group 507">
                <a:extLst>
                  <a:ext uri="{FF2B5EF4-FFF2-40B4-BE49-F238E27FC236}">
                    <a16:creationId xmlns:a16="http://schemas.microsoft.com/office/drawing/2014/main" id="{35C7F1E0-E336-429E-823A-B72CE234307B}"/>
                  </a:ext>
                </a:extLst>
              </p:cNvPr>
              <p:cNvGrpSpPr/>
              <p:nvPr/>
            </p:nvGrpSpPr>
            <p:grpSpPr>
              <a:xfrm>
                <a:off x="683814" y="195076"/>
                <a:ext cx="337224" cy="505553"/>
                <a:chOff x="5993698" y="1278568"/>
                <a:chExt cx="823601" cy="1234714"/>
              </a:xfrm>
            </p:grpSpPr>
            <p:grpSp>
              <p:nvGrpSpPr>
                <p:cNvPr id="510" name="WebApp">
                  <a:extLst>
                    <a:ext uri="{FF2B5EF4-FFF2-40B4-BE49-F238E27FC236}">
                      <a16:creationId xmlns:a16="http://schemas.microsoft.com/office/drawing/2014/main" id="{A73859E1-B10A-4F7E-BBA1-AAC17546BC37}"/>
                    </a:ext>
                  </a:extLst>
                </p:cNvPr>
                <p:cNvGrpSpPr/>
                <p:nvPr/>
              </p:nvGrpSpPr>
              <p:grpSpPr>
                <a:xfrm>
                  <a:off x="5993698" y="1677672"/>
                  <a:ext cx="823601" cy="835610"/>
                  <a:chOff x="419100" y="359327"/>
                  <a:chExt cx="2190961" cy="2222911"/>
                </a:xfrm>
              </p:grpSpPr>
              <p:sp>
                <p:nvSpPr>
                  <p:cNvPr id="512" name="Rectangle 511">
                    <a:extLst>
                      <a:ext uri="{FF2B5EF4-FFF2-40B4-BE49-F238E27FC236}">
                        <a16:creationId xmlns:a16="http://schemas.microsoft.com/office/drawing/2014/main" id="{F22ABA3A-1A0C-4EFE-AC77-6EF952447990}"/>
                      </a:ext>
                    </a:extLst>
                  </p:cNvPr>
                  <p:cNvSpPr/>
                  <p:nvPr/>
                </p:nvSpPr>
                <p:spPr>
                  <a:xfrm>
                    <a:off x="419100" y="359327"/>
                    <a:ext cx="2160000" cy="2222911"/>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513" name="Picture 512" descr="Image result for azure webapp">
                    <a:extLst>
                      <a:ext uri="{FF2B5EF4-FFF2-40B4-BE49-F238E27FC236}">
                        <a16:creationId xmlns:a16="http://schemas.microsoft.com/office/drawing/2014/main" id="{9028BC93-B061-4039-A7E5-87567C6E080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061" y="380294"/>
                    <a:ext cx="2160000" cy="2160000"/>
                  </a:xfrm>
                  <a:prstGeom prst="rect">
                    <a:avLst/>
                  </a:prstGeom>
                  <a:noFill/>
                  <a:extLst>
                    <a:ext uri="{909E8E84-426E-40DD-AFC4-6F175D3DCCD1}">
                      <a14:hiddenFill xmlns:a14="http://schemas.microsoft.com/office/drawing/2010/main">
                        <a:solidFill>
                          <a:srgbClr val="FFFFFF"/>
                        </a:solidFill>
                      </a14:hiddenFill>
                    </a:ext>
                  </a:extLst>
                </p:spPr>
              </p:pic>
            </p:grpSp>
            <p:sp>
              <p:nvSpPr>
                <p:cNvPr id="511" name="Partial Circle 510">
                  <a:extLst>
                    <a:ext uri="{FF2B5EF4-FFF2-40B4-BE49-F238E27FC236}">
                      <a16:creationId xmlns:a16="http://schemas.microsoft.com/office/drawing/2014/main" id="{12FCA017-22AE-4D10-BCE1-834FFF445245}"/>
                    </a:ext>
                  </a:extLst>
                </p:cNvPr>
                <p:cNvSpPr>
                  <a:spLocks noChangeAspect="1"/>
                </p:cNvSpPr>
                <p:nvPr/>
              </p:nvSpPr>
              <p:spPr>
                <a:xfrm rot="10800000">
                  <a:off x="5995942" y="1278568"/>
                  <a:ext cx="811961" cy="811961"/>
                </a:xfrm>
                <a:prstGeom prst="pie">
                  <a:avLst>
                    <a:gd name="adj1" fmla="val 0"/>
                    <a:gd name="adj2" fmla="val 10799505"/>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solidFill>
                      <a:schemeClr val="tx1"/>
                    </a:solidFill>
                  </a:endParaRPr>
                </a:p>
                <a:p>
                  <a:pPr algn="ctr"/>
                  <a:endParaRPr lang="en-GB" dirty="0">
                    <a:solidFill>
                      <a:schemeClr val="tx1"/>
                    </a:solidFill>
                  </a:endParaRPr>
                </a:p>
              </p:txBody>
            </p:sp>
          </p:grpSp>
          <p:pic>
            <p:nvPicPr>
              <p:cNvPr id="509" name="Picture 508">
                <a:extLst>
                  <a:ext uri="{FF2B5EF4-FFF2-40B4-BE49-F238E27FC236}">
                    <a16:creationId xmlns:a16="http://schemas.microsoft.com/office/drawing/2014/main" id="{B00BD6B3-6499-4066-99C3-004FA9D4E917}"/>
                  </a:ext>
                </a:extLst>
              </p:cNvPr>
              <p:cNvPicPr>
                <a:picLocks noChangeAspect="1"/>
              </p:cNvPicPr>
              <p:nvPr/>
            </p:nvPicPr>
            <p:blipFill>
              <a:blip r:embed="rId9"/>
              <a:stretch>
                <a:fillRect/>
              </a:stretch>
            </p:blipFill>
            <p:spPr>
              <a:xfrm>
                <a:off x="1335040" y="780960"/>
                <a:ext cx="270213" cy="398349"/>
              </a:xfrm>
              <a:prstGeom prst="rect">
                <a:avLst/>
              </a:prstGeom>
            </p:spPr>
          </p:pic>
        </p:grpSp>
      </p:grpSp>
      <p:grpSp>
        <p:nvGrpSpPr>
          <p:cNvPr id="519" name="Group 518">
            <a:extLst>
              <a:ext uri="{FF2B5EF4-FFF2-40B4-BE49-F238E27FC236}">
                <a16:creationId xmlns:a16="http://schemas.microsoft.com/office/drawing/2014/main" id="{F0DB2996-2AF0-4406-91C3-88EF1520E770}"/>
              </a:ext>
            </a:extLst>
          </p:cNvPr>
          <p:cNvGrpSpPr/>
          <p:nvPr/>
        </p:nvGrpSpPr>
        <p:grpSpPr>
          <a:xfrm>
            <a:off x="2201248" y="-3027008"/>
            <a:ext cx="1286965" cy="1361284"/>
            <a:chOff x="983269" y="1968695"/>
            <a:chExt cx="1286965" cy="1361284"/>
          </a:xfrm>
        </p:grpSpPr>
        <p:sp>
          <p:nvSpPr>
            <p:cNvPr id="520" name="Rectangle 519">
              <a:extLst>
                <a:ext uri="{FF2B5EF4-FFF2-40B4-BE49-F238E27FC236}">
                  <a16:creationId xmlns:a16="http://schemas.microsoft.com/office/drawing/2014/main" id="{272A83AD-3DB7-4523-AD8B-18C1D61E31C4}"/>
                </a:ext>
              </a:extLst>
            </p:cNvPr>
            <p:cNvSpPr/>
            <p:nvPr/>
          </p:nvSpPr>
          <p:spPr>
            <a:xfrm>
              <a:off x="983269" y="1968695"/>
              <a:ext cx="1286965" cy="1361284"/>
            </a:xfrm>
            <a:prstGeom prst="rect">
              <a:avLst/>
            </a:prstGeom>
            <a:solidFill>
              <a:schemeClr val="accent5">
                <a:lumMod val="20000"/>
                <a:lumOff val="80000"/>
              </a:schemeClr>
            </a:solid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21" name="Group 520">
              <a:extLst>
                <a:ext uri="{FF2B5EF4-FFF2-40B4-BE49-F238E27FC236}">
                  <a16:creationId xmlns:a16="http://schemas.microsoft.com/office/drawing/2014/main" id="{B6C40E86-4932-4636-A62D-7AD2B21F8460}"/>
                </a:ext>
              </a:extLst>
            </p:cNvPr>
            <p:cNvGrpSpPr/>
            <p:nvPr/>
          </p:nvGrpSpPr>
          <p:grpSpPr>
            <a:xfrm>
              <a:off x="1099934" y="2062955"/>
              <a:ext cx="1045521" cy="1267024"/>
              <a:chOff x="616965" y="141799"/>
              <a:chExt cx="1045521" cy="1267024"/>
            </a:xfrm>
          </p:grpSpPr>
          <p:sp>
            <p:nvSpPr>
              <p:cNvPr id="522" name="Rectangle 521">
                <a:extLst>
                  <a:ext uri="{FF2B5EF4-FFF2-40B4-BE49-F238E27FC236}">
                    <a16:creationId xmlns:a16="http://schemas.microsoft.com/office/drawing/2014/main" id="{42E1BCB6-5FE7-4323-86F9-F23168CDCDB9}"/>
                  </a:ext>
                </a:extLst>
              </p:cNvPr>
              <p:cNvSpPr/>
              <p:nvPr/>
            </p:nvSpPr>
            <p:spPr>
              <a:xfrm>
                <a:off x="616965" y="141799"/>
                <a:ext cx="1045521" cy="1135049"/>
              </a:xfrm>
              <a:prstGeom prst="rect">
                <a:avLst/>
              </a:prstGeom>
              <a:solidFill>
                <a:schemeClr val="bg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23" name="Group 522">
                <a:extLst>
                  <a:ext uri="{FF2B5EF4-FFF2-40B4-BE49-F238E27FC236}">
                    <a16:creationId xmlns:a16="http://schemas.microsoft.com/office/drawing/2014/main" id="{0C081AEB-BAF8-41EA-85BD-23F680A6726C}"/>
                  </a:ext>
                </a:extLst>
              </p:cNvPr>
              <p:cNvGrpSpPr/>
              <p:nvPr/>
            </p:nvGrpSpPr>
            <p:grpSpPr>
              <a:xfrm>
                <a:off x="1024122" y="1137411"/>
                <a:ext cx="253698" cy="271412"/>
                <a:chOff x="4304496" y="1902083"/>
                <a:chExt cx="372619" cy="375040"/>
              </a:xfrm>
            </p:grpSpPr>
            <p:sp>
              <p:nvSpPr>
                <p:cNvPr id="535" name="Rectangle 534">
                  <a:extLst>
                    <a:ext uri="{FF2B5EF4-FFF2-40B4-BE49-F238E27FC236}">
                      <a16:creationId xmlns:a16="http://schemas.microsoft.com/office/drawing/2014/main" id="{926AF7C2-6D0E-4D6E-A4F9-A8CCEB88BE71}"/>
                    </a:ext>
                  </a:extLst>
                </p:cNvPr>
                <p:cNvSpPr/>
                <p:nvPr/>
              </p:nvSpPr>
              <p:spPr>
                <a:xfrm>
                  <a:off x="4304496" y="1931626"/>
                  <a:ext cx="372617" cy="3071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36" name="Picture 2" descr="Image result for azure resource group">
                  <a:extLst>
                    <a:ext uri="{FF2B5EF4-FFF2-40B4-BE49-F238E27FC236}">
                      <a16:creationId xmlns:a16="http://schemas.microsoft.com/office/drawing/2014/main" id="{ECBAD946-04FC-4F63-81E7-0BF9F9DD56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4497" y="1902083"/>
                  <a:ext cx="372618" cy="375040"/>
                </a:xfrm>
                <a:prstGeom prst="rect">
                  <a:avLst/>
                </a:prstGeom>
                <a:noFill/>
                <a:extLst>
                  <a:ext uri="{909E8E84-426E-40DD-AFC4-6F175D3DCCD1}">
                    <a14:hiddenFill xmlns:a14="http://schemas.microsoft.com/office/drawing/2010/main">
                      <a:solidFill>
                        <a:srgbClr val="FFFFFF"/>
                      </a:solidFill>
                    </a14:hiddenFill>
                  </a:ext>
                </a:extLst>
              </p:spPr>
            </p:pic>
          </p:grpSp>
          <p:pic>
            <p:nvPicPr>
              <p:cNvPr id="524" name="Picture 523">
                <a:extLst>
                  <a:ext uri="{FF2B5EF4-FFF2-40B4-BE49-F238E27FC236}">
                    <a16:creationId xmlns:a16="http://schemas.microsoft.com/office/drawing/2014/main" id="{5BC22AC6-94B0-482D-8FF0-10980E0CD2D9}"/>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154" b="97885" l="3871" r="96559">
                            <a14:foregroundMark x1="18065" y1="23846" x2="9462" y2="41923"/>
                            <a14:foregroundMark x1="9462" y1="41923" x2="6882" y2="63846"/>
                            <a14:foregroundMark x1="6882" y1="63846" x2="16774" y2="82115"/>
                            <a14:foregroundMark x1="16774" y1="82115" x2="36344" y2="93077"/>
                            <a14:foregroundMark x1="36344" y1="93077" x2="59785" y2="95192"/>
                            <a14:foregroundMark x1="59785" y1="95192" x2="79355" y2="85577"/>
                            <a14:foregroundMark x1="79355" y1="85577" x2="90108" y2="67885"/>
                            <a14:foregroundMark x1="90108" y1="67885" x2="92258" y2="47115"/>
                            <a14:foregroundMark x1="92258" y1="47115" x2="84086" y2="26731"/>
                            <a14:foregroundMark x1="35699" y1="10962" x2="58495" y2="5577"/>
                            <a14:foregroundMark x1="58495" y1="5577" x2="66022" y2="10962"/>
                            <a14:foregroundMark x1="45591" y1="1346" x2="55699" y2="1923"/>
                            <a14:foregroundMark x1="20000" y1="19808" x2="20000" y2="19808"/>
                            <a14:foregroundMark x1="4301" y1="41731" x2="4301" y2="63654"/>
                            <a14:foregroundMark x1="33118" y1="94038" x2="54839" y2="97885"/>
                            <a14:foregroundMark x1="54839" y1="97885" x2="66237" y2="92692"/>
                            <a14:foregroundMark x1="96559" y1="64615" x2="96129" y2="46538"/>
                          </a14:backgroundRemoval>
                        </a14:imgEffect>
                      </a14:imgLayer>
                    </a14:imgProps>
                  </a:ext>
                </a:extLst>
              </a:blip>
              <a:stretch>
                <a:fillRect/>
              </a:stretch>
            </p:blipFill>
            <p:spPr>
              <a:xfrm>
                <a:off x="1256245" y="814547"/>
                <a:ext cx="332457" cy="371780"/>
              </a:xfrm>
              <a:prstGeom prst="rect">
                <a:avLst/>
              </a:prstGeom>
            </p:spPr>
          </p:pic>
          <p:grpSp>
            <p:nvGrpSpPr>
              <p:cNvPr id="525" name="Group 524">
                <a:extLst>
                  <a:ext uri="{FF2B5EF4-FFF2-40B4-BE49-F238E27FC236}">
                    <a16:creationId xmlns:a16="http://schemas.microsoft.com/office/drawing/2014/main" id="{B74B66E0-03CE-4023-808E-D97E259C8CFD}"/>
                  </a:ext>
                </a:extLst>
              </p:cNvPr>
              <p:cNvGrpSpPr/>
              <p:nvPr/>
            </p:nvGrpSpPr>
            <p:grpSpPr>
              <a:xfrm>
                <a:off x="1245620" y="195076"/>
                <a:ext cx="335047" cy="506445"/>
                <a:chOff x="6733385" y="6148292"/>
                <a:chExt cx="464599" cy="702271"/>
              </a:xfrm>
            </p:grpSpPr>
            <p:sp>
              <p:nvSpPr>
                <p:cNvPr id="532" name="Rectangle 531">
                  <a:extLst>
                    <a:ext uri="{FF2B5EF4-FFF2-40B4-BE49-F238E27FC236}">
                      <a16:creationId xmlns:a16="http://schemas.microsoft.com/office/drawing/2014/main" id="{EE08E291-E4B3-40AE-B907-3B95BA8E698F}"/>
                    </a:ext>
                  </a:extLst>
                </p:cNvPr>
                <p:cNvSpPr/>
                <p:nvPr/>
              </p:nvSpPr>
              <p:spPr>
                <a:xfrm>
                  <a:off x="6733385" y="6376128"/>
                  <a:ext cx="461008" cy="474435"/>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533" name="Picture 2" descr="Image result for azure functions">
                  <a:extLst>
                    <a:ext uri="{FF2B5EF4-FFF2-40B4-BE49-F238E27FC236}">
                      <a16:creationId xmlns:a16="http://schemas.microsoft.com/office/drawing/2014/main" id="{24A6A959-B954-4718-A5F7-87574926565C}"/>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10000" b="90000" l="10000" r="90000">
                              <a14:foregroundMark x1="69167" y1="22121" x2="69500" y2="46061"/>
                              <a14:foregroundMark x1="62500" y1="81818" x2="63500" y2="76364"/>
                              <a14:foregroundMark x1="50000" y1="50909" x2="59167" y2="33030"/>
                              <a14:foregroundMark x1="78667" y1="67576" x2="85000" y2="56667"/>
                              <a14:foregroundMark x1="85000" y1="56667" x2="86000" y2="53333"/>
                              <a14:foregroundMark x1="62000" y1="83030" x2="62000" y2="83030"/>
                              <a14:foregroundMark x1="61667" y1="84545" x2="61667" y2="84545"/>
                              <a14:backgroundMark x1="29500" y1="30909" x2="34667" y2="43333"/>
                              <a14:backgroundMark x1="34667" y1="43333" x2="33500" y2="58788"/>
                              <a14:backgroundMark x1="33500" y1="58788" x2="31167" y2="66667"/>
                              <a14:backgroundMark x1="28667" y1="69091" x2="35833" y2="60303"/>
                              <a14:backgroundMark x1="35833" y1="60303" x2="38000" y2="52424"/>
                            </a14:backgroundRemoval>
                          </a14:imgEffect>
                        </a14:imgLayer>
                      </a14:imgProps>
                    </a:ext>
                    <a:ext uri="{28A0092B-C50C-407E-A947-70E740481C1C}">
                      <a14:useLocalDpi xmlns:a14="http://schemas.microsoft.com/office/drawing/2010/main" val="0"/>
                    </a:ext>
                  </a:extLst>
                </a:blip>
                <a:srcRect l="46911" t="16507" r="10457" b="14593"/>
                <a:stretch/>
              </p:blipFill>
              <p:spPr bwMode="auto">
                <a:xfrm>
                  <a:off x="6737586" y="6414667"/>
                  <a:ext cx="460044" cy="408928"/>
                </a:xfrm>
                <a:prstGeom prst="rect">
                  <a:avLst/>
                </a:prstGeom>
                <a:noFill/>
                <a:extLst>
                  <a:ext uri="{909E8E84-426E-40DD-AFC4-6F175D3DCCD1}">
                    <a14:hiddenFill xmlns:a14="http://schemas.microsoft.com/office/drawing/2010/main">
                      <a:solidFill>
                        <a:srgbClr val="FFFFFF"/>
                      </a:solidFill>
                    </a14:hiddenFill>
                  </a:ext>
                </a:extLst>
              </p:spPr>
            </p:pic>
            <p:sp>
              <p:nvSpPr>
                <p:cNvPr id="534" name="Partial Circle 533">
                  <a:extLst>
                    <a:ext uri="{FF2B5EF4-FFF2-40B4-BE49-F238E27FC236}">
                      <a16:creationId xmlns:a16="http://schemas.microsoft.com/office/drawing/2014/main" id="{5C80D6E8-76FE-492C-AD66-318660236513}"/>
                    </a:ext>
                  </a:extLst>
                </p:cNvPr>
                <p:cNvSpPr>
                  <a:spLocks noChangeAspect="1"/>
                </p:cNvSpPr>
                <p:nvPr/>
              </p:nvSpPr>
              <p:spPr>
                <a:xfrm rot="10800000">
                  <a:off x="6736977" y="6148292"/>
                  <a:ext cx="461007" cy="461007"/>
                </a:xfrm>
                <a:prstGeom prst="pie">
                  <a:avLst>
                    <a:gd name="adj1" fmla="val 0"/>
                    <a:gd name="adj2" fmla="val 10799505"/>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solidFill>
                      <a:schemeClr val="tx1"/>
                    </a:solidFill>
                  </a:endParaRPr>
                </a:p>
                <a:p>
                  <a:pPr algn="ctr"/>
                  <a:endParaRPr lang="en-GB" dirty="0">
                    <a:solidFill>
                      <a:schemeClr val="tx1"/>
                    </a:solidFill>
                  </a:endParaRPr>
                </a:p>
              </p:txBody>
            </p:sp>
          </p:grpSp>
          <p:grpSp>
            <p:nvGrpSpPr>
              <p:cNvPr id="526" name="Group 525">
                <a:extLst>
                  <a:ext uri="{FF2B5EF4-FFF2-40B4-BE49-F238E27FC236}">
                    <a16:creationId xmlns:a16="http://schemas.microsoft.com/office/drawing/2014/main" id="{AF1941C4-6C83-43FD-95BD-7DD39D376941}"/>
                  </a:ext>
                </a:extLst>
              </p:cNvPr>
              <p:cNvGrpSpPr/>
              <p:nvPr/>
            </p:nvGrpSpPr>
            <p:grpSpPr>
              <a:xfrm>
                <a:off x="683814" y="195076"/>
                <a:ext cx="337224" cy="505553"/>
                <a:chOff x="5993698" y="1278568"/>
                <a:chExt cx="823601" cy="1234714"/>
              </a:xfrm>
            </p:grpSpPr>
            <p:grpSp>
              <p:nvGrpSpPr>
                <p:cNvPr id="528" name="WebApp">
                  <a:extLst>
                    <a:ext uri="{FF2B5EF4-FFF2-40B4-BE49-F238E27FC236}">
                      <a16:creationId xmlns:a16="http://schemas.microsoft.com/office/drawing/2014/main" id="{36CD32D1-3882-4ACA-AA2F-CC2305114CBB}"/>
                    </a:ext>
                  </a:extLst>
                </p:cNvPr>
                <p:cNvGrpSpPr/>
                <p:nvPr/>
              </p:nvGrpSpPr>
              <p:grpSpPr>
                <a:xfrm>
                  <a:off x="5993698" y="1677672"/>
                  <a:ext cx="823601" cy="835610"/>
                  <a:chOff x="419100" y="359327"/>
                  <a:chExt cx="2190961" cy="2222911"/>
                </a:xfrm>
              </p:grpSpPr>
              <p:sp>
                <p:nvSpPr>
                  <p:cNvPr id="530" name="Rectangle 529">
                    <a:extLst>
                      <a:ext uri="{FF2B5EF4-FFF2-40B4-BE49-F238E27FC236}">
                        <a16:creationId xmlns:a16="http://schemas.microsoft.com/office/drawing/2014/main" id="{373D0BBA-51FB-4921-B077-B10AD1BCC142}"/>
                      </a:ext>
                    </a:extLst>
                  </p:cNvPr>
                  <p:cNvSpPr/>
                  <p:nvPr/>
                </p:nvSpPr>
                <p:spPr>
                  <a:xfrm>
                    <a:off x="419100" y="359327"/>
                    <a:ext cx="2160000" cy="2222911"/>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531" name="Picture 530" descr="Image result for azure webapp">
                    <a:extLst>
                      <a:ext uri="{FF2B5EF4-FFF2-40B4-BE49-F238E27FC236}">
                        <a16:creationId xmlns:a16="http://schemas.microsoft.com/office/drawing/2014/main" id="{A1119A47-7BCB-42C0-8758-53EB3263F72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061" y="380294"/>
                    <a:ext cx="2160000" cy="2160000"/>
                  </a:xfrm>
                  <a:prstGeom prst="rect">
                    <a:avLst/>
                  </a:prstGeom>
                  <a:noFill/>
                  <a:extLst>
                    <a:ext uri="{909E8E84-426E-40DD-AFC4-6F175D3DCCD1}">
                      <a14:hiddenFill xmlns:a14="http://schemas.microsoft.com/office/drawing/2010/main">
                        <a:solidFill>
                          <a:srgbClr val="FFFFFF"/>
                        </a:solidFill>
                      </a14:hiddenFill>
                    </a:ext>
                  </a:extLst>
                </p:spPr>
              </p:pic>
            </p:grpSp>
            <p:sp>
              <p:nvSpPr>
                <p:cNvPr id="529" name="Partial Circle 528">
                  <a:extLst>
                    <a:ext uri="{FF2B5EF4-FFF2-40B4-BE49-F238E27FC236}">
                      <a16:creationId xmlns:a16="http://schemas.microsoft.com/office/drawing/2014/main" id="{D70D1C01-2894-4109-B681-B3BFC60C4143}"/>
                    </a:ext>
                  </a:extLst>
                </p:cNvPr>
                <p:cNvSpPr>
                  <a:spLocks noChangeAspect="1"/>
                </p:cNvSpPr>
                <p:nvPr/>
              </p:nvSpPr>
              <p:spPr>
                <a:xfrm rot="10800000">
                  <a:off x="5995942" y="1278568"/>
                  <a:ext cx="811961" cy="811961"/>
                </a:xfrm>
                <a:prstGeom prst="pie">
                  <a:avLst>
                    <a:gd name="adj1" fmla="val 0"/>
                    <a:gd name="adj2" fmla="val 10799505"/>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solidFill>
                      <a:schemeClr val="tx1"/>
                    </a:solidFill>
                  </a:endParaRPr>
                </a:p>
                <a:p>
                  <a:pPr algn="ctr"/>
                  <a:endParaRPr lang="en-GB" dirty="0">
                    <a:solidFill>
                      <a:schemeClr val="tx1"/>
                    </a:solidFill>
                  </a:endParaRPr>
                </a:p>
              </p:txBody>
            </p:sp>
          </p:grpSp>
          <p:pic>
            <p:nvPicPr>
              <p:cNvPr id="527" name="Picture 526">
                <a:extLst>
                  <a:ext uri="{FF2B5EF4-FFF2-40B4-BE49-F238E27FC236}">
                    <a16:creationId xmlns:a16="http://schemas.microsoft.com/office/drawing/2014/main" id="{03D35356-E456-4ACC-98B1-79C725883C41}"/>
                  </a:ext>
                </a:extLst>
              </p:cNvPr>
              <p:cNvPicPr>
                <a:picLocks noChangeAspect="1"/>
              </p:cNvPicPr>
              <p:nvPr/>
            </p:nvPicPr>
            <p:blipFill>
              <a:blip r:embed="rId9"/>
              <a:stretch>
                <a:fillRect/>
              </a:stretch>
            </p:blipFill>
            <p:spPr>
              <a:xfrm>
                <a:off x="729808" y="780302"/>
                <a:ext cx="270213" cy="398349"/>
              </a:xfrm>
              <a:prstGeom prst="rect">
                <a:avLst/>
              </a:prstGeom>
            </p:spPr>
          </p:pic>
        </p:grpSp>
      </p:grpSp>
      <p:pic>
        <p:nvPicPr>
          <p:cNvPr id="560" name="Picture 559">
            <a:extLst>
              <a:ext uri="{FF2B5EF4-FFF2-40B4-BE49-F238E27FC236}">
                <a16:creationId xmlns:a16="http://schemas.microsoft.com/office/drawing/2014/main" id="{D7B64A4D-7133-468D-AD23-028EA6189373}"/>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154" b="97885" l="3871" r="96559">
                        <a14:foregroundMark x1="18065" y1="23846" x2="9462" y2="41923"/>
                        <a14:foregroundMark x1="9462" y1="41923" x2="6882" y2="63846"/>
                        <a14:foregroundMark x1="6882" y1="63846" x2="16774" y2="82115"/>
                        <a14:foregroundMark x1="16774" y1="82115" x2="36344" y2="93077"/>
                        <a14:foregroundMark x1="36344" y1="93077" x2="59785" y2="95192"/>
                        <a14:foregroundMark x1="59785" y1="95192" x2="79355" y2="85577"/>
                        <a14:foregroundMark x1="79355" y1="85577" x2="90108" y2="67885"/>
                        <a14:foregroundMark x1="90108" y1="67885" x2="92258" y2="47115"/>
                        <a14:foregroundMark x1="92258" y1="47115" x2="84086" y2="26731"/>
                        <a14:foregroundMark x1="35699" y1="10962" x2="58495" y2="5577"/>
                        <a14:foregroundMark x1="58495" y1="5577" x2="66022" y2="10962"/>
                        <a14:foregroundMark x1="45591" y1="1346" x2="55699" y2="1923"/>
                        <a14:foregroundMark x1="20000" y1="19808" x2="20000" y2="19808"/>
                        <a14:foregroundMark x1="4301" y1="41731" x2="4301" y2="63654"/>
                        <a14:foregroundMark x1="33118" y1="94038" x2="54839" y2="97885"/>
                        <a14:foregroundMark x1="54839" y1="97885" x2="66237" y2="92692"/>
                        <a14:foregroundMark x1="96559" y1="64615" x2="96129" y2="46538"/>
                      </a14:backgroundRemoval>
                    </a14:imgEffect>
                  </a14:imgLayer>
                </a14:imgProps>
              </a:ext>
            </a:extLst>
          </a:blip>
          <a:stretch>
            <a:fillRect/>
          </a:stretch>
        </p:blipFill>
        <p:spPr>
          <a:xfrm>
            <a:off x="6400800" y="-1983589"/>
            <a:ext cx="332457" cy="371780"/>
          </a:xfrm>
          <a:prstGeom prst="rect">
            <a:avLst/>
          </a:prstGeom>
        </p:spPr>
      </p:pic>
      <p:grpSp>
        <p:nvGrpSpPr>
          <p:cNvPr id="561" name="Group 560">
            <a:extLst>
              <a:ext uri="{FF2B5EF4-FFF2-40B4-BE49-F238E27FC236}">
                <a16:creationId xmlns:a16="http://schemas.microsoft.com/office/drawing/2014/main" id="{A17EACC8-2FE2-4D65-982E-987C2D9AB1AC}"/>
              </a:ext>
            </a:extLst>
          </p:cNvPr>
          <p:cNvGrpSpPr/>
          <p:nvPr/>
        </p:nvGrpSpPr>
        <p:grpSpPr>
          <a:xfrm>
            <a:off x="6390175" y="-2603060"/>
            <a:ext cx="335047" cy="506445"/>
            <a:chOff x="6733385" y="6148292"/>
            <a:chExt cx="464599" cy="702271"/>
          </a:xfrm>
        </p:grpSpPr>
        <p:sp>
          <p:nvSpPr>
            <p:cNvPr id="568" name="Rectangle 567">
              <a:extLst>
                <a:ext uri="{FF2B5EF4-FFF2-40B4-BE49-F238E27FC236}">
                  <a16:creationId xmlns:a16="http://schemas.microsoft.com/office/drawing/2014/main" id="{3EA7C47F-A0DA-4686-B4DF-BB8618D40D6F}"/>
                </a:ext>
              </a:extLst>
            </p:cNvPr>
            <p:cNvSpPr/>
            <p:nvPr/>
          </p:nvSpPr>
          <p:spPr>
            <a:xfrm>
              <a:off x="6733385" y="6376128"/>
              <a:ext cx="461008" cy="474435"/>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569" name="Picture 2" descr="Image result for azure functions">
              <a:extLst>
                <a:ext uri="{FF2B5EF4-FFF2-40B4-BE49-F238E27FC236}">
                  <a16:creationId xmlns:a16="http://schemas.microsoft.com/office/drawing/2014/main" id="{0CA8F980-E035-4968-8969-579B98EA651D}"/>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10000" b="90000" l="10000" r="90000">
                          <a14:foregroundMark x1="69167" y1="22121" x2="69500" y2="46061"/>
                          <a14:foregroundMark x1="62500" y1="81818" x2="63500" y2="76364"/>
                          <a14:foregroundMark x1="50000" y1="50909" x2="59167" y2="33030"/>
                          <a14:foregroundMark x1="78667" y1="67576" x2="85000" y2="56667"/>
                          <a14:foregroundMark x1="85000" y1="56667" x2="86000" y2="53333"/>
                          <a14:foregroundMark x1="62000" y1="83030" x2="62000" y2="83030"/>
                          <a14:foregroundMark x1="61667" y1="84545" x2="61667" y2="84545"/>
                          <a14:backgroundMark x1="29500" y1="30909" x2="34667" y2="43333"/>
                          <a14:backgroundMark x1="34667" y1="43333" x2="33500" y2="58788"/>
                          <a14:backgroundMark x1="33500" y1="58788" x2="31167" y2="66667"/>
                          <a14:backgroundMark x1="28667" y1="69091" x2="35833" y2="60303"/>
                          <a14:backgroundMark x1="35833" y1="60303" x2="38000" y2="52424"/>
                        </a14:backgroundRemoval>
                      </a14:imgEffect>
                    </a14:imgLayer>
                  </a14:imgProps>
                </a:ext>
                <a:ext uri="{28A0092B-C50C-407E-A947-70E740481C1C}">
                  <a14:useLocalDpi xmlns:a14="http://schemas.microsoft.com/office/drawing/2010/main" val="0"/>
                </a:ext>
              </a:extLst>
            </a:blip>
            <a:srcRect l="46911" t="16507" r="10457" b="14593"/>
            <a:stretch/>
          </p:blipFill>
          <p:spPr bwMode="auto">
            <a:xfrm>
              <a:off x="6737586" y="6414667"/>
              <a:ext cx="460044" cy="408928"/>
            </a:xfrm>
            <a:prstGeom prst="rect">
              <a:avLst/>
            </a:prstGeom>
            <a:noFill/>
            <a:extLst>
              <a:ext uri="{909E8E84-426E-40DD-AFC4-6F175D3DCCD1}">
                <a14:hiddenFill xmlns:a14="http://schemas.microsoft.com/office/drawing/2010/main">
                  <a:solidFill>
                    <a:srgbClr val="FFFFFF"/>
                  </a:solidFill>
                </a14:hiddenFill>
              </a:ext>
            </a:extLst>
          </p:spPr>
        </p:pic>
        <p:sp>
          <p:nvSpPr>
            <p:cNvPr id="570" name="Partial Circle 569">
              <a:extLst>
                <a:ext uri="{FF2B5EF4-FFF2-40B4-BE49-F238E27FC236}">
                  <a16:creationId xmlns:a16="http://schemas.microsoft.com/office/drawing/2014/main" id="{C5EDE926-74AE-4700-93CF-D25C0C4C82D3}"/>
                </a:ext>
              </a:extLst>
            </p:cNvPr>
            <p:cNvSpPr>
              <a:spLocks noChangeAspect="1"/>
            </p:cNvSpPr>
            <p:nvPr/>
          </p:nvSpPr>
          <p:spPr>
            <a:xfrm rot="10800000">
              <a:off x="6736977" y="6148292"/>
              <a:ext cx="461007" cy="461007"/>
            </a:xfrm>
            <a:prstGeom prst="pie">
              <a:avLst>
                <a:gd name="adj1" fmla="val 0"/>
                <a:gd name="adj2" fmla="val 10799505"/>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solidFill>
                  <a:schemeClr val="tx1"/>
                </a:solidFill>
              </a:endParaRPr>
            </a:p>
            <a:p>
              <a:pPr algn="ctr"/>
              <a:endParaRPr lang="en-GB" dirty="0">
                <a:solidFill>
                  <a:schemeClr val="tx1"/>
                </a:solidFill>
              </a:endParaRPr>
            </a:p>
          </p:txBody>
        </p:sp>
      </p:grpSp>
      <p:grpSp>
        <p:nvGrpSpPr>
          <p:cNvPr id="101" name="Work Items">
            <a:extLst>
              <a:ext uri="{FF2B5EF4-FFF2-40B4-BE49-F238E27FC236}">
                <a16:creationId xmlns:a16="http://schemas.microsoft.com/office/drawing/2014/main" id="{DFF445B8-D462-4EF4-B5B8-ABDC878E615A}"/>
              </a:ext>
            </a:extLst>
          </p:cNvPr>
          <p:cNvGrpSpPr/>
          <p:nvPr/>
        </p:nvGrpSpPr>
        <p:grpSpPr>
          <a:xfrm>
            <a:off x="-4847655" y="1008462"/>
            <a:ext cx="790329" cy="576938"/>
            <a:chOff x="384028" y="165100"/>
            <a:chExt cx="3514871" cy="2565845"/>
          </a:xfrm>
        </p:grpSpPr>
        <p:sp>
          <p:nvSpPr>
            <p:cNvPr id="103" name="Rectangle 102">
              <a:extLst>
                <a:ext uri="{FF2B5EF4-FFF2-40B4-BE49-F238E27FC236}">
                  <a16:creationId xmlns:a16="http://schemas.microsoft.com/office/drawing/2014/main" id="{4B1ED026-BEAC-4390-8F93-3DC2B4946FA3}"/>
                </a:ext>
              </a:extLst>
            </p:cNvPr>
            <p:cNvSpPr/>
            <p:nvPr/>
          </p:nvSpPr>
          <p:spPr>
            <a:xfrm>
              <a:off x="384028" y="165100"/>
              <a:ext cx="3514871" cy="25658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2" name="Group 101">
              <a:extLst>
                <a:ext uri="{FF2B5EF4-FFF2-40B4-BE49-F238E27FC236}">
                  <a16:creationId xmlns:a16="http://schemas.microsoft.com/office/drawing/2014/main" id="{3CAD4F2E-C55E-4767-AC89-D125BE165ECF}"/>
                </a:ext>
              </a:extLst>
            </p:cNvPr>
            <p:cNvGrpSpPr/>
            <p:nvPr/>
          </p:nvGrpSpPr>
          <p:grpSpPr>
            <a:xfrm>
              <a:off x="497841" y="406401"/>
              <a:ext cx="3261360" cy="2160000"/>
              <a:chOff x="1147586" y="3913909"/>
              <a:chExt cx="1971932" cy="1185572"/>
            </a:xfrm>
          </p:grpSpPr>
          <p:sp>
            <p:nvSpPr>
              <p:cNvPr id="104" name="Rectangle 103">
                <a:extLst>
                  <a:ext uri="{FF2B5EF4-FFF2-40B4-BE49-F238E27FC236}">
                    <a16:creationId xmlns:a16="http://schemas.microsoft.com/office/drawing/2014/main" id="{0A4CEA7A-1AD6-4790-885D-0345E12DEBB5}"/>
                  </a:ext>
                </a:extLst>
              </p:cNvPr>
              <p:cNvSpPr/>
              <p:nvPr/>
            </p:nvSpPr>
            <p:spPr>
              <a:xfrm>
                <a:off x="2112819" y="3913909"/>
                <a:ext cx="200891" cy="1316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5" name="Rectangle 104">
                <a:extLst>
                  <a:ext uri="{FF2B5EF4-FFF2-40B4-BE49-F238E27FC236}">
                    <a16:creationId xmlns:a16="http://schemas.microsoft.com/office/drawing/2014/main" id="{B11FE097-85D0-4FB1-BA04-EA05BB642839}"/>
                  </a:ext>
                </a:extLst>
              </p:cNvPr>
              <p:cNvSpPr/>
              <p:nvPr/>
            </p:nvSpPr>
            <p:spPr>
              <a:xfrm>
                <a:off x="1794165" y="4260428"/>
                <a:ext cx="200891" cy="131618"/>
              </a:xfrm>
              <a:prstGeom prst="rect">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6" name="Rectangle 105">
                <a:extLst>
                  <a:ext uri="{FF2B5EF4-FFF2-40B4-BE49-F238E27FC236}">
                    <a16:creationId xmlns:a16="http://schemas.microsoft.com/office/drawing/2014/main" id="{4323C67E-5B8A-451A-837E-949AD90CB134}"/>
                  </a:ext>
                </a:extLst>
              </p:cNvPr>
              <p:cNvSpPr/>
              <p:nvPr/>
            </p:nvSpPr>
            <p:spPr>
              <a:xfrm>
                <a:off x="2213264" y="4260428"/>
                <a:ext cx="200891" cy="131618"/>
              </a:xfrm>
              <a:prstGeom prst="rect">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7" name="Rectangle 106">
                <a:extLst>
                  <a:ext uri="{FF2B5EF4-FFF2-40B4-BE49-F238E27FC236}">
                    <a16:creationId xmlns:a16="http://schemas.microsoft.com/office/drawing/2014/main" id="{06F4F098-6EEE-47EF-95D0-4ECC0CA49343}"/>
                  </a:ext>
                </a:extLst>
              </p:cNvPr>
              <p:cNvSpPr/>
              <p:nvPr/>
            </p:nvSpPr>
            <p:spPr>
              <a:xfrm>
                <a:off x="2632363" y="4260428"/>
                <a:ext cx="200891" cy="131618"/>
              </a:xfrm>
              <a:prstGeom prst="rect">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8" name="Rectangle 107">
                <a:extLst>
                  <a:ext uri="{FF2B5EF4-FFF2-40B4-BE49-F238E27FC236}">
                    <a16:creationId xmlns:a16="http://schemas.microsoft.com/office/drawing/2014/main" id="{AAE444C9-3D23-424F-8203-BDDDE707AF2B}"/>
                  </a:ext>
                </a:extLst>
              </p:cNvPr>
              <p:cNvSpPr/>
              <p:nvPr/>
            </p:nvSpPr>
            <p:spPr>
              <a:xfrm>
                <a:off x="1482438" y="4617493"/>
                <a:ext cx="200891" cy="131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Rectangle 108">
                <a:extLst>
                  <a:ext uri="{FF2B5EF4-FFF2-40B4-BE49-F238E27FC236}">
                    <a16:creationId xmlns:a16="http://schemas.microsoft.com/office/drawing/2014/main" id="{FF14571E-AE50-4CA2-BD03-105A3B2C278D}"/>
                  </a:ext>
                </a:extLst>
              </p:cNvPr>
              <p:cNvSpPr/>
              <p:nvPr/>
            </p:nvSpPr>
            <p:spPr>
              <a:xfrm>
                <a:off x="2320636" y="4617493"/>
                <a:ext cx="200891" cy="131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Rectangle 109">
                <a:extLst>
                  <a:ext uri="{FF2B5EF4-FFF2-40B4-BE49-F238E27FC236}">
                    <a16:creationId xmlns:a16="http://schemas.microsoft.com/office/drawing/2014/main" id="{59CB42D8-C7C3-4EBC-9A37-F3260A94A8A1}"/>
                  </a:ext>
                </a:extLst>
              </p:cNvPr>
              <p:cNvSpPr/>
              <p:nvPr/>
            </p:nvSpPr>
            <p:spPr>
              <a:xfrm>
                <a:off x="1911928" y="4617493"/>
                <a:ext cx="200891" cy="131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Rectangle 110">
                <a:extLst>
                  <a:ext uri="{FF2B5EF4-FFF2-40B4-BE49-F238E27FC236}">
                    <a16:creationId xmlns:a16="http://schemas.microsoft.com/office/drawing/2014/main" id="{2D455483-E90C-42E2-8AC0-AD848A858993}"/>
                  </a:ext>
                </a:extLst>
              </p:cNvPr>
              <p:cNvSpPr/>
              <p:nvPr/>
            </p:nvSpPr>
            <p:spPr>
              <a:xfrm>
                <a:off x="2750126" y="4617493"/>
                <a:ext cx="200891" cy="131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Rectangle 111">
                <a:extLst>
                  <a:ext uri="{FF2B5EF4-FFF2-40B4-BE49-F238E27FC236}">
                    <a16:creationId xmlns:a16="http://schemas.microsoft.com/office/drawing/2014/main" id="{4465E138-C28D-47D3-A588-39DB4900A616}"/>
                  </a:ext>
                </a:extLst>
              </p:cNvPr>
              <p:cNvSpPr/>
              <p:nvPr/>
            </p:nvSpPr>
            <p:spPr>
              <a:xfrm>
                <a:off x="1147586" y="4967863"/>
                <a:ext cx="200891" cy="1316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13" name="Rectangle 112">
                <a:extLst>
                  <a:ext uri="{FF2B5EF4-FFF2-40B4-BE49-F238E27FC236}">
                    <a16:creationId xmlns:a16="http://schemas.microsoft.com/office/drawing/2014/main" id="{84AB4EE9-88D8-4AC8-B520-4E7972030CFD}"/>
                  </a:ext>
                </a:extLst>
              </p:cNvPr>
              <p:cNvSpPr/>
              <p:nvPr/>
            </p:nvSpPr>
            <p:spPr>
              <a:xfrm>
                <a:off x="2140527" y="4967863"/>
                <a:ext cx="200891" cy="1316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14" name="Rectangle 113">
                <a:extLst>
                  <a:ext uri="{FF2B5EF4-FFF2-40B4-BE49-F238E27FC236}">
                    <a16:creationId xmlns:a16="http://schemas.microsoft.com/office/drawing/2014/main" id="{E6134FF7-BF81-4619-99B6-9AEEEAFCA4D2}"/>
                  </a:ext>
                </a:extLst>
              </p:cNvPr>
              <p:cNvSpPr/>
              <p:nvPr/>
            </p:nvSpPr>
            <p:spPr>
              <a:xfrm>
                <a:off x="1476634" y="4967863"/>
                <a:ext cx="200891" cy="1316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15" name="Rectangle 114">
                <a:extLst>
                  <a:ext uri="{FF2B5EF4-FFF2-40B4-BE49-F238E27FC236}">
                    <a16:creationId xmlns:a16="http://schemas.microsoft.com/office/drawing/2014/main" id="{F870D4D4-343F-44C0-A5F5-1D4680BB88F4}"/>
                  </a:ext>
                </a:extLst>
              </p:cNvPr>
              <p:cNvSpPr/>
              <p:nvPr/>
            </p:nvSpPr>
            <p:spPr>
              <a:xfrm>
                <a:off x="2469575" y="4967863"/>
                <a:ext cx="200891" cy="1316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16" name="Rectangle 115">
                <a:extLst>
                  <a:ext uri="{FF2B5EF4-FFF2-40B4-BE49-F238E27FC236}">
                    <a16:creationId xmlns:a16="http://schemas.microsoft.com/office/drawing/2014/main" id="{874A3ECC-2E80-4C98-B5BA-273F2E82C79C}"/>
                  </a:ext>
                </a:extLst>
              </p:cNvPr>
              <p:cNvSpPr/>
              <p:nvPr/>
            </p:nvSpPr>
            <p:spPr>
              <a:xfrm>
                <a:off x="1791920" y="4967863"/>
                <a:ext cx="200891" cy="1316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17" name="Rectangle 116">
                <a:extLst>
                  <a:ext uri="{FF2B5EF4-FFF2-40B4-BE49-F238E27FC236}">
                    <a16:creationId xmlns:a16="http://schemas.microsoft.com/office/drawing/2014/main" id="{169FD51C-6A44-4158-A444-206CCBB8CBCC}"/>
                  </a:ext>
                </a:extLst>
              </p:cNvPr>
              <p:cNvSpPr/>
              <p:nvPr/>
            </p:nvSpPr>
            <p:spPr>
              <a:xfrm>
                <a:off x="2918627" y="4967863"/>
                <a:ext cx="200891" cy="1316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cxnSp>
            <p:nvCxnSpPr>
              <p:cNvPr id="118" name="Straight Arrow Connector 117">
                <a:extLst>
                  <a:ext uri="{FF2B5EF4-FFF2-40B4-BE49-F238E27FC236}">
                    <a16:creationId xmlns:a16="http://schemas.microsoft.com/office/drawing/2014/main" id="{1CEE3C47-6B0F-4A16-AFC4-12F1F1AD6677}"/>
                  </a:ext>
                </a:extLst>
              </p:cNvPr>
              <p:cNvCxnSpPr>
                <a:stCxn id="105" idx="0"/>
                <a:endCxn id="104" idx="2"/>
              </p:cNvCxnSpPr>
              <p:nvPr/>
            </p:nvCxnSpPr>
            <p:spPr>
              <a:xfrm flipV="1">
                <a:off x="1894611" y="4045527"/>
                <a:ext cx="318654" cy="214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A6A6A659-CEF8-403A-9B16-EB630BCD7899}"/>
                  </a:ext>
                </a:extLst>
              </p:cNvPr>
              <p:cNvCxnSpPr>
                <a:stCxn id="106" idx="0"/>
                <a:endCxn id="104" idx="2"/>
              </p:cNvCxnSpPr>
              <p:nvPr/>
            </p:nvCxnSpPr>
            <p:spPr>
              <a:xfrm flipH="1" flipV="1">
                <a:off x="2213265" y="4045527"/>
                <a:ext cx="100445" cy="214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F2BBF16B-9F09-46A6-8B28-39B44301B65B}"/>
                  </a:ext>
                </a:extLst>
              </p:cNvPr>
              <p:cNvCxnSpPr>
                <a:stCxn id="107" idx="0"/>
                <a:endCxn id="104" idx="2"/>
              </p:cNvCxnSpPr>
              <p:nvPr/>
            </p:nvCxnSpPr>
            <p:spPr>
              <a:xfrm flipH="1" flipV="1">
                <a:off x="2213265" y="4045527"/>
                <a:ext cx="519544" cy="214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3AD145ED-71B7-4A75-8708-3911DBE776FA}"/>
                  </a:ext>
                </a:extLst>
              </p:cNvPr>
              <p:cNvCxnSpPr>
                <a:stCxn id="108" idx="0"/>
                <a:endCxn id="105" idx="2"/>
              </p:cNvCxnSpPr>
              <p:nvPr/>
            </p:nvCxnSpPr>
            <p:spPr>
              <a:xfrm flipV="1">
                <a:off x="1582884" y="4392046"/>
                <a:ext cx="311727" cy="225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9E420A83-1511-4CD3-8DBE-59683E6CE7D7}"/>
                  </a:ext>
                </a:extLst>
              </p:cNvPr>
              <p:cNvCxnSpPr>
                <a:stCxn id="110" idx="0"/>
                <a:endCxn id="105" idx="2"/>
              </p:cNvCxnSpPr>
              <p:nvPr/>
            </p:nvCxnSpPr>
            <p:spPr>
              <a:xfrm flipH="1" flipV="1">
                <a:off x="1894611" y="4392046"/>
                <a:ext cx="117763" cy="225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282451E0-13BB-48F7-A4B7-CC84228D8C26}"/>
                  </a:ext>
                </a:extLst>
              </p:cNvPr>
              <p:cNvCxnSpPr>
                <a:stCxn id="109" idx="0"/>
                <a:endCxn id="106" idx="2"/>
              </p:cNvCxnSpPr>
              <p:nvPr/>
            </p:nvCxnSpPr>
            <p:spPr>
              <a:xfrm flipH="1" flipV="1">
                <a:off x="2313710" y="4392046"/>
                <a:ext cx="107372" cy="225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3E7DE745-2063-414D-A238-A0B6730FE8DB}"/>
                  </a:ext>
                </a:extLst>
              </p:cNvPr>
              <p:cNvCxnSpPr>
                <a:stCxn id="111" idx="0"/>
                <a:endCxn id="107" idx="2"/>
              </p:cNvCxnSpPr>
              <p:nvPr/>
            </p:nvCxnSpPr>
            <p:spPr>
              <a:xfrm flipH="1" flipV="1">
                <a:off x="2732809" y="4392046"/>
                <a:ext cx="117763" cy="225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6419DB22-813A-4797-AC3A-EFDAA00743A2}"/>
                  </a:ext>
                </a:extLst>
              </p:cNvPr>
              <p:cNvCxnSpPr>
                <a:stCxn id="112" idx="0"/>
                <a:endCxn id="108" idx="2"/>
              </p:cNvCxnSpPr>
              <p:nvPr/>
            </p:nvCxnSpPr>
            <p:spPr>
              <a:xfrm flipV="1">
                <a:off x="1248032" y="4749111"/>
                <a:ext cx="334852" cy="21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C4679E6F-3E74-471C-AA4C-BA08363B557F}"/>
                  </a:ext>
                </a:extLst>
              </p:cNvPr>
              <p:cNvCxnSpPr>
                <a:stCxn id="114" idx="0"/>
                <a:endCxn id="108" idx="2"/>
              </p:cNvCxnSpPr>
              <p:nvPr/>
            </p:nvCxnSpPr>
            <p:spPr>
              <a:xfrm flipV="1">
                <a:off x="1577080" y="4749111"/>
                <a:ext cx="5804" cy="21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5C1F5E47-BD51-4046-8D05-BDB1E96C98E2}"/>
                  </a:ext>
                </a:extLst>
              </p:cNvPr>
              <p:cNvCxnSpPr>
                <a:stCxn id="117" idx="0"/>
                <a:endCxn id="111" idx="2"/>
              </p:cNvCxnSpPr>
              <p:nvPr/>
            </p:nvCxnSpPr>
            <p:spPr>
              <a:xfrm flipH="1" flipV="1">
                <a:off x="2850572" y="4749111"/>
                <a:ext cx="168501" cy="21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5A10F894-E2C2-4805-BF71-544982F34488}"/>
                  </a:ext>
                </a:extLst>
              </p:cNvPr>
              <p:cNvCxnSpPr>
                <a:cxnSpLocks/>
                <a:stCxn id="116" idx="0"/>
                <a:endCxn id="110" idx="2"/>
              </p:cNvCxnSpPr>
              <p:nvPr/>
            </p:nvCxnSpPr>
            <p:spPr>
              <a:xfrm flipV="1">
                <a:off x="1892366" y="4749111"/>
                <a:ext cx="120008" cy="21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A3551B70-9AD7-45C2-A43F-E215B3C03075}"/>
                  </a:ext>
                </a:extLst>
              </p:cNvPr>
              <p:cNvCxnSpPr>
                <a:stCxn id="113" idx="0"/>
                <a:endCxn id="109" idx="2"/>
              </p:cNvCxnSpPr>
              <p:nvPr/>
            </p:nvCxnSpPr>
            <p:spPr>
              <a:xfrm flipV="1">
                <a:off x="2240973" y="4749111"/>
                <a:ext cx="180109" cy="21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CE7401B8-0A54-43F2-A6B4-9963A3E8FBEA}"/>
                  </a:ext>
                </a:extLst>
              </p:cNvPr>
              <p:cNvCxnSpPr>
                <a:stCxn id="115" idx="0"/>
                <a:endCxn id="109" idx="2"/>
              </p:cNvCxnSpPr>
              <p:nvPr/>
            </p:nvCxnSpPr>
            <p:spPr>
              <a:xfrm flipH="1" flipV="1">
                <a:off x="2421082" y="4749111"/>
                <a:ext cx="148939" cy="21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nvGrpSpPr>
          <p:cNvPr id="627" name="Pipeline">
            <a:extLst>
              <a:ext uri="{FF2B5EF4-FFF2-40B4-BE49-F238E27FC236}">
                <a16:creationId xmlns:a16="http://schemas.microsoft.com/office/drawing/2014/main" id="{A6C7895C-65D3-415F-AF1E-54294EF8AA94}"/>
              </a:ext>
            </a:extLst>
          </p:cNvPr>
          <p:cNvGrpSpPr>
            <a:grpSpLocks noChangeAspect="1"/>
          </p:cNvGrpSpPr>
          <p:nvPr/>
        </p:nvGrpSpPr>
        <p:grpSpPr>
          <a:xfrm>
            <a:off x="-6780101" y="1677798"/>
            <a:ext cx="2722775" cy="344134"/>
            <a:chOff x="4211782" y="3269673"/>
            <a:chExt cx="3768436" cy="588818"/>
          </a:xfrm>
        </p:grpSpPr>
        <p:sp>
          <p:nvSpPr>
            <p:cNvPr id="628" name="Rectangle: Rounded Corners 627">
              <a:extLst>
                <a:ext uri="{FF2B5EF4-FFF2-40B4-BE49-F238E27FC236}">
                  <a16:creationId xmlns:a16="http://schemas.microsoft.com/office/drawing/2014/main" id="{596EBF90-FECC-4A2C-91DD-A6055AADA2BA}"/>
                </a:ext>
              </a:extLst>
            </p:cNvPr>
            <p:cNvSpPr/>
            <p:nvPr/>
          </p:nvSpPr>
          <p:spPr>
            <a:xfrm>
              <a:off x="4211782" y="3269673"/>
              <a:ext cx="1066392" cy="58881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200" dirty="0"/>
                <a:t>Compile</a:t>
              </a:r>
            </a:p>
          </p:txBody>
        </p:sp>
        <p:sp>
          <p:nvSpPr>
            <p:cNvPr id="629" name="Rectangle: Rounded Corners 628">
              <a:extLst>
                <a:ext uri="{FF2B5EF4-FFF2-40B4-BE49-F238E27FC236}">
                  <a16:creationId xmlns:a16="http://schemas.microsoft.com/office/drawing/2014/main" id="{A9A5CAAC-8BC7-4486-AF56-88AD3D9EC1AE}"/>
                </a:ext>
              </a:extLst>
            </p:cNvPr>
            <p:cNvSpPr/>
            <p:nvPr/>
          </p:nvSpPr>
          <p:spPr>
            <a:xfrm>
              <a:off x="5562804" y="3269673"/>
              <a:ext cx="1066392" cy="58881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200" dirty="0"/>
                <a:t>Test</a:t>
              </a:r>
            </a:p>
          </p:txBody>
        </p:sp>
        <p:sp>
          <p:nvSpPr>
            <p:cNvPr id="630" name="Rectangle: Rounded Corners 629">
              <a:extLst>
                <a:ext uri="{FF2B5EF4-FFF2-40B4-BE49-F238E27FC236}">
                  <a16:creationId xmlns:a16="http://schemas.microsoft.com/office/drawing/2014/main" id="{3A9B674A-EBBB-42C2-954F-A054821C1247}"/>
                </a:ext>
              </a:extLst>
            </p:cNvPr>
            <p:cNvSpPr/>
            <p:nvPr/>
          </p:nvSpPr>
          <p:spPr>
            <a:xfrm>
              <a:off x="6913826" y="3269673"/>
              <a:ext cx="1066392" cy="58881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200" dirty="0"/>
                <a:t>Package</a:t>
              </a:r>
            </a:p>
          </p:txBody>
        </p:sp>
        <p:sp>
          <p:nvSpPr>
            <p:cNvPr id="631" name="Arrow: Right 630">
              <a:extLst>
                <a:ext uri="{FF2B5EF4-FFF2-40B4-BE49-F238E27FC236}">
                  <a16:creationId xmlns:a16="http://schemas.microsoft.com/office/drawing/2014/main" id="{E9F83CCB-2854-4D43-A039-DA3ADBF4685B}"/>
                </a:ext>
              </a:extLst>
            </p:cNvPr>
            <p:cNvSpPr/>
            <p:nvPr/>
          </p:nvSpPr>
          <p:spPr>
            <a:xfrm>
              <a:off x="5354782" y="3429000"/>
              <a:ext cx="145473" cy="29094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sz="1200"/>
            </a:p>
          </p:txBody>
        </p:sp>
        <p:sp>
          <p:nvSpPr>
            <p:cNvPr id="632" name="Arrow: Right 631">
              <a:extLst>
                <a:ext uri="{FF2B5EF4-FFF2-40B4-BE49-F238E27FC236}">
                  <a16:creationId xmlns:a16="http://schemas.microsoft.com/office/drawing/2014/main" id="{5A0A4BE2-7445-4F22-A9BA-2D9EE194E358}"/>
                </a:ext>
              </a:extLst>
            </p:cNvPr>
            <p:cNvSpPr/>
            <p:nvPr/>
          </p:nvSpPr>
          <p:spPr>
            <a:xfrm>
              <a:off x="6691745" y="3429000"/>
              <a:ext cx="145473" cy="29094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sz="1200"/>
            </a:p>
          </p:txBody>
        </p:sp>
      </p:grpSp>
      <p:sp>
        <p:nvSpPr>
          <p:cNvPr id="634" name="Rectangle: Rounded Corners 633">
            <a:extLst>
              <a:ext uri="{FF2B5EF4-FFF2-40B4-BE49-F238E27FC236}">
                <a16:creationId xmlns:a16="http://schemas.microsoft.com/office/drawing/2014/main" id="{8DAA10D4-BEC5-43BE-AF0B-4A2CC9DFD4D7}"/>
              </a:ext>
            </a:extLst>
          </p:cNvPr>
          <p:cNvSpPr/>
          <p:nvPr/>
        </p:nvSpPr>
        <p:spPr>
          <a:xfrm>
            <a:off x="-6556697" y="2173082"/>
            <a:ext cx="636409" cy="286518"/>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t" anchorCtr="0"/>
          <a:lstStyle/>
          <a:p>
            <a:pPr algn="ctr"/>
            <a:endParaRPr lang="en-GB" sz="2000" dirty="0"/>
          </a:p>
        </p:txBody>
      </p:sp>
      <p:sp>
        <p:nvSpPr>
          <p:cNvPr id="635" name="Rectangle: Rounded Corners 634">
            <a:extLst>
              <a:ext uri="{FF2B5EF4-FFF2-40B4-BE49-F238E27FC236}">
                <a16:creationId xmlns:a16="http://schemas.microsoft.com/office/drawing/2014/main" id="{E24C071C-D550-4331-85CB-CCC89526F386}"/>
              </a:ext>
            </a:extLst>
          </p:cNvPr>
          <p:cNvSpPr/>
          <p:nvPr/>
        </p:nvSpPr>
        <p:spPr>
          <a:xfrm>
            <a:off x="-5749928" y="2140936"/>
            <a:ext cx="636409" cy="286518"/>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t" anchorCtr="0"/>
          <a:lstStyle/>
          <a:p>
            <a:pPr algn="ctr"/>
            <a:endParaRPr lang="en-GB" sz="2000" dirty="0"/>
          </a:p>
        </p:txBody>
      </p:sp>
      <p:sp>
        <p:nvSpPr>
          <p:cNvPr id="637" name="Arrow: Right 636">
            <a:extLst>
              <a:ext uri="{FF2B5EF4-FFF2-40B4-BE49-F238E27FC236}">
                <a16:creationId xmlns:a16="http://schemas.microsoft.com/office/drawing/2014/main" id="{1133F504-336C-446A-BAF4-60A8B4B33AE9}"/>
              </a:ext>
            </a:extLst>
          </p:cNvPr>
          <p:cNvSpPr/>
          <p:nvPr/>
        </p:nvSpPr>
        <p:spPr>
          <a:xfrm>
            <a:off x="-5874569" y="2250611"/>
            <a:ext cx="86816" cy="14157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endParaRPr lang="en-GB" sz="800"/>
          </a:p>
        </p:txBody>
      </p:sp>
      <p:grpSp>
        <p:nvGrpSpPr>
          <p:cNvPr id="231" name="Group 230">
            <a:extLst>
              <a:ext uri="{FF2B5EF4-FFF2-40B4-BE49-F238E27FC236}">
                <a16:creationId xmlns:a16="http://schemas.microsoft.com/office/drawing/2014/main" id="{5F60B361-4328-4F6B-849F-02BAAF4C8DB6}"/>
              </a:ext>
            </a:extLst>
          </p:cNvPr>
          <p:cNvGrpSpPr/>
          <p:nvPr/>
        </p:nvGrpSpPr>
        <p:grpSpPr>
          <a:xfrm>
            <a:off x="-4291335" y="2158215"/>
            <a:ext cx="947255" cy="309636"/>
            <a:chOff x="4772855" y="5199091"/>
            <a:chExt cx="947255" cy="309636"/>
          </a:xfrm>
        </p:grpSpPr>
        <p:sp>
          <p:nvSpPr>
            <p:cNvPr id="636" name="Rectangle: Rounded Corners 635">
              <a:extLst>
                <a:ext uri="{FF2B5EF4-FFF2-40B4-BE49-F238E27FC236}">
                  <a16:creationId xmlns:a16="http://schemas.microsoft.com/office/drawing/2014/main" id="{EF999B37-C05D-4225-BEA7-3E85EE69206D}"/>
                </a:ext>
              </a:extLst>
            </p:cNvPr>
            <p:cNvSpPr/>
            <p:nvPr/>
          </p:nvSpPr>
          <p:spPr>
            <a:xfrm>
              <a:off x="5083701" y="5199091"/>
              <a:ext cx="636409" cy="286518"/>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t" anchorCtr="0"/>
            <a:lstStyle/>
            <a:p>
              <a:pPr algn="ctr"/>
              <a:endParaRPr lang="en-GB" sz="2000" dirty="0"/>
            </a:p>
          </p:txBody>
        </p:sp>
        <p:sp>
          <p:nvSpPr>
            <p:cNvPr id="638" name="Arrow: Right 637">
              <a:extLst>
                <a:ext uri="{FF2B5EF4-FFF2-40B4-BE49-F238E27FC236}">
                  <a16:creationId xmlns:a16="http://schemas.microsoft.com/office/drawing/2014/main" id="{5B45B5FD-1BF4-41C5-88C4-C7D99ABA6658}"/>
                </a:ext>
              </a:extLst>
            </p:cNvPr>
            <p:cNvSpPr/>
            <p:nvPr/>
          </p:nvSpPr>
          <p:spPr>
            <a:xfrm>
              <a:off x="4772855" y="5277950"/>
              <a:ext cx="86816" cy="14157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endParaRPr lang="en-GB" sz="800"/>
            </a:p>
          </p:txBody>
        </p:sp>
        <p:sp>
          <p:nvSpPr>
            <p:cNvPr id="639" name="Oval 638">
              <a:extLst>
                <a:ext uri="{FF2B5EF4-FFF2-40B4-BE49-F238E27FC236}">
                  <a16:creationId xmlns:a16="http://schemas.microsoft.com/office/drawing/2014/main" id="{D1BF3CBF-2C95-4E07-A50E-7B04AF9ED0B5}"/>
                </a:ext>
              </a:extLst>
            </p:cNvPr>
            <p:cNvSpPr/>
            <p:nvPr/>
          </p:nvSpPr>
          <p:spPr>
            <a:xfrm>
              <a:off x="4916147" y="5223472"/>
              <a:ext cx="86816" cy="86816"/>
            </a:xfrm>
            <a:prstGeom prst="ellipse">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40" name="Oval 639">
              <a:extLst>
                <a:ext uri="{FF2B5EF4-FFF2-40B4-BE49-F238E27FC236}">
                  <a16:creationId xmlns:a16="http://schemas.microsoft.com/office/drawing/2014/main" id="{EF649CCF-21BC-43A9-B8A0-A046F4E32ADF}"/>
                </a:ext>
              </a:extLst>
            </p:cNvPr>
            <p:cNvSpPr/>
            <p:nvPr/>
          </p:nvSpPr>
          <p:spPr>
            <a:xfrm>
              <a:off x="4896702" y="5315228"/>
              <a:ext cx="125707" cy="125707"/>
            </a:xfrm>
            <a:prstGeom prst="ellipse">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41" name="Oval 640">
              <a:extLst>
                <a:ext uri="{FF2B5EF4-FFF2-40B4-BE49-F238E27FC236}">
                  <a16:creationId xmlns:a16="http://schemas.microsoft.com/office/drawing/2014/main" id="{65FDE73C-273A-4EE2-AEAB-31827DE5B1E8}"/>
                </a:ext>
              </a:extLst>
            </p:cNvPr>
            <p:cNvSpPr/>
            <p:nvPr/>
          </p:nvSpPr>
          <p:spPr>
            <a:xfrm>
              <a:off x="4885923" y="5361463"/>
              <a:ext cx="147264" cy="147264"/>
            </a:xfrm>
            <a:prstGeom prst="ellipse">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nvGrpSpPr>
            <p:cNvPr id="642" name="Group 641">
              <a:extLst>
                <a:ext uri="{FF2B5EF4-FFF2-40B4-BE49-F238E27FC236}">
                  <a16:creationId xmlns:a16="http://schemas.microsoft.com/office/drawing/2014/main" id="{2916DA3E-FB20-4434-81AB-F3EBD9731C4A}"/>
                </a:ext>
              </a:extLst>
            </p:cNvPr>
            <p:cNvGrpSpPr/>
            <p:nvPr/>
          </p:nvGrpSpPr>
          <p:grpSpPr>
            <a:xfrm>
              <a:off x="4902922" y="5393135"/>
              <a:ext cx="106971" cy="106576"/>
              <a:chOff x="6248075" y="1017889"/>
              <a:chExt cx="403214" cy="401726"/>
            </a:xfrm>
          </p:grpSpPr>
          <p:sp>
            <p:nvSpPr>
              <p:cNvPr id="643" name="Rectangle 642">
                <a:extLst>
                  <a:ext uri="{FF2B5EF4-FFF2-40B4-BE49-F238E27FC236}">
                    <a16:creationId xmlns:a16="http://schemas.microsoft.com/office/drawing/2014/main" id="{E91D3B99-D67D-4890-8CC5-86B02F68D807}"/>
                  </a:ext>
                </a:extLst>
              </p:cNvPr>
              <p:cNvSpPr/>
              <p:nvPr/>
            </p:nvSpPr>
            <p:spPr>
              <a:xfrm>
                <a:off x="6248075" y="1039296"/>
                <a:ext cx="400543" cy="3646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644" name="Graphic 643" descr="Checkmark">
                <a:extLst>
                  <a:ext uri="{FF2B5EF4-FFF2-40B4-BE49-F238E27FC236}">
                    <a16:creationId xmlns:a16="http://schemas.microsoft.com/office/drawing/2014/main" id="{E8B44B3C-B1EC-4624-930A-723C0E43971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249563" y="1017889"/>
                <a:ext cx="401726" cy="401726"/>
              </a:xfrm>
              <a:prstGeom prst="rect">
                <a:avLst/>
              </a:prstGeom>
            </p:spPr>
          </p:pic>
        </p:grpSp>
      </p:grpSp>
      <p:grpSp>
        <p:nvGrpSpPr>
          <p:cNvPr id="621" name="Application and Infrastructure code">
            <a:extLst>
              <a:ext uri="{FF2B5EF4-FFF2-40B4-BE49-F238E27FC236}">
                <a16:creationId xmlns:a16="http://schemas.microsoft.com/office/drawing/2014/main" id="{69297AD4-D459-42DB-88AC-B1A34A3FD1A3}"/>
              </a:ext>
            </a:extLst>
          </p:cNvPr>
          <p:cNvGrpSpPr/>
          <p:nvPr/>
        </p:nvGrpSpPr>
        <p:grpSpPr>
          <a:xfrm>
            <a:off x="-7046405" y="1238612"/>
            <a:ext cx="368555" cy="368555"/>
            <a:chOff x="-1614232" y="870019"/>
            <a:chExt cx="2160000" cy="2160000"/>
          </a:xfrm>
        </p:grpSpPr>
        <p:sp>
          <p:nvSpPr>
            <p:cNvPr id="622" name="Partial Circle 621">
              <a:extLst>
                <a:ext uri="{FF2B5EF4-FFF2-40B4-BE49-F238E27FC236}">
                  <a16:creationId xmlns:a16="http://schemas.microsoft.com/office/drawing/2014/main" id="{D243731E-8DFB-4CCF-819F-A83E96DB1091}"/>
                </a:ext>
              </a:extLst>
            </p:cNvPr>
            <p:cNvSpPr>
              <a:spLocks noChangeAspect="1"/>
            </p:cNvSpPr>
            <p:nvPr/>
          </p:nvSpPr>
          <p:spPr>
            <a:xfrm>
              <a:off x="-1614232" y="870019"/>
              <a:ext cx="2160000" cy="2160000"/>
            </a:xfrm>
            <a:prstGeom prst="pie">
              <a:avLst>
                <a:gd name="adj1" fmla="val 0"/>
                <a:gd name="adj2" fmla="val 10799505"/>
              </a:avLst>
            </a:prstGeom>
            <a:ln w="9525">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solidFill>
                  <a:schemeClr val="tx1"/>
                </a:solidFill>
              </a:endParaRPr>
            </a:p>
          </p:txBody>
        </p:sp>
        <p:sp>
          <p:nvSpPr>
            <p:cNvPr id="623" name="Partial Circle 622">
              <a:extLst>
                <a:ext uri="{FF2B5EF4-FFF2-40B4-BE49-F238E27FC236}">
                  <a16:creationId xmlns:a16="http://schemas.microsoft.com/office/drawing/2014/main" id="{5B66FB5A-309C-4E2C-A4ED-0223500D8491}"/>
                </a:ext>
              </a:extLst>
            </p:cNvPr>
            <p:cNvSpPr>
              <a:spLocks noChangeAspect="1"/>
            </p:cNvSpPr>
            <p:nvPr/>
          </p:nvSpPr>
          <p:spPr>
            <a:xfrm rot="10800000">
              <a:off x="-1614232" y="870019"/>
              <a:ext cx="2160000" cy="2160000"/>
            </a:xfrm>
            <a:prstGeom prst="pie">
              <a:avLst>
                <a:gd name="adj1" fmla="val 0"/>
                <a:gd name="adj2" fmla="val 10799505"/>
              </a:avLst>
            </a:prstGeom>
            <a:ln w="9525">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solidFill>
                  <a:schemeClr val="tx1"/>
                </a:solidFill>
              </a:endParaRPr>
            </a:p>
            <a:p>
              <a:pPr algn="ctr"/>
              <a:endParaRPr lang="en-GB" dirty="0">
                <a:solidFill>
                  <a:schemeClr val="tx1"/>
                </a:solidFill>
              </a:endParaRPr>
            </a:p>
          </p:txBody>
        </p:sp>
      </p:grpSp>
      <p:sp>
        <p:nvSpPr>
          <p:cNvPr id="756" name="Rectangle 755">
            <a:extLst>
              <a:ext uri="{FF2B5EF4-FFF2-40B4-BE49-F238E27FC236}">
                <a16:creationId xmlns:a16="http://schemas.microsoft.com/office/drawing/2014/main" id="{AADFE642-2EE6-493F-A10C-90D101454CF1}"/>
              </a:ext>
            </a:extLst>
          </p:cNvPr>
          <p:cNvSpPr/>
          <p:nvPr/>
        </p:nvSpPr>
        <p:spPr>
          <a:xfrm>
            <a:off x="-4342354" y="-2694897"/>
            <a:ext cx="2826025" cy="1656751"/>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58" name="Picture 757">
            <a:extLst>
              <a:ext uri="{FF2B5EF4-FFF2-40B4-BE49-F238E27FC236}">
                <a16:creationId xmlns:a16="http://schemas.microsoft.com/office/drawing/2014/main" id="{986639E6-0885-4467-BDE1-4F717ED17DE0}"/>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3084" b="98238" l="2212" r="97788">
                        <a14:foregroundMark x1="8407" y1="50220" x2="8407" y2="38767"/>
                        <a14:foregroundMark x1="91150" y1="29515" x2="86283" y2="66079"/>
                        <a14:foregroundMark x1="16814" y1="26872" x2="57522" y2="15859"/>
                        <a14:foregroundMark x1="75221" y1="85022" x2="28761" y2="78855"/>
                        <a14:foregroundMark x1="74779" y1="98238" x2="73451" y2="91189"/>
                        <a14:foregroundMark x1="98230" y1="71366" x2="97788" y2="55507"/>
                        <a14:foregroundMark x1="44690" y1="3084" x2="47345" y2="6608"/>
                        <a14:foregroundMark x1="2212" y1="60352" x2="2212" y2="45374"/>
                        <a14:backgroundMark x1="8850" y1="11013" x2="26991" y2="5727"/>
                        <a14:backgroundMark x1="76991" y1="5727" x2="95575" y2="3965"/>
                        <a14:backgroundMark x1="23894" y1="64317" x2="68142" y2="32159"/>
                        <a14:backgroundMark x1="68142" y1="32159" x2="68142" y2="32159"/>
                        <a14:backgroundMark x1="88496" y1="96916" x2="99558" y2="88987"/>
                      </a14:backgroundRemoval>
                    </a14:imgEffect>
                  </a14:imgLayer>
                </a14:imgProps>
              </a:ext>
            </a:extLst>
          </a:blip>
          <a:stretch>
            <a:fillRect/>
          </a:stretch>
        </p:blipFill>
        <p:spPr>
          <a:xfrm>
            <a:off x="-4269923" y="-1539340"/>
            <a:ext cx="498671" cy="500877"/>
          </a:xfrm>
          <a:prstGeom prst="rect">
            <a:avLst/>
          </a:prstGeom>
        </p:spPr>
      </p:pic>
      <p:grpSp>
        <p:nvGrpSpPr>
          <p:cNvPr id="759" name="Group 758">
            <a:extLst>
              <a:ext uri="{FF2B5EF4-FFF2-40B4-BE49-F238E27FC236}">
                <a16:creationId xmlns:a16="http://schemas.microsoft.com/office/drawing/2014/main" id="{D01EB136-9430-4519-97C3-C9BE35FC8C18}"/>
              </a:ext>
            </a:extLst>
          </p:cNvPr>
          <p:cNvGrpSpPr>
            <a:grpSpLocks noChangeAspect="1"/>
          </p:cNvGrpSpPr>
          <p:nvPr/>
        </p:nvGrpSpPr>
        <p:grpSpPr>
          <a:xfrm>
            <a:off x="-4326177" y="-1961637"/>
            <a:ext cx="2722775" cy="344134"/>
            <a:chOff x="4211782" y="3269673"/>
            <a:chExt cx="3768436" cy="588818"/>
          </a:xfrm>
        </p:grpSpPr>
        <p:sp>
          <p:nvSpPr>
            <p:cNvPr id="776" name="Rectangle: Rounded Corners 775">
              <a:extLst>
                <a:ext uri="{FF2B5EF4-FFF2-40B4-BE49-F238E27FC236}">
                  <a16:creationId xmlns:a16="http://schemas.microsoft.com/office/drawing/2014/main" id="{D29419F8-B6FA-4F4B-B522-95BA61A54372}"/>
                </a:ext>
              </a:extLst>
            </p:cNvPr>
            <p:cNvSpPr/>
            <p:nvPr/>
          </p:nvSpPr>
          <p:spPr>
            <a:xfrm>
              <a:off x="4211782" y="3269673"/>
              <a:ext cx="1066392" cy="58881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200" dirty="0"/>
                <a:t>Compile</a:t>
              </a:r>
            </a:p>
          </p:txBody>
        </p:sp>
        <p:sp>
          <p:nvSpPr>
            <p:cNvPr id="777" name="Rectangle: Rounded Corners 776">
              <a:extLst>
                <a:ext uri="{FF2B5EF4-FFF2-40B4-BE49-F238E27FC236}">
                  <a16:creationId xmlns:a16="http://schemas.microsoft.com/office/drawing/2014/main" id="{5699B2B3-E314-4FD9-908D-16276A47350E}"/>
                </a:ext>
              </a:extLst>
            </p:cNvPr>
            <p:cNvSpPr/>
            <p:nvPr/>
          </p:nvSpPr>
          <p:spPr>
            <a:xfrm>
              <a:off x="5562804" y="3269673"/>
              <a:ext cx="1066392" cy="58881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200" dirty="0"/>
                <a:t>Test</a:t>
              </a:r>
            </a:p>
          </p:txBody>
        </p:sp>
        <p:sp>
          <p:nvSpPr>
            <p:cNvPr id="778" name="Rectangle: Rounded Corners 777">
              <a:extLst>
                <a:ext uri="{FF2B5EF4-FFF2-40B4-BE49-F238E27FC236}">
                  <a16:creationId xmlns:a16="http://schemas.microsoft.com/office/drawing/2014/main" id="{BEE3C828-AC0F-48D1-B5F6-4EDB13D7F137}"/>
                </a:ext>
              </a:extLst>
            </p:cNvPr>
            <p:cNvSpPr/>
            <p:nvPr/>
          </p:nvSpPr>
          <p:spPr>
            <a:xfrm>
              <a:off x="6913826" y="3269673"/>
              <a:ext cx="1066392" cy="58881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200" dirty="0"/>
                <a:t>Package</a:t>
              </a:r>
            </a:p>
          </p:txBody>
        </p:sp>
        <p:sp>
          <p:nvSpPr>
            <p:cNvPr id="779" name="Arrow: Right 778">
              <a:extLst>
                <a:ext uri="{FF2B5EF4-FFF2-40B4-BE49-F238E27FC236}">
                  <a16:creationId xmlns:a16="http://schemas.microsoft.com/office/drawing/2014/main" id="{71C6C9AF-EBAC-4F2A-97D4-F04943D6C4D2}"/>
                </a:ext>
              </a:extLst>
            </p:cNvPr>
            <p:cNvSpPr/>
            <p:nvPr/>
          </p:nvSpPr>
          <p:spPr>
            <a:xfrm>
              <a:off x="5354782" y="3429000"/>
              <a:ext cx="145473" cy="29094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sz="1200"/>
            </a:p>
          </p:txBody>
        </p:sp>
        <p:sp>
          <p:nvSpPr>
            <p:cNvPr id="780" name="Arrow: Right 779">
              <a:extLst>
                <a:ext uri="{FF2B5EF4-FFF2-40B4-BE49-F238E27FC236}">
                  <a16:creationId xmlns:a16="http://schemas.microsoft.com/office/drawing/2014/main" id="{4068FDE5-B986-4C6D-A3DC-56DB8B31C1C2}"/>
                </a:ext>
              </a:extLst>
            </p:cNvPr>
            <p:cNvSpPr/>
            <p:nvPr/>
          </p:nvSpPr>
          <p:spPr>
            <a:xfrm>
              <a:off x="6691745" y="3429000"/>
              <a:ext cx="145473" cy="29094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sz="1200"/>
            </a:p>
          </p:txBody>
        </p:sp>
      </p:grpSp>
      <p:grpSp>
        <p:nvGrpSpPr>
          <p:cNvPr id="760" name="Group 759">
            <a:extLst>
              <a:ext uri="{FF2B5EF4-FFF2-40B4-BE49-F238E27FC236}">
                <a16:creationId xmlns:a16="http://schemas.microsoft.com/office/drawing/2014/main" id="{7E4FE375-63F0-443E-890B-30F788A23C61}"/>
              </a:ext>
            </a:extLst>
          </p:cNvPr>
          <p:cNvGrpSpPr/>
          <p:nvPr/>
        </p:nvGrpSpPr>
        <p:grpSpPr>
          <a:xfrm>
            <a:off x="-3288359" y="-1467999"/>
            <a:ext cx="1658572" cy="309952"/>
            <a:chOff x="3100014" y="363421"/>
            <a:chExt cx="6251811" cy="1168332"/>
          </a:xfrm>
        </p:grpSpPr>
        <p:sp>
          <p:nvSpPr>
            <p:cNvPr id="765" name="Rectangle: Rounded Corners 764">
              <a:extLst>
                <a:ext uri="{FF2B5EF4-FFF2-40B4-BE49-F238E27FC236}">
                  <a16:creationId xmlns:a16="http://schemas.microsoft.com/office/drawing/2014/main" id="{216B648D-D096-4EA9-8A3E-C078764A726A}"/>
                </a:ext>
              </a:extLst>
            </p:cNvPr>
            <p:cNvSpPr/>
            <p:nvPr/>
          </p:nvSpPr>
          <p:spPr>
            <a:xfrm>
              <a:off x="3100014" y="363421"/>
              <a:ext cx="2398876" cy="1080000"/>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t" anchorCtr="0"/>
            <a:lstStyle/>
            <a:p>
              <a:pPr algn="ctr"/>
              <a:endParaRPr lang="en-GB" sz="2000" dirty="0"/>
            </a:p>
          </p:txBody>
        </p:sp>
        <p:sp>
          <p:nvSpPr>
            <p:cNvPr id="767" name="Rectangle: Rounded Corners 766">
              <a:extLst>
                <a:ext uri="{FF2B5EF4-FFF2-40B4-BE49-F238E27FC236}">
                  <a16:creationId xmlns:a16="http://schemas.microsoft.com/office/drawing/2014/main" id="{AA1F495F-6449-4685-94B7-1C527E3F6A11}"/>
                </a:ext>
              </a:extLst>
            </p:cNvPr>
            <p:cNvSpPr/>
            <p:nvPr/>
          </p:nvSpPr>
          <p:spPr>
            <a:xfrm>
              <a:off x="6952947" y="364612"/>
              <a:ext cx="2398878" cy="1080000"/>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t" anchorCtr="0"/>
            <a:lstStyle/>
            <a:p>
              <a:pPr algn="ctr"/>
              <a:endParaRPr lang="en-GB" sz="2000" dirty="0"/>
            </a:p>
          </p:txBody>
        </p:sp>
        <p:sp>
          <p:nvSpPr>
            <p:cNvPr id="769" name="Arrow: Right 768">
              <a:extLst>
                <a:ext uri="{FF2B5EF4-FFF2-40B4-BE49-F238E27FC236}">
                  <a16:creationId xmlns:a16="http://schemas.microsoft.com/office/drawing/2014/main" id="{1E9FC001-813E-460A-83F4-BB96FD7C9C88}"/>
                </a:ext>
              </a:extLst>
            </p:cNvPr>
            <p:cNvSpPr/>
            <p:nvPr/>
          </p:nvSpPr>
          <p:spPr>
            <a:xfrm>
              <a:off x="5781247" y="661862"/>
              <a:ext cx="327245" cy="53364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endParaRPr lang="en-GB" sz="800"/>
            </a:p>
          </p:txBody>
        </p:sp>
        <p:sp>
          <p:nvSpPr>
            <p:cNvPr id="770" name="Oval 769">
              <a:extLst>
                <a:ext uri="{FF2B5EF4-FFF2-40B4-BE49-F238E27FC236}">
                  <a16:creationId xmlns:a16="http://schemas.microsoft.com/office/drawing/2014/main" id="{16B95BF1-1F86-4B8E-B82A-95FF08638B2F}"/>
                </a:ext>
              </a:extLst>
            </p:cNvPr>
            <p:cNvSpPr/>
            <p:nvPr/>
          </p:nvSpPr>
          <p:spPr>
            <a:xfrm>
              <a:off x="6321373" y="456515"/>
              <a:ext cx="327245" cy="327245"/>
            </a:xfrm>
            <a:prstGeom prst="ellipse">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771" name="Oval 770">
              <a:extLst>
                <a:ext uri="{FF2B5EF4-FFF2-40B4-BE49-F238E27FC236}">
                  <a16:creationId xmlns:a16="http://schemas.microsoft.com/office/drawing/2014/main" id="{C9ABC1B5-9130-446D-8EF9-B8879B1D7CBC}"/>
                </a:ext>
              </a:extLst>
            </p:cNvPr>
            <p:cNvSpPr/>
            <p:nvPr/>
          </p:nvSpPr>
          <p:spPr>
            <a:xfrm>
              <a:off x="6248075" y="802377"/>
              <a:ext cx="473839" cy="473839"/>
            </a:xfrm>
            <a:prstGeom prst="ellipse">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772" name="Oval 771">
              <a:extLst>
                <a:ext uri="{FF2B5EF4-FFF2-40B4-BE49-F238E27FC236}">
                  <a16:creationId xmlns:a16="http://schemas.microsoft.com/office/drawing/2014/main" id="{45543DC5-7C25-4206-973E-FE46077C2E65}"/>
                </a:ext>
              </a:extLst>
            </p:cNvPr>
            <p:cNvSpPr/>
            <p:nvPr/>
          </p:nvSpPr>
          <p:spPr>
            <a:xfrm>
              <a:off x="6207446" y="976658"/>
              <a:ext cx="555095" cy="555095"/>
            </a:xfrm>
            <a:prstGeom prst="ellipse">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nvGrpSpPr>
            <p:cNvPr id="773" name="Group 772">
              <a:extLst>
                <a:ext uri="{FF2B5EF4-FFF2-40B4-BE49-F238E27FC236}">
                  <a16:creationId xmlns:a16="http://schemas.microsoft.com/office/drawing/2014/main" id="{05C03A1C-C330-4CE8-A774-BC385DF0A551}"/>
                </a:ext>
              </a:extLst>
            </p:cNvPr>
            <p:cNvGrpSpPr/>
            <p:nvPr/>
          </p:nvGrpSpPr>
          <p:grpSpPr>
            <a:xfrm>
              <a:off x="6271520" y="1096039"/>
              <a:ext cx="403214" cy="401726"/>
              <a:chOff x="6248075" y="1017889"/>
              <a:chExt cx="403214" cy="401726"/>
            </a:xfrm>
          </p:grpSpPr>
          <p:sp>
            <p:nvSpPr>
              <p:cNvPr id="774" name="Rectangle 773">
                <a:extLst>
                  <a:ext uri="{FF2B5EF4-FFF2-40B4-BE49-F238E27FC236}">
                    <a16:creationId xmlns:a16="http://schemas.microsoft.com/office/drawing/2014/main" id="{EC2B4CA0-F4B3-4E57-B82B-1820F578E6DC}"/>
                  </a:ext>
                </a:extLst>
              </p:cNvPr>
              <p:cNvSpPr/>
              <p:nvPr/>
            </p:nvSpPr>
            <p:spPr>
              <a:xfrm>
                <a:off x="6248075" y="1039296"/>
                <a:ext cx="400543" cy="3646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775" name="Graphic 774" descr="Checkmark">
                <a:extLst>
                  <a:ext uri="{FF2B5EF4-FFF2-40B4-BE49-F238E27FC236}">
                    <a16:creationId xmlns:a16="http://schemas.microsoft.com/office/drawing/2014/main" id="{38151EEF-9842-4A08-ADEB-645BF5A1492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249563" y="1017889"/>
                <a:ext cx="401726" cy="401726"/>
              </a:xfrm>
              <a:prstGeom prst="rect">
                <a:avLst/>
              </a:prstGeom>
            </p:spPr>
          </p:pic>
        </p:grpSp>
      </p:grpSp>
      <p:pic>
        <p:nvPicPr>
          <p:cNvPr id="761" name="Picture 760" descr="Image result for git icon">
            <a:extLst>
              <a:ext uri="{FF2B5EF4-FFF2-40B4-BE49-F238E27FC236}">
                <a16:creationId xmlns:a16="http://schemas.microsoft.com/office/drawing/2014/main" id="{22536D84-EB74-40BC-8FED-958359553DF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37687" y="-2716058"/>
            <a:ext cx="716167" cy="716167"/>
          </a:xfrm>
          <a:prstGeom prst="rect">
            <a:avLst/>
          </a:prstGeom>
          <a:noFill/>
          <a:extLst>
            <a:ext uri="{909E8E84-426E-40DD-AFC4-6F175D3DCCD1}">
              <a14:hiddenFill xmlns:a14="http://schemas.microsoft.com/office/drawing/2010/main">
                <a:solidFill>
                  <a:srgbClr val="FFFFFF"/>
                </a:solidFill>
              </a14:hiddenFill>
            </a:ext>
          </a:extLst>
        </p:spPr>
      </p:pic>
      <p:grpSp>
        <p:nvGrpSpPr>
          <p:cNvPr id="762" name="Group 761">
            <a:extLst>
              <a:ext uri="{FF2B5EF4-FFF2-40B4-BE49-F238E27FC236}">
                <a16:creationId xmlns:a16="http://schemas.microsoft.com/office/drawing/2014/main" id="{99E78E31-BD30-4E7F-87C7-620A5E699064}"/>
              </a:ext>
            </a:extLst>
          </p:cNvPr>
          <p:cNvGrpSpPr/>
          <p:nvPr/>
        </p:nvGrpSpPr>
        <p:grpSpPr>
          <a:xfrm>
            <a:off x="-3943038" y="-2512735"/>
            <a:ext cx="368555" cy="368555"/>
            <a:chOff x="2191976" y="214134"/>
            <a:chExt cx="2160000" cy="2160000"/>
          </a:xfrm>
        </p:grpSpPr>
        <p:sp>
          <p:nvSpPr>
            <p:cNvPr id="763" name="Partial Circle 762">
              <a:extLst>
                <a:ext uri="{FF2B5EF4-FFF2-40B4-BE49-F238E27FC236}">
                  <a16:creationId xmlns:a16="http://schemas.microsoft.com/office/drawing/2014/main" id="{CF4148FE-5D83-4AF8-A8DD-9051A621756C}"/>
                </a:ext>
              </a:extLst>
            </p:cNvPr>
            <p:cNvSpPr>
              <a:spLocks noChangeAspect="1"/>
            </p:cNvSpPr>
            <p:nvPr/>
          </p:nvSpPr>
          <p:spPr>
            <a:xfrm>
              <a:off x="2191976" y="214134"/>
              <a:ext cx="2160000" cy="2160000"/>
            </a:xfrm>
            <a:prstGeom prst="pie">
              <a:avLst>
                <a:gd name="adj1" fmla="val 0"/>
                <a:gd name="adj2" fmla="val 10799505"/>
              </a:avLst>
            </a:prstGeom>
            <a:ln w="9525">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solidFill>
                  <a:schemeClr val="tx1"/>
                </a:solidFill>
              </a:endParaRPr>
            </a:p>
          </p:txBody>
        </p:sp>
        <p:sp>
          <p:nvSpPr>
            <p:cNvPr id="764" name="Partial Circle 763">
              <a:extLst>
                <a:ext uri="{FF2B5EF4-FFF2-40B4-BE49-F238E27FC236}">
                  <a16:creationId xmlns:a16="http://schemas.microsoft.com/office/drawing/2014/main" id="{58A08C68-3DD0-4E3C-8DC4-1C4D09CFE125}"/>
                </a:ext>
              </a:extLst>
            </p:cNvPr>
            <p:cNvSpPr>
              <a:spLocks noChangeAspect="1"/>
            </p:cNvSpPr>
            <p:nvPr/>
          </p:nvSpPr>
          <p:spPr>
            <a:xfrm rot="10800000">
              <a:off x="2191976" y="214134"/>
              <a:ext cx="2160000" cy="2160000"/>
            </a:xfrm>
            <a:prstGeom prst="pie">
              <a:avLst>
                <a:gd name="adj1" fmla="val 0"/>
                <a:gd name="adj2" fmla="val 10799505"/>
              </a:avLst>
            </a:prstGeom>
            <a:ln w="9525">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solidFill>
                  <a:schemeClr val="tx1"/>
                </a:solidFill>
              </a:endParaRPr>
            </a:p>
            <a:p>
              <a:pPr algn="ctr"/>
              <a:endParaRPr lang="en-GB" dirty="0">
                <a:solidFill>
                  <a:schemeClr val="tx1"/>
                </a:solidFill>
              </a:endParaRPr>
            </a:p>
          </p:txBody>
        </p:sp>
      </p:grpSp>
      <p:grpSp>
        <p:nvGrpSpPr>
          <p:cNvPr id="466" name="Application and Infra 1">
            <a:extLst>
              <a:ext uri="{FF2B5EF4-FFF2-40B4-BE49-F238E27FC236}">
                <a16:creationId xmlns:a16="http://schemas.microsoft.com/office/drawing/2014/main" id="{CE854C1D-26DE-43D3-8393-3EBEC074DD23}"/>
              </a:ext>
            </a:extLst>
          </p:cNvPr>
          <p:cNvGrpSpPr/>
          <p:nvPr/>
        </p:nvGrpSpPr>
        <p:grpSpPr>
          <a:xfrm>
            <a:off x="8290564" y="-3956015"/>
            <a:ext cx="368555" cy="368555"/>
            <a:chOff x="452436" y="304799"/>
            <a:chExt cx="2160000" cy="2160000"/>
          </a:xfrm>
        </p:grpSpPr>
        <p:sp>
          <p:nvSpPr>
            <p:cNvPr id="467" name="Partial Circle 466">
              <a:extLst>
                <a:ext uri="{FF2B5EF4-FFF2-40B4-BE49-F238E27FC236}">
                  <a16:creationId xmlns:a16="http://schemas.microsoft.com/office/drawing/2014/main" id="{4785864B-F9B5-4CC3-A429-0315C018334D}"/>
                </a:ext>
              </a:extLst>
            </p:cNvPr>
            <p:cNvSpPr>
              <a:spLocks noChangeAspect="1"/>
            </p:cNvSpPr>
            <p:nvPr/>
          </p:nvSpPr>
          <p:spPr>
            <a:xfrm>
              <a:off x="452436" y="304799"/>
              <a:ext cx="2160000" cy="2160000"/>
            </a:xfrm>
            <a:prstGeom prst="pie">
              <a:avLst>
                <a:gd name="adj1" fmla="val 0"/>
                <a:gd name="adj2" fmla="val 10799505"/>
              </a:avLst>
            </a:prstGeom>
            <a:ln w="9525">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solidFill>
                  <a:schemeClr val="tx1"/>
                </a:solidFill>
              </a:endParaRPr>
            </a:p>
          </p:txBody>
        </p:sp>
        <p:sp>
          <p:nvSpPr>
            <p:cNvPr id="468" name="Partial Circle 467">
              <a:extLst>
                <a:ext uri="{FF2B5EF4-FFF2-40B4-BE49-F238E27FC236}">
                  <a16:creationId xmlns:a16="http://schemas.microsoft.com/office/drawing/2014/main" id="{3568525C-C613-4D79-B0DB-1ECBF3A3557F}"/>
                </a:ext>
              </a:extLst>
            </p:cNvPr>
            <p:cNvSpPr>
              <a:spLocks noChangeAspect="1"/>
            </p:cNvSpPr>
            <p:nvPr/>
          </p:nvSpPr>
          <p:spPr>
            <a:xfrm rot="10800000">
              <a:off x="452436" y="304799"/>
              <a:ext cx="2160000" cy="2160000"/>
            </a:xfrm>
            <a:prstGeom prst="pie">
              <a:avLst>
                <a:gd name="adj1" fmla="val 0"/>
                <a:gd name="adj2" fmla="val 10799505"/>
              </a:avLst>
            </a:prstGeom>
            <a:ln w="9525">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solidFill>
                  <a:schemeClr val="tx1"/>
                </a:solidFill>
              </a:endParaRPr>
            </a:p>
            <a:p>
              <a:pPr algn="ctr"/>
              <a:endParaRPr lang="en-GB" dirty="0">
                <a:solidFill>
                  <a:schemeClr val="tx1"/>
                </a:solidFill>
              </a:endParaRPr>
            </a:p>
          </p:txBody>
        </p:sp>
      </p:grpSp>
      <p:sp>
        <p:nvSpPr>
          <p:cNvPr id="810" name="Rectangle: Rounded Corners 809">
            <a:extLst>
              <a:ext uri="{FF2B5EF4-FFF2-40B4-BE49-F238E27FC236}">
                <a16:creationId xmlns:a16="http://schemas.microsoft.com/office/drawing/2014/main" id="{833C9466-E29D-4C74-844A-D1DB72AC8478}"/>
              </a:ext>
            </a:extLst>
          </p:cNvPr>
          <p:cNvSpPr/>
          <p:nvPr/>
        </p:nvSpPr>
        <p:spPr>
          <a:xfrm>
            <a:off x="-4972928" y="2167352"/>
            <a:ext cx="636409" cy="286518"/>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t" anchorCtr="0"/>
          <a:lstStyle/>
          <a:p>
            <a:pPr algn="ctr"/>
            <a:endParaRPr lang="en-GB" sz="2000" dirty="0"/>
          </a:p>
        </p:txBody>
      </p:sp>
      <p:sp>
        <p:nvSpPr>
          <p:cNvPr id="811" name="Arrow: Right 810">
            <a:extLst>
              <a:ext uri="{FF2B5EF4-FFF2-40B4-BE49-F238E27FC236}">
                <a16:creationId xmlns:a16="http://schemas.microsoft.com/office/drawing/2014/main" id="{F4A03951-8D36-40D8-BAFD-7E1B714A020D}"/>
              </a:ext>
            </a:extLst>
          </p:cNvPr>
          <p:cNvSpPr/>
          <p:nvPr/>
        </p:nvSpPr>
        <p:spPr>
          <a:xfrm>
            <a:off x="-5081833" y="2244881"/>
            <a:ext cx="86816" cy="14157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endParaRPr lang="en-GB" sz="800"/>
          </a:p>
        </p:txBody>
      </p:sp>
      <p:grpSp>
        <p:nvGrpSpPr>
          <p:cNvPr id="11" name="Azure Active Directory">
            <a:extLst>
              <a:ext uri="{FF2B5EF4-FFF2-40B4-BE49-F238E27FC236}">
                <a16:creationId xmlns:a16="http://schemas.microsoft.com/office/drawing/2014/main" id="{06D18400-92FE-469C-984C-A4FCC369A04F}"/>
              </a:ext>
            </a:extLst>
          </p:cNvPr>
          <p:cNvGrpSpPr/>
          <p:nvPr/>
        </p:nvGrpSpPr>
        <p:grpSpPr>
          <a:xfrm>
            <a:off x="1753683" y="830462"/>
            <a:ext cx="2430084" cy="2128550"/>
            <a:chOff x="1789106" y="6842758"/>
            <a:chExt cx="2430084" cy="2128550"/>
          </a:xfrm>
        </p:grpSpPr>
        <p:pic>
          <p:nvPicPr>
            <p:cNvPr id="1026" name="Picture 2" descr="http://www.clker.com/cliparts/6/w/x/R/M/N/open-book-outline-md.png">
              <a:extLst>
                <a:ext uri="{FF2B5EF4-FFF2-40B4-BE49-F238E27FC236}">
                  <a16:creationId xmlns:a16="http://schemas.microsoft.com/office/drawing/2014/main" id="{032B6C10-FB28-4BE5-B55D-6353277E43F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89106" y="6842758"/>
              <a:ext cx="2430084" cy="195056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C70227C-3F25-4880-AC33-91A6D0187834}"/>
                </a:ext>
              </a:extLst>
            </p:cNvPr>
            <p:cNvSpPr txBox="1"/>
            <p:nvPr/>
          </p:nvSpPr>
          <p:spPr>
            <a:xfrm>
              <a:off x="2086911" y="7151193"/>
              <a:ext cx="1877898" cy="369332"/>
            </a:xfrm>
            <a:prstGeom prst="rect">
              <a:avLst/>
            </a:prstGeom>
            <a:solidFill>
              <a:schemeClr val="bg1"/>
            </a:solidFill>
            <a:ln>
              <a:solidFill>
                <a:schemeClr val="bg1">
                  <a:lumMod val="95000"/>
                </a:schemeClr>
              </a:solidFill>
            </a:ln>
          </p:spPr>
          <p:txBody>
            <a:bodyPr wrap="square" rtlCol="0">
              <a:spAutoFit/>
            </a:bodyPr>
            <a:lstStyle/>
            <a:p>
              <a:r>
                <a:rPr lang="en-GB" dirty="0"/>
                <a:t>name</a:t>
              </a:r>
            </a:p>
          </p:txBody>
        </p:sp>
        <p:sp>
          <p:nvSpPr>
            <p:cNvPr id="486" name="TextBox 485">
              <a:extLst>
                <a:ext uri="{FF2B5EF4-FFF2-40B4-BE49-F238E27FC236}">
                  <a16:creationId xmlns:a16="http://schemas.microsoft.com/office/drawing/2014/main" id="{12B61A15-C632-4A46-9F1A-257201D415A1}"/>
                </a:ext>
              </a:extLst>
            </p:cNvPr>
            <p:cNvSpPr txBox="1"/>
            <p:nvPr/>
          </p:nvSpPr>
          <p:spPr>
            <a:xfrm>
              <a:off x="2127387" y="7816940"/>
              <a:ext cx="1877898" cy="369332"/>
            </a:xfrm>
            <a:prstGeom prst="rect">
              <a:avLst/>
            </a:prstGeom>
            <a:solidFill>
              <a:schemeClr val="bg1"/>
            </a:solidFill>
            <a:ln>
              <a:solidFill>
                <a:schemeClr val="bg1">
                  <a:lumMod val="95000"/>
                </a:schemeClr>
              </a:solidFill>
            </a:ln>
          </p:spPr>
          <p:txBody>
            <a:bodyPr wrap="square" rtlCol="0">
              <a:spAutoFit/>
            </a:bodyPr>
            <a:lstStyle/>
            <a:p>
              <a:endParaRPr lang="en-GB" dirty="0"/>
            </a:p>
          </p:txBody>
        </p:sp>
        <p:pic>
          <p:nvPicPr>
            <p:cNvPr id="68" name="Picture 67" descr="Image result for azure active directory">
              <a:extLst>
                <a:ext uri="{FF2B5EF4-FFF2-40B4-BE49-F238E27FC236}">
                  <a16:creationId xmlns:a16="http://schemas.microsoft.com/office/drawing/2014/main" id="{3DE95FC9-46E7-405A-A11E-BD74FE2436FD}"/>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l="22532" r="22015"/>
            <a:stretch/>
          </p:blipFill>
          <p:spPr bwMode="auto">
            <a:xfrm>
              <a:off x="2607121" y="8195738"/>
              <a:ext cx="819195" cy="77557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3" name="Laptop">
            <a:extLst>
              <a:ext uri="{FF2B5EF4-FFF2-40B4-BE49-F238E27FC236}">
                <a16:creationId xmlns:a16="http://schemas.microsoft.com/office/drawing/2014/main" id="{753E43F9-8B07-4BDD-86A2-BB6370F0EDA9}"/>
              </a:ext>
            </a:extLst>
          </p:cNvPr>
          <p:cNvGrpSpPr/>
          <p:nvPr/>
        </p:nvGrpSpPr>
        <p:grpSpPr>
          <a:xfrm rot="5400000">
            <a:off x="41637" y="3581782"/>
            <a:ext cx="1420433" cy="930062"/>
            <a:chOff x="127000" y="127000"/>
            <a:chExt cx="11709400" cy="6604000"/>
          </a:xfrm>
        </p:grpSpPr>
        <p:sp>
          <p:nvSpPr>
            <p:cNvPr id="498" name="Rectangle: Rounded Corners 497">
              <a:extLst>
                <a:ext uri="{FF2B5EF4-FFF2-40B4-BE49-F238E27FC236}">
                  <a16:creationId xmlns:a16="http://schemas.microsoft.com/office/drawing/2014/main" id="{2982E214-0DD3-4FAA-BC8A-F6A13B946FCD}"/>
                </a:ext>
              </a:extLst>
            </p:cNvPr>
            <p:cNvSpPr/>
            <p:nvPr/>
          </p:nvSpPr>
          <p:spPr>
            <a:xfrm>
              <a:off x="127000" y="127000"/>
              <a:ext cx="5854700" cy="6604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46" name="Rectangle: Rounded Corners 545">
              <a:extLst>
                <a:ext uri="{FF2B5EF4-FFF2-40B4-BE49-F238E27FC236}">
                  <a16:creationId xmlns:a16="http://schemas.microsoft.com/office/drawing/2014/main" id="{2177DEC6-0DFF-42CC-95DC-A6915537D182}"/>
                </a:ext>
              </a:extLst>
            </p:cNvPr>
            <p:cNvSpPr/>
            <p:nvPr/>
          </p:nvSpPr>
          <p:spPr>
            <a:xfrm>
              <a:off x="5981700" y="127000"/>
              <a:ext cx="5854700" cy="6604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47" name="Rectangle: Rounded Corners 546">
              <a:extLst>
                <a:ext uri="{FF2B5EF4-FFF2-40B4-BE49-F238E27FC236}">
                  <a16:creationId xmlns:a16="http://schemas.microsoft.com/office/drawing/2014/main" id="{087F1335-3860-4531-B6E0-4CD7765FEDF1}"/>
                </a:ext>
              </a:extLst>
            </p:cNvPr>
            <p:cNvSpPr/>
            <p:nvPr/>
          </p:nvSpPr>
          <p:spPr>
            <a:xfrm>
              <a:off x="355600" y="482600"/>
              <a:ext cx="5308600" cy="598800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48" name="Rectangle: Rounded Corners 547">
              <a:extLst>
                <a:ext uri="{FF2B5EF4-FFF2-40B4-BE49-F238E27FC236}">
                  <a16:creationId xmlns:a16="http://schemas.microsoft.com/office/drawing/2014/main" id="{42A2227A-25E5-4F3A-987E-3FE05D5BAF00}"/>
                </a:ext>
              </a:extLst>
            </p:cNvPr>
            <p:cNvSpPr/>
            <p:nvPr/>
          </p:nvSpPr>
          <p:spPr>
            <a:xfrm>
              <a:off x="10820400" y="1450954"/>
              <a:ext cx="654050" cy="40513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nvGrpSpPr>
            <p:cNvPr id="549" name="Group 548">
              <a:extLst>
                <a:ext uri="{FF2B5EF4-FFF2-40B4-BE49-F238E27FC236}">
                  <a16:creationId xmlns:a16="http://schemas.microsoft.com/office/drawing/2014/main" id="{D9EF55F4-5E4F-4D8B-9859-301FAC389135}"/>
                </a:ext>
              </a:extLst>
            </p:cNvPr>
            <p:cNvGrpSpPr/>
            <p:nvPr/>
          </p:nvGrpSpPr>
          <p:grpSpPr>
            <a:xfrm>
              <a:off x="8128000" y="717550"/>
              <a:ext cx="654050" cy="5422900"/>
              <a:chOff x="7137400" y="711200"/>
              <a:chExt cx="654050" cy="5422900"/>
            </a:xfrm>
          </p:grpSpPr>
          <p:sp>
            <p:nvSpPr>
              <p:cNvPr id="593" name="Rectangle: Rounded Corners 592">
                <a:extLst>
                  <a:ext uri="{FF2B5EF4-FFF2-40B4-BE49-F238E27FC236}">
                    <a16:creationId xmlns:a16="http://schemas.microsoft.com/office/drawing/2014/main" id="{C89D8101-6B7B-4816-99B0-4E457B70A752}"/>
                  </a:ext>
                </a:extLst>
              </p:cNvPr>
              <p:cNvSpPr/>
              <p:nvPr/>
            </p:nvSpPr>
            <p:spPr>
              <a:xfrm>
                <a:off x="7137400" y="7112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95" name="Rectangle: Rounded Corners 594">
                <a:extLst>
                  <a:ext uri="{FF2B5EF4-FFF2-40B4-BE49-F238E27FC236}">
                    <a16:creationId xmlns:a16="http://schemas.microsoft.com/office/drawing/2014/main" id="{2ABD37BF-4CD3-4FA5-B28A-9D6E79495CB0}"/>
                  </a:ext>
                </a:extLst>
              </p:cNvPr>
              <p:cNvSpPr/>
              <p:nvPr/>
            </p:nvSpPr>
            <p:spPr>
              <a:xfrm>
                <a:off x="7137400" y="14859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97" name="Rectangle: Rounded Corners 596">
                <a:extLst>
                  <a:ext uri="{FF2B5EF4-FFF2-40B4-BE49-F238E27FC236}">
                    <a16:creationId xmlns:a16="http://schemas.microsoft.com/office/drawing/2014/main" id="{EDB01FB6-3769-4F4D-BCA1-BA07E3062C2A}"/>
                  </a:ext>
                </a:extLst>
              </p:cNvPr>
              <p:cNvSpPr/>
              <p:nvPr/>
            </p:nvSpPr>
            <p:spPr>
              <a:xfrm>
                <a:off x="7137400" y="22606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98" name="Rectangle: Rounded Corners 597">
                <a:extLst>
                  <a:ext uri="{FF2B5EF4-FFF2-40B4-BE49-F238E27FC236}">
                    <a16:creationId xmlns:a16="http://schemas.microsoft.com/office/drawing/2014/main" id="{DBE5C3D3-9964-44AC-83EC-78A02BCF5173}"/>
                  </a:ext>
                </a:extLst>
              </p:cNvPr>
              <p:cNvSpPr/>
              <p:nvPr/>
            </p:nvSpPr>
            <p:spPr>
              <a:xfrm>
                <a:off x="7137400" y="30353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99" name="Rectangle: Rounded Corners 598">
                <a:extLst>
                  <a:ext uri="{FF2B5EF4-FFF2-40B4-BE49-F238E27FC236}">
                    <a16:creationId xmlns:a16="http://schemas.microsoft.com/office/drawing/2014/main" id="{3FCA105A-34D7-414E-8E0F-5C922EF077D5}"/>
                  </a:ext>
                </a:extLst>
              </p:cNvPr>
              <p:cNvSpPr/>
              <p:nvPr/>
            </p:nvSpPr>
            <p:spPr>
              <a:xfrm>
                <a:off x="7137400" y="38100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00" name="Rectangle: Rounded Corners 599">
                <a:extLst>
                  <a:ext uri="{FF2B5EF4-FFF2-40B4-BE49-F238E27FC236}">
                    <a16:creationId xmlns:a16="http://schemas.microsoft.com/office/drawing/2014/main" id="{384B0419-BBE0-4E50-94D3-E12DBEA5BA99}"/>
                  </a:ext>
                </a:extLst>
              </p:cNvPr>
              <p:cNvSpPr/>
              <p:nvPr/>
            </p:nvSpPr>
            <p:spPr>
              <a:xfrm>
                <a:off x="7137400" y="45847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01" name="Rectangle: Rounded Corners 600">
                <a:extLst>
                  <a:ext uri="{FF2B5EF4-FFF2-40B4-BE49-F238E27FC236}">
                    <a16:creationId xmlns:a16="http://schemas.microsoft.com/office/drawing/2014/main" id="{DE8603C0-4624-4385-80AD-EC0DDFA107DE}"/>
                  </a:ext>
                </a:extLst>
              </p:cNvPr>
              <p:cNvSpPr/>
              <p:nvPr/>
            </p:nvSpPr>
            <p:spPr>
              <a:xfrm>
                <a:off x="7137400" y="53594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grpSp>
          <p:nvGrpSpPr>
            <p:cNvPr id="550" name="Group 549">
              <a:extLst>
                <a:ext uri="{FF2B5EF4-FFF2-40B4-BE49-F238E27FC236}">
                  <a16:creationId xmlns:a16="http://schemas.microsoft.com/office/drawing/2014/main" id="{D750DC03-C468-404A-9324-A0EDF553BB41}"/>
                </a:ext>
              </a:extLst>
            </p:cNvPr>
            <p:cNvGrpSpPr/>
            <p:nvPr/>
          </p:nvGrpSpPr>
          <p:grpSpPr>
            <a:xfrm>
              <a:off x="8823324" y="1028700"/>
              <a:ext cx="654050" cy="4648200"/>
              <a:chOff x="7137400" y="1485900"/>
              <a:chExt cx="654050" cy="4648200"/>
            </a:xfrm>
          </p:grpSpPr>
          <p:sp>
            <p:nvSpPr>
              <p:cNvPr id="582" name="Rectangle: Rounded Corners 581">
                <a:extLst>
                  <a:ext uri="{FF2B5EF4-FFF2-40B4-BE49-F238E27FC236}">
                    <a16:creationId xmlns:a16="http://schemas.microsoft.com/office/drawing/2014/main" id="{77C1BE6B-51AA-4A9F-805C-96A613B7D632}"/>
                  </a:ext>
                </a:extLst>
              </p:cNvPr>
              <p:cNvSpPr/>
              <p:nvPr/>
            </p:nvSpPr>
            <p:spPr>
              <a:xfrm>
                <a:off x="7137400" y="14859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86" name="Rectangle: Rounded Corners 585">
                <a:extLst>
                  <a:ext uri="{FF2B5EF4-FFF2-40B4-BE49-F238E27FC236}">
                    <a16:creationId xmlns:a16="http://schemas.microsoft.com/office/drawing/2014/main" id="{702588E0-4C39-4FEC-B3BA-5633905DD2FA}"/>
                  </a:ext>
                </a:extLst>
              </p:cNvPr>
              <p:cNvSpPr/>
              <p:nvPr/>
            </p:nvSpPr>
            <p:spPr>
              <a:xfrm>
                <a:off x="7137400" y="22606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87" name="Rectangle: Rounded Corners 586">
                <a:extLst>
                  <a:ext uri="{FF2B5EF4-FFF2-40B4-BE49-F238E27FC236}">
                    <a16:creationId xmlns:a16="http://schemas.microsoft.com/office/drawing/2014/main" id="{2A6A0ACB-08E7-4F23-9965-39DD1AC581DD}"/>
                  </a:ext>
                </a:extLst>
              </p:cNvPr>
              <p:cNvSpPr/>
              <p:nvPr/>
            </p:nvSpPr>
            <p:spPr>
              <a:xfrm>
                <a:off x="7137400" y="30353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88" name="Rectangle: Rounded Corners 587">
                <a:extLst>
                  <a:ext uri="{FF2B5EF4-FFF2-40B4-BE49-F238E27FC236}">
                    <a16:creationId xmlns:a16="http://schemas.microsoft.com/office/drawing/2014/main" id="{BFFDA69B-F45D-4DC6-9543-3FB52FA415F8}"/>
                  </a:ext>
                </a:extLst>
              </p:cNvPr>
              <p:cNvSpPr/>
              <p:nvPr/>
            </p:nvSpPr>
            <p:spPr>
              <a:xfrm>
                <a:off x="7137400" y="38100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89" name="Rectangle: Rounded Corners 588">
                <a:extLst>
                  <a:ext uri="{FF2B5EF4-FFF2-40B4-BE49-F238E27FC236}">
                    <a16:creationId xmlns:a16="http://schemas.microsoft.com/office/drawing/2014/main" id="{5E7790C3-43A2-4597-A23C-6DE4A6A947B1}"/>
                  </a:ext>
                </a:extLst>
              </p:cNvPr>
              <p:cNvSpPr/>
              <p:nvPr/>
            </p:nvSpPr>
            <p:spPr>
              <a:xfrm>
                <a:off x="7137400" y="45847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90" name="Rectangle: Rounded Corners 589">
                <a:extLst>
                  <a:ext uri="{FF2B5EF4-FFF2-40B4-BE49-F238E27FC236}">
                    <a16:creationId xmlns:a16="http://schemas.microsoft.com/office/drawing/2014/main" id="{887D854E-37BB-45CD-970C-DBA1F8EF85E6}"/>
                  </a:ext>
                </a:extLst>
              </p:cNvPr>
              <p:cNvSpPr/>
              <p:nvPr/>
            </p:nvSpPr>
            <p:spPr>
              <a:xfrm>
                <a:off x="7137400" y="53594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grpSp>
          <p:nvGrpSpPr>
            <p:cNvPr id="551" name="Group 550">
              <a:extLst>
                <a:ext uri="{FF2B5EF4-FFF2-40B4-BE49-F238E27FC236}">
                  <a16:creationId xmlns:a16="http://schemas.microsoft.com/office/drawing/2014/main" id="{A2AF3BAB-80C6-4C12-ACB8-050D47DAB260}"/>
                </a:ext>
              </a:extLst>
            </p:cNvPr>
            <p:cNvGrpSpPr/>
            <p:nvPr/>
          </p:nvGrpSpPr>
          <p:grpSpPr>
            <a:xfrm>
              <a:off x="9512299" y="742950"/>
              <a:ext cx="654050" cy="5422900"/>
              <a:chOff x="7137400" y="711200"/>
              <a:chExt cx="654050" cy="5422900"/>
            </a:xfrm>
          </p:grpSpPr>
          <p:sp>
            <p:nvSpPr>
              <p:cNvPr id="552" name="Rectangle: Rounded Corners 551">
                <a:extLst>
                  <a:ext uri="{FF2B5EF4-FFF2-40B4-BE49-F238E27FC236}">
                    <a16:creationId xmlns:a16="http://schemas.microsoft.com/office/drawing/2014/main" id="{78D67742-3084-4A60-B23E-ADD5F5282AC8}"/>
                  </a:ext>
                </a:extLst>
              </p:cNvPr>
              <p:cNvSpPr/>
              <p:nvPr/>
            </p:nvSpPr>
            <p:spPr>
              <a:xfrm>
                <a:off x="7137400" y="7112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53" name="Rectangle: Rounded Corners 552">
                <a:extLst>
                  <a:ext uri="{FF2B5EF4-FFF2-40B4-BE49-F238E27FC236}">
                    <a16:creationId xmlns:a16="http://schemas.microsoft.com/office/drawing/2014/main" id="{7D419E90-A413-4DBD-871A-0B0754D7E53D}"/>
                  </a:ext>
                </a:extLst>
              </p:cNvPr>
              <p:cNvSpPr/>
              <p:nvPr/>
            </p:nvSpPr>
            <p:spPr>
              <a:xfrm>
                <a:off x="7137400" y="14859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54" name="Rectangle: Rounded Corners 553">
                <a:extLst>
                  <a:ext uri="{FF2B5EF4-FFF2-40B4-BE49-F238E27FC236}">
                    <a16:creationId xmlns:a16="http://schemas.microsoft.com/office/drawing/2014/main" id="{CFF24577-8776-4DFB-91E7-8EC6A68C3841}"/>
                  </a:ext>
                </a:extLst>
              </p:cNvPr>
              <p:cNvSpPr/>
              <p:nvPr/>
            </p:nvSpPr>
            <p:spPr>
              <a:xfrm>
                <a:off x="7137400" y="22606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75" name="Rectangle: Rounded Corners 574">
                <a:extLst>
                  <a:ext uri="{FF2B5EF4-FFF2-40B4-BE49-F238E27FC236}">
                    <a16:creationId xmlns:a16="http://schemas.microsoft.com/office/drawing/2014/main" id="{71556B45-DE07-42F4-B892-AC284640D4D2}"/>
                  </a:ext>
                </a:extLst>
              </p:cNvPr>
              <p:cNvSpPr/>
              <p:nvPr/>
            </p:nvSpPr>
            <p:spPr>
              <a:xfrm>
                <a:off x="7137400" y="30353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79" name="Rectangle: Rounded Corners 578">
                <a:extLst>
                  <a:ext uri="{FF2B5EF4-FFF2-40B4-BE49-F238E27FC236}">
                    <a16:creationId xmlns:a16="http://schemas.microsoft.com/office/drawing/2014/main" id="{8E507ED7-DBF9-4403-B26D-4B34F261FF58}"/>
                  </a:ext>
                </a:extLst>
              </p:cNvPr>
              <p:cNvSpPr/>
              <p:nvPr/>
            </p:nvSpPr>
            <p:spPr>
              <a:xfrm>
                <a:off x="7137400" y="38100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80" name="Rectangle: Rounded Corners 579">
                <a:extLst>
                  <a:ext uri="{FF2B5EF4-FFF2-40B4-BE49-F238E27FC236}">
                    <a16:creationId xmlns:a16="http://schemas.microsoft.com/office/drawing/2014/main" id="{EC3E9B74-064B-4241-86AA-1A13CA37FA44}"/>
                  </a:ext>
                </a:extLst>
              </p:cNvPr>
              <p:cNvSpPr/>
              <p:nvPr/>
            </p:nvSpPr>
            <p:spPr>
              <a:xfrm>
                <a:off x="7137400" y="45847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81" name="Rectangle: Rounded Corners 580">
                <a:extLst>
                  <a:ext uri="{FF2B5EF4-FFF2-40B4-BE49-F238E27FC236}">
                    <a16:creationId xmlns:a16="http://schemas.microsoft.com/office/drawing/2014/main" id="{2A304D30-FF3F-40E9-8348-B59CCF0A5136}"/>
                  </a:ext>
                </a:extLst>
              </p:cNvPr>
              <p:cNvSpPr/>
              <p:nvPr/>
            </p:nvSpPr>
            <p:spPr>
              <a:xfrm>
                <a:off x="7137400" y="53594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grpSp>
      <p:grpSp>
        <p:nvGrpSpPr>
          <p:cNvPr id="602" name="Blue User">
            <a:extLst>
              <a:ext uri="{FF2B5EF4-FFF2-40B4-BE49-F238E27FC236}">
                <a16:creationId xmlns:a16="http://schemas.microsoft.com/office/drawing/2014/main" id="{04E0F903-CE5F-4072-A004-6D188F8710C7}"/>
              </a:ext>
            </a:extLst>
          </p:cNvPr>
          <p:cNvGrpSpPr/>
          <p:nvPr/>
        </p:nvGrpSpPr>
        <p:grpSpPr>
          <a:xfrm>
            <a:off x="432427" y="4872243"/>
            <a:ext cx="787456" cy="965707"/>
            <a:chOff x="1525370" y="4283566"/>
            <a:chExt cx="787456" cy="965707"/>
          </a:xfrm>
        </p:grpSpPr>
        <p:pic>
          <p:nvPicPr>
            <p:cNvPr id="603" name="Blue User pic" descr="User">
              <a:extLst>
                <a:ext uri="{FF2B5EF4-FFF2-40B4-BE49-F238E27FC236}">
                  <a16:creationId xmlns:a16="http://schemas.microsoft.com/office/drawing/2014/main" id="{561A8A67-C9B5-413A-946A-6C2291913AD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579000" y="4283566"/>
              <a:ext cx="641941" cy="638989"/>
            </a:xfrm>
            <a:prstGeom prst="rect">
              <a:avLst/>
            </a:prstGeom>
          </p:spPr>
        </p:pic>
        <p:sp>
          <p:nvSpPr>
            <p:cNvPr id="610" name="Blue Name">
              <a:extLst>
                <a:ext uri="{FF2B5EF4-FFF2-40B4-BE49-F238E27FC236}">
                  <a16:creationId xmlns:a16="http://schemas.microsoft.com/office/drawing/2014/main" id="{83494460-22FF-4AFF-8123-660672F2F8A5}"/>
                </a:ext>
              </a:extLst>
            </p:cNvPr>
            <p:cNvSpPr txBox="1"/>
            <p:nvPr/>
          </p:nvSpPr>
          <p:spPr>
            <a:xfrm>
              <a:off x="1525370" y="4879941"/>
              <a:ext cx="787456" cy="369332"/>
            </a:xfrm>
            <a:prstGeom prst="rect">
              <a:avLst/>
            </a:prstGeom>
            <a:noFill/>
          </p:spPr>
          <p:txBody>
            <a:bodyPr wrap="square" rtlCol="0">
              <a:spAutoFit/>
            </a:bodyPr>
            <a:lstStyle/>
            <a:p>
              <a:r>
                <a:rPr lang="en-GB" dirty="0"/>
                <a:t>name</a:t>
              </a:r>
            </a:p>
          </p:txBody>
        </p:sp>
      </p:grpSp>
      <p:grpSp>
        <p:nvGrpSpPr>
          <p:cNvPr id="611" name="Git">
            <a:extLst>
              <a:ext uri="{FF2B5EF4-FFF2-40B4-BE49-F238E27FC236}">
                <a16:creationId xmlns:a16="http://schemas.microsoft.com/office/drawing/2014/main" id="{A498F7D2-8625-4F3A-BA05-FDC1BE759D39}"/>
              </a:ext>
            </a:extLst>
          </p:cNvPr>
          <p:cNvGrpSpPr/>
          <p:nvPr/>
        </p:nvGrpSpPr>
        <p:grpSpPr>
          <a:xfrm>
            <a:off x="553870" y="3605456"/>
            <a:ext cx="371479" cy="371479"/>
            <a:chOff x="6032918" y="3734834"/>
            <a:chExt cx="371479" cy="371479"/>
          </a:xfrm>
        </p:grpSpPr>
        <p:sp>
          <p:nvSpPr>
            <p:cNvPr id="612" name="White background">
              <a:extLst>
                <a:ext uri="{FF2B5EF4-FFF2-40B4-BE49-F238E27FC236}">
                  <a16:creationId xmlns:a16="http://schemas.microsoft.com/office/drawing/2014/main" id="{A6BDC09D-08C7-428A-8DD5-DFB7DD4CF745}"/>
                </a:ext>
              </a:extLst>
            </p:cNvPr>
            <p:cNvSpPr/>
            <p:nvPr/>
          </p:nvSpPr>
          <p:spPr>
            <a:xfrm rot="2700000">
              <a:off x="6088766" y="3789907"/>
              <a:ext cx="264022" cy="26133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13" name="Git Image" descr="Image result for git icon">
              <a:extLst>
                <a:ext uri="{FF2B5EF4-FFF2-40B4-BE49-F238E27FC236}">
                  <a16:creationId xmlns:a16="http://schemas.microsoft.com/office/drawing/2014/main" id="{317A22CC-1089-4AB0-9028-35183C9A2FD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32918" y="3734834"/>
              <a:ext cx="371479" cy="3714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14" name="Application">
            <a:extLst>
              <a:ext uri="{FF2B5EF4-FFF2-40B4-BE49-F238E27FC236}">
                <a16:creationId xmlns:a16="http://schemas.microsoft.com/office/drawing/2014/main" id="{1E1E213C-549A-4948-842D-9EA71C2E996E}"/>
              </a:ext>
            </a:extLst>
          </p:cNvPr>
          <p:cNvGrpSpPr/>
          <p:nvPr/>
        </p:nvGrpSpPr>
        <p:grpSpPr>
          <a:xfrm>
            <a:off x="444751" y="3377705"/>
            <a:ext cx="631078" cy="631078"/>
            <a:chOff x="5016000" y="1464734"/>
            <a:chExt cx="2160000" cy="2160000"/>
          </a:xfrm>
        </p:grpSpPr>
        <p:sp>
          <p:nvSpPr>
            <p:cNvPr id="615" name="Green semicircle">
              <a:extLst>
                <a:ext uri="{FF2B5EF4-FFF2-40B4-BE49-F238E27FC236}">
                  <a16:creationId xmlns:a16="http://schemas.microsoft.com/office/drawing/2014/main" id="{E1926928-9715-4B74-9F6B-4D12517E506D}"/>
                </a:ext>
              </a:extLst>
            </p:cNvPr>
            <p:cNvSpPr>
              <a:spLocks noChangeAspect="1"/>
            </p:cNvSpPr>
            <p:nvPr/>
          </p:nvSpPr>
          <p:spPr>
            <a:xfrm rot="10800000">
              <a:off x="5016000" y="1464734"/>
              <a:ext cx="2160000" cy="2160000"/>
            </a:xfrm>
            <a:prstGeom prst="pie">
              <a:avLst>
                <a:gd name="adj1" fmla="val 0"/>
                <a:gd name="adj2" fmla="val 10799505"/>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solidFill>
                  <a:schemeClr val="tx1"/>
                </a:solidFill>
              </a:endParaRPr>
            </a:p>
            <a:p>
              <a:pPr algn="ctr"/>
              <a:endParaRPr lang="en-GB" dirty="0">
                <a:solidFill>
                  <a:schemeClr val="tx1"/>
                </a:solidFill>
              </a:endParaRPr>
            </a:p>
          </p:txBody>
        </p:sp>
        <p:sp>
          <p:nvSpPr>
            <p:cNvPr id="618" name="text">
              <a:extLst>
                <a:ext uri="{FF2B5EF4-FFF2-40B4-BE49-F238E27FC236}">
                  <a16:creationId xmlns:a16="http://schemas.microsoft.com/office/drawing/2014/main" id="{66FAF50C-DF76-4177-9A15-D0FED7075890}"/>
                </a:ext>
              </a:extLst>
            </p:cNvPr>
            <p:cNvSpPr txBox="1"/>
            <p:nvPr/>
          </p:nvSpPr>
          <p:spPr>
            <a:xfrm>
              <a:off x="5182475" y="1988697"/>
              <a:ext cx="1827044" cy="474043"/>
            </a:xfrm>
            <a:prstGeom prst="rect">
              <a:avLst/>
            </a:prstGeom>
            <a:noFill/>
          </p:spPr>
          <p:txBody>
            <a:bodyPr wrap="none" lIns="0" tIns="0" rIns="0" bIns="0" rtlCol="0">
              <a:spAutoFit/>
            </a:bodyPr>
            <a:lstStyle/>
            <a:p>
              <a:r>
                <a:rPr lang="en-GB" sz="900" dirty="0"/>
                <a:t>Application</a:t>
              </a:r>
            </a:p>
          </p:txBody>
        </p:sp>
      </p:grpSp>
      <p:grpSp>
        <p:nvGrpSpPr>
          <p:cNvPr id="17" name="Subscription">
            <a:extLst>
              <a:ext uri="{FF2B5EF4-FFF2-40B4-BE49-F238E27FC236}">
                <a16:creationId xmlns:a16="http://schemas.microsoft.com/office/drawing/2014/main" id="{C21FDBC5-7547-4270-B18C-B187EDFADBE5}"/>
              </a:ext>
            </a:extLst>
          </p:cNvPr>
          <p:cNvGrpSpPr/>
          <p:nvPr/>
        </p:nvGrpSpPr>
        <p:grpSpPr>
          <a:xfrm>
            <a:off x="5233369" y="196512"/>
            <a:ext cx="7281408" cy="9118017"/>
            <a:chOff x="5233369" y="196512"/>
            <a:chExt cx="7281408" cy="9118017"/>
          </a:xfrm>
        </p:grpSpPr>
        <p:sp>
          <p:nvSpPr>
            <p:cNvPr id="573" name="Subscription box">
              <a:extLst>
                <a:ext uri="{FF2B5EF4-FFF2-40B4-BE49-F238E27FC236}">
                  <a16:creationId xmlns:a16="http://schemas.microsoft.com/office/drawing/2014/main" id="{E6E24A81-4DA0-431B-A424-1F323D5C7440}"/>
                </a:ext>
              </a:extLst>
            </p:cNvPr>
            <p:cNvSpPr/>
            <p:nvPr/>
          </p:nvSpPr>
          <p:spPr>
            <a:xfrm>
              <a:off x="5465501" y="196512"/>
              <a:ext cx="7049276" cy="9118017"/>
            </a:xfrm>
            <a:prstGeom prst="rect">
              <a:avLst/>
            </a:prstGeom>
            <a:solidFill>
              <a:schemeClr val="accent4">
                <a:lumMod val="20000"/>
                <a:lumOff val="80000"/>
              </a:schemeClr>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78" name="Subscription Symbol">
              <a:extLst>
                <a:ext uri="{FF2B5EF4-FFF2-40B4-BE49-F238E27FC236}">
                  <a16:creationId xmlns:a16="http://schemas.microsoft.com/office/drawing/2014/main" id="{E0FA830E-3BD0-4C7D-B0E2-46FBD1B4FAFE}"/>
                </a:ext>
              </a:extLst>
            </p:cNvPr>
            <p:cNvGrpSpPr/>
            <p:nvPr/>
          </p:nvGrpSpPr>
          <p:grpSpPr>
            <a:xfrm>
              <a:off x="5233369" y="414988"/>
              <a:ext cx="488642" cy="789344"/>
              <a:chOff x="1168827" y="1504537"/>
              <a:chExt cx="488642" cy="789344"/>
            </a:xfrm>
          </p:grpSpPr>
          <p:sp>
            <p:nvSpPr>
              <p:cNvPr id="577" name="Rectangle 576">
                <a:extLst>
                  <a:ext uri="{FF2B5EF4-FFF2-40B4-BE49-F238E27FC236}">
                    <a16:creationId xmlns:a16="http://schemas.microsoft.com/office/drawing/2014/main" id="{F774E0A6-5B14-48D9-BF99-65307C8D9650}"/>
                  </a:ext>
                </a:extLst>
              </p:cNvPr>
              <p:cNvSpPr/>
              <p:nvPr/>
            </p:nvSpPr>
            <p:spPr>
              <a:xfrm>
                <a:off x="1338440" y="1547994"/>
                <a:ext cx="162117" cy="13967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76" name="Picture 575">
                <a:extLst>
                  <a:ext uri="{FF2B5EF4-FFF2-40B4-BE49-F238E27FC236}">
                    <a16:creationId xmlns:a16="http://schemas.microsoft.com/office/drawing/2014/main" id="{DCAFE71A-800D-4C05-922B-A30DF3818BB4}"/>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168827" y="1504537"/>
                <a:ext cx="488642" cy="789344"/>
              </a:xfrm>
              <a:prstGeom prst="rect">
                <a:avLst/>
              </a:prstGeom>
            </p:spPr>
          </p:pic>
        </p:grpSp>
      </p:grpSp>
      <p:sp>
        <p:nvSpPr>
          <p:cNvPr id="556" name="Environment 1">
            <a:extLst>
              <a:ext uri="{FF2B5EF4-FFF2-40B4-BE49-F238E27FC236}">
                <a16:creationId xmlns:a16="http://schemas.microsoft.com/office/drawing/2014/main" id="{9A0CC842-1FAA-4464-81F3-6974221C618C}"/>
              </a:ext>
            </a:extLst>
          </p:cNvPr>
          <p:cNvSpPr/>
          <p:nvPr/>
        </p:nvSpPr>
        <p:spPr>
          <a:xfrm>
            <a:off x="6030702" y="443875"/>
            <a:ext cx="3136276" cy="3806946"/>
          </a:xfrm>
          <a:prstGeom prst="rect">
            <a:avLst/>
          </a:prstGeom>
          <a:solidFill>
            <a:schemeClr val="accent5">
              <a:lumMod val="20000"/>
              <a:lumOff val="80000"/>
            </a:schemeClr>
          </a:solid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dirty="0">
                <a:solidFill>
                  <a:sysClr val="windowText" lastClr="000000"/>
                </a:solidFill>
              </a:rPr>
              <a:t>name</a:t>
            </a:r>
          </a:p>
        </p:txBody>
      </p:sp>
      <p:grpSp>
        <p:nvGrpSpPr>
          <p:cNvPr id="15" name="ARM (Bouncer)">
            <a:extLst>
              <a:ext uri="{FF2B5EF4-FFF2-40B4-BE49-F238E27FC236}">
                <a16:creationId xmlns:a16="http://schemas.microsoft.com/office/drawing/2014/main" id="{BE07B9CB-9692-47E4-A460-080B1A05EFD8}"/>
              </a:ext>
            </a:extLst>
          </p:cNvPr>
          <p:cNvGrpSpPr/>
          <p:nvPr/>
        </p:nvGrpSpPr>
        <p:grpSpPr>
          <a:xfrm>
            <a:off x="5129329" y="3300626"/>
            <a:ext cx="665069" cy="764077"/>
            <a:chOff x="4006689" y="5025075"/>
            <a:chExt cx="1725456" cy="1982322"/>
          </a:xfrm>
        </p:grpSpPr>
        <p:sp>
          <p:nvSpPr>
            <p:cNvPr id="14" name="Freeform: Shape 13">
              <a:extLst>
                <a:ext uri="{FF2B5EF4-FFF2-40B4-BE49-F238E27FC236}">
                  <a16:creationId xmlns:a16="http://schemas.microsoft.com/office/drawing/2014/main" id="{9EF431D5-C47A-4442-882B-68B3F4C3B648}"/>
                </a:ext>
              </a:extLst>
            </p:cNvPr>
            <p:cNvSpPr/>
            <p:nvPr/>
          </p:nvSpPr>
          <p:spPr>
            <a:xfrm>
              <a:off x="4021867" y="5152402"/>
              <a:ext cx="1683533" cy="1828644"/>
            </a:xfrm>
            <a:custGeom>
              <a:avLst/>
              <a:gdLst>
                <a:gd name="connsiteX0" fmla="*/ 869408 w 1698008"/>
                <a:gd name="connsiteY0" fmla="*/ 55869 h 1827654"/>
                <a:gd name="connsiteX1" fmla="*/ 966563 w 1698008"/>
                <a:gd name="connsiteY1" fmla="*/ 34914 h 1827654"/>
                <a:gd name="connsiteX2" fmla="*/ 1056098 w 1698008"/>
                <a:gd name="connsiteY2" fmla="*/ 13959 h 1827654"/>
                <a:gd name="connsiteX3" fmla="*/ 1136108 w 1698008"/>
                <a:gd name="connsiteY3" fmla="*/ 65394 h 1827654"/>
                <a:gd name="connsiteX4" fmla="*/ 1176113 w 1698008"/>
                <a:gd name="connsiteY4" fmla="*/ 168264 h 1827654"/>
                <a:gd name="connsiteX5" fmla="*/ 1185638 w 1698008"/>
                <a:gd name="connsiteY5" fmla="*/ 362574 h 1827654"/>
                <a:gd name="connsiteX6" fmla="*/ 1168493 w 1698008"/>
                <a:gd name="connsiteY6" fmla="*/ 484494 h 1827654"/>
                <a:gd name="connsiteX7" fmla="*/ 1056098 w 1698008"/>
                <a:gd name="connsiteY7" fmla="*/ 709284 h 1827654"/>
                <a:gd name="connsiteX8" fmla="*/ 1172303 w 1698008"/>
                <a:gd name="connsiteY8" fmla="*/ 779769 h 1827654"/>
                <a:gd name="connsiteX9" fmla="*/ 1659983 w 1698008"/>
                <a:gd name="connsiteY9" fmla="*/ 1278879 h 1827654"/>
                <a:gd name="connsiteX10" fmla="*/ 1637123 w 1698008"/>
                <a:gd name="connsiteY10" fmla="*/ 1690359 h 1827654"/>
                <a:gd name="connsiteX11" fmla="*/ 1406618 w 1698008"/>
                <a:gd name="connsiteY11" fmla="*/ 1827519 h 1827654"/>
                <a:gd name="connsiteX12" fmla="*/ 772253 w 1698008"/>
                <a:gd name="connsiteY12" fmla="*/ 1675119 h 1827654"/>
                <a:gd name="connsiteX13" fmla="*/ 307433 w 1698008"/>
                <a:gd name="connsiteY13" fmla="*/ 1827519 h 1827654"/>
                <a:gd name="connsiteX14" fmla="*/ 55973 w 1698008"/>
                <a:gd name="connsiteY14" fmla="*/ 1642734 h 1827654"/>
                <a:gd name="connsiteX15" fmla="*/ 55973 w 1698008"/>
                <a:gd name="connsiteY15" fmla="*/ 1294119 h 1827654"/>
                <a:gd name="connsiteX16" fmla="*/ 665573 w 1698008"/>
                <a:gd name="connsiteY16" fmla="*/ 714999 h 1827654"/>
                <a:gd name="connsiteX17" fmla="*/ 549368 w 1698008"/>
                <a:gd name="connsiteY17" fmla="*/ 450204 h 1827654"/>
                <a:gd name="connsiteX18" fmla="*/ 545558 w 1698008"/>
                <a:gd name="connsiteY18" fmla="*/ 145404 h 1827654"/>
                <a:gd name="connsiteX19" fmla="*/ 661763 w 1698008"/>
                <a:gd name="connsiteY19" fmla="*/ 2529 h 1827654"/>
                <a:gd name="connsiteX20" fmla="*/ 869408 w 1698008"/>
                <a:gd name="connsiteY20" fmla="*/ 55869 h 1827654"/>
                <a:gd name="connsiteX0" fmla="*/ 869408 w 1698008"/>
                <a:gd name="connsiteY0" fmla="*/ 55869 h 1827654"/>
                <a:gd name="connsiteX1" fmla="*/ 966563 w 1698008"/>
                <a:gd name="connsiteY1" fmla="*/ 34914 h 1827654"/>
                <a:gd name="connsiteX2" fmla="*/ 1056098 w 1698008"/>
                <a:gd name="connsiteY2" fmla="*/ 13959 h 1827654"/>
                <a:gd name="connsiteX3" fmla="*/ 1136108 w 1698008"/>
                <a:gd name="connsiteY3" fmla="*/ 65394 h 1827654"/>
                <a:gd name="connsiteX4" fmla="*/ 1176113 w 1698008"/>
                <a:gd name="connsiteY4" fmla="*/ 168264 h 1827654"/>
                <a:gd name="connsiteX5" fmla="*/ 1185638 w 1698008"/>
                <a:gd name="connsiteY5" fmla="*/ 362574 h 1827654"/>
                <a:gd name="connsiteX6" fmla="*/ 1168493 w 1698008"/>
                <a:gd name="connsiteY6" fmla="*/ 484494 h 1827654"/>
                <a:gd name="connsiteX7" fmla="*/ 1056098 w 1698008"/>
                <a:gd name="connsiteY7" fmla="*/ 709284 h 1827654"/>
                <a:gd name="connsiteX8" fmla="*/ 1172303 w 1698008"/>
                <a:gd name="connsiteY8" fmla="*/ 779769 h 1827654"/>
                <a:gd name="connsiteX9" fmla="*/ 1659983 w 1698008"/>
                <a:gd name="connsiteY9" fmla="*/ 1278879 h 1827654"/>
                <a:gd name="connsiteX10" fmla="*/ 1637123 w 1698008"/>
                <a:gd name="connsiteY10" fmla="*/ 1690359 h 1827654"/>
                <a:gd name="connsiteX11" fmla="*/ 1406618 w 1698008"/>
                <a:gd name="connsiteY11" fmla="*/ 1827519 h 1827654"/>
                <a:gd name="connsiteX12" fmla="*/ 772253 w 1698008"/>
                <a:gd name="connsiteY12" fmla="*/ 1675119 h 1827654"/>
                <a:gd name="connsiteX13" fmla="*/ 307433 w 1698008"/>
                <a:gd name="connsiteY13" fmla="*/ 1827519 h 1827654"/>
                <a:gd name="connsiteX14" fmla="*/ 55973 w 1698008"/>
                <a:gd name="connsiteY14" fmla="*/ 1642734 h 1827654"/>
                <a:gd name="connsiteX15" fmla="*/ 55973 w 1698008"/>
                <a:gd name="connsiteY15" fmla="*/ 1294119 h 1827654"/>
                <a:gd name="connsiteX16" fmla="*/ 665573 w 1698008"/>
                <a:gd name="connsiteY16" fmla="*/ 714999 h 1827654"/>
                <a:gd name="connsiteX17" fmla="*/ 549368 w 1698008"/>
                <a:gd name="connsiteY17" fmla="*/ 450204 h 1827654"/>
                <a:gd name="connsiteX18" fmla="*/ 545558 w 1698008"/>
                <a:gd name="connsiteY18" fmla="*/ 145404 h 1827654"/>
                <a:gd name="connsiteX19" fmla="*/ 661763 w 1698008"/>
                <a:gd name="connsiteY19" fmla="*/ 2529 h 1827654"/>
                <a:gd name="connsiteX20" fmla="*/ 869408 w 1698008"/>
                <a:gd name="connsiteY20" fmla="*/ 55869 h 1827654"/>
                <a:gd name="connsiteX0" fmla="*/ 869408 w 1698008"/>
                <a:gd name="connsiteY0" fmla="*/ 55869 h 1827654"/>
                <a:gd name="connsiteX1" fmla="*/ 966563 w 1698008"/>
                <a:gd name="connsiteY1" fmla="*/ 34914 h 1827654"/>
                <a:gd name="connsiteX2" fmla="*/ 1056098 w 1698008"/>
                <a:gd name="connsiteY2" fmla="*/ 13959 h 1827654"/>
                <a:gd name="connsiteX3" fmla="*/ 1136108 w 1698008"/>
                <a:gd name="connsiteY3" fmla="*/ 65394 h 1827654"/>
                <a:gd name="connsiteX4" fmla="*/ 1176113 w 1698008"/>
                <a:gd name="connsiteY4" fmla="*/ 168264 h 1827654"/>
                <a:gd name="connsiteX5" fmla="*/ 1185638 w 1698008"/>
                <a:gd name="connsiteY5" fmla="*/ 362574 h 1827654"/>
                <a:gd name="connsiteX6" fmla="*/ 1168493 w 1698008"/>
                <a:gd name="connsiteY6" fmla="*/ 484494 h 1827654"/>
                <a:gd name="connsiteX7" fmla="*/ 1056098 w 1698008"/>
                <a:gd name="connsiteY7" fmla="*/ 709284 h 1827654"/>
                <a:gd name="connsiteX8" fmla="*/ 1172303 w 1698008"/>
                <a:gd name="connsiteY8" fmla="*/ 779769 h 1827654"/>
                <a:gd name="connsiteX9" fmla="*/ 1659983 w 1698008"/>
                <a:gd name="connsiteY9" fmla="*/ 1278879 h 1827654"/>
                <a:gd name="connsiteX10" fmla="*/ 1637123 w 1698008"/>
                <a:gd name="connsiteY10" fmla="*/ 1690359 h 1827654"/>
                <a:gd name="connsiteX11" fmla="*/ 1406618 w 1698008"/>
                <a:gd name="connsiteY11" fmla="*/ 1827519 h 1827654"/>
                <a:gd name="connsiteX12" fmla="*/ 772253 w 1698008"/>
                <a:gd name="connsiteY12" fmla="*/ 1675119 h 1827654"/>
                <a:gd name="connsiteX13" fmla="*/ 307433 w 1698008"/>
                <a:gd name="connsiteY13" fmla="*/ 1827519 h 1827654"/>
                <a:gd name="connsiteX14" fmla="*/ 55973 w 1698008"/>
                <a:gd name="connsiteY14" fmla="*/ 1642734 h 1827654"/>
                <a:gd name="connsiteX15" fmla="*/ 55973 w 1698008"/>
                <a:gd name="connsiteY15" fmla="*/ 1294119 h 1827654"/>
                <a:gd name="connsiteX16" fmla="*/ 665573 w 1698008"/>
                <a:gd name="connsiteY16" fmla="*/ 714999 h 1827654"/>
                <a:gd name="connsiteX17" fmla="*/ 549368 w 1698008"/>
                <a:gd name="connsiteY17" fmla="*/ 450204 h 1827654"/>
                <a:gd name="connsiteX18" fmla="*/ 545558 w 1698008"/>
                <a:gd name="connsiteY18" fmla="*/ 145404 h 1827654"/>
                <a:gd name="connsiteX19" fmla="*/ 661763 w 1698008"/>
                <a:gd name="connsiteY19" fmla="*/ 2529 h 1827654"/>
                <a:gd name="connsiteX20" fmla="*/ 869408 w 1698008"/>
                <a:gd name="connsiteY20" fmla="*/ 55869 h 1827654"/>
                <a:gd name="connsiteX0" fmla="*/ 869408 w 1698008"/>
                <a:gd name="connsiteY0" fmla="*/ 55869 h 1827654"/>
                <a:gd name="connsiteX1" fmla="*/ 966563 w 1698008"/>
                <a:gd name="connsiteY1" fmla="*/ 34914 h 1827654"/>
                <a:gd name="connsiteX2" fmla="*/ 1056098 w 1698008"/>
                <a:gd name="connsiteY2" fmla="*/ 13959 h 1827654"/>
                <a:gd name="connsiteX3" fmla="*/ 1136108 w 1698008"/>
                <a:gd name="connsiteY3" fmla="*/ 65394 h 1827654"/>
                <a:gd name="connsiteX4" fmla="*/ 1176113 w 1698008"/>
                <a:gd name="connsiteY4" fmla="*/ 168264 h 1827654"/>
                <a:gd name="connsiteX5" fmla="*/ 1185638 w 1698008"/>
                <a:gd name="connsiteY5" fmla="*/ 362574 h 1827654"/>
                <a:gd name="connsiteX6" fmla="*/ 1168493 w 1698008"/>
                <a:gd name="connsiteY6" fmla="*/ 484494 h 1827654"/>
                <a:gd name="connsiteX7" fmla="*/ 1056098 w 1698008"/>
                <a:gd name="connsiteY7" fmla="*/ 709284 h 1827654"/>
                <a:gd name="connsiteX8" fmla="*/ 1172303 w 1698008"/>
                <a:gd name="connsiteY8" fmla="*/ 779769 h 1827654"/>
                <a:gd name="connsiteX9" fmla="*/ 1659983 w 1698008"/>
                <a:gd name="connsiteY9" fmla="*/ 1278879 h 1827654"/>
                <a:gd name="connsiteX10" fmla="*/ 1637123 w 1698008"/>
                <a:gd name="connsiteY10" fmla="*/ 1690359 h 1827654"/>
                <a:gd name="connsiteX11" fmla="*/ 1406618 w 1698008"/>
                <a:gd name="connsiteY11" fmla="*/ 1827519 h 1827654"/>
                <a:gd name="connsiteX12" fmla="*/ 772253 w 1698008"/>
                <a:gd name="connsiteY12" fmla="*/ 1675119 h 1827654"/>
                <a:gd name="connsiteX13" fmla="*/ 307433 w 1698008"/>
                <a:gd name="connsiteY13" fmla="*/ 1827519 h 1827654"/>
                <a:gd name="connsiteX14" fmla="*/ 55973 w 1698008"/>
                <a:gd name="connsiteY14" fmla="*/ 1642734 h 1827654"/>
                <a:gd name="connsiteX15" fmla="*/ 55973 w 1698008"/>
                <a:gd name="connsiteY15" fmla="*/ 1294119 h 1827654"/>
                <a:gd name="connsiteX16" fmla="*/ 665573 w 1698008"/>
                <a:gd name="connsiteY16" fmla="*/ 714999 h 1827654"/>
                <a:gd name="connsiteX17" fmla="*/ 549368 w 1698008"/>
                <a:gd name="connsiteY17" fmla="*/ 450204 h 1827654"/>
                <a:gd name="connsiteX18" fmla="*/ 545558 w 1698008"/>
                <a:gd name="connsiteY18" fmla="*/ 145404 h 1827654"/>
                <a:gd name="connsiteX19" fmla="*/ 661763 w 1698008"/>
                <a:gd name="connsiteY19" fmla="*/ 2529 h 1827654"/>
                <a:gd name="connsiteX20" fmla="*/ 869408 w 1698008"/>
                <a:gd name="connsiteY20" fmla="*/ 55869 h 1827654"/>
                <a:gd name="connsiteX0" fmla="*/ 869408 w 1698008"/>
                <a:gd name="connsiteY0" fmla="*/ 55869 h 1827861"/>
                <a:gd name="connsiteX1" fmla="*/ 966563 w 1698008"/>
                <a:gd name="connsiteY1" fmla="*/ 34914 h 1827861"/>
                <a:gd name="connsiteX2" fmla="*/ 1056098 w 1698008"/>
                <a:gd name="connsiteY2" fmla="*/ 13959 h 1827861"/>
                <a:gd name="connsiteX3" fmla="*/ 1136108 w 1698008"/>
                <a:gd name="connsiteY3" fmla="*/ 65394 h 1827861"/>
                <a:gd name="connsiteX4" fmla="*/ 1176113 w 1698008"/>
                <a:gd name="connsiteY4" fmla="*/ 168264 h 1827861"/>
                <a:gd name="connsiteX5" fmla="*/ 1185638 w 1698008"/>
                <a:gd name="connsiteY5" fmla="*/ 362574 h 1827861"/>
                <a:gd name="connsiteX6" fmla="*/ 1168493 w 1698008"/>
                <a:gd name="connsiteY6" fmla="*/ 484494 h 1827861"/>
                <a:gd name="connsiteX7" fmla="*/ 1056098 w 1698008"/>
                <a:gd name="connsiteY7" fmla="*/ 709284 h 1827861"/>
                <a:gd name="connsiteX8" fmla="*/ 1172303 w 1698008"/>
                <a:gd name="connsiteY8" fmla="*/ 779769 h 1827861"/>
                <a:gd name="connsiteX9" fmla="*/ 1659983 w 1698008"/>
                <a:gd name="connsiteY9" fmla="*/ 1278879 h 1827861"/>
                <a:gd name="connsiteX10" fmla="*/ 1637123 w 1698008"/>
                <a:gd name="connsiteY10" fmla="*/ 1690359 h 1827861"/>
                <a:gd name="connsiteX11" fmla="*/ 1406618 w 1698008"/>
                <a:gd name="connsiteY11" fmla="*/ 1827519 h 1827861"/>
                <a:gd name="connsiteX12" fmla="*/ 793208 w 1698008"/>
                <a:gd name="connsiteY12" fmla="*/ 1692264 h 1827861"/>
                <a:gd name="connsiteX13" fmla="*/ 307433 w 1698008"/>
                <a:gd name="connsiteY13" fmla="*/ 1827519 h 1827861"/>
                <a:gd name="connsiteX14" fmla="*/ 55973 w 1698008"/>
                <a:gd name="connsiteY14" fmla="*/ 1642734 h 1827861"/>
                <a:gd name="connsiteX15" fmla="*/ 55973 w 1698008"/>
                <a:gd name="connsiteY15" fmla="*/ 1294119 h 1827861"/>
                <a:gd name="connsiteX16" fmla="*/ 665573 w 1698008"/>
                <a:gd name="connsiteY16" fmla="*/ 714999 h 1827861"/>
                <a:gd name="connsiteX17" fmla="*/ 549368 w 1698008"/>
                <a:gd name="connsiteY17" fmla="*/ 450204 h 1827861"/>
                <a:gd name="connsiteX18" fmla="*/ 545558 w 1698008"/>
                <a:gd name="connsiteY18" fmla="*/ 145404 h 1827861"/>
                <a:gd name="connsiteX19" fmla="*/ 661763 w 1698008"/>
                <a:gd name="connsiteY19" fmla="*/ 2529 h 1827861"/>
                <a:gd name="connsiteX20" fmla="*/ 869408 w 1698008"/>
                <a:gd name="connsiteY20" fmla="*/ 55869 h 1827861"/>
                <a:gd name="connsiteX0" fmla="*/ 854933 w 1683533"/>
                <a:gd name="connsiteY0" fmla="*/ 55869 h 1827861"/>
                <a:gd name="connsiteX1" fmla="*/ 952088 w 1683533"/>
                <a:gd name="connsiteY1" fmla="*/ 34914 h 1827861"/>
                <a:gd name="connsiteX2" fmla="*/ 1041623 w 1683533"/>
                <a:gd name="connsiteY2" fmla="*/ 13959 h 1827861"/>
                <a:gd name="connsiteX3" fmla="*/ 1121633 w 1683533"/>
                <a:gd name="connsiteY3" fmla="*/ 65394 h 1827861"/>
                <a:gd name="connsiteX4" fmla="*/ 1161638 w 1683533"/>
                <a:gd name="connsiteY4" fmla="*/ 168264 h 1827861"/>
                <a:gd name="connsiteX5" fmla="*/ 1171163 w 1683533"/>
                <a:gd name="connsiteY5" fmla="*/ 362574 h 1827861"/>
                <a:gd name="connsiteX6" fmla="*/ 1154018 w 1683533"/>
                <a:gd name="connsiteY6" fmla="*/ 484494 h 1827861"/>
                <a:gd name="connsiteX7" fmla="*/ 1041623 w 1683533"/>
                <a:gd name="connsiteY7" fmla="*/ 709284 h 1827861"/>
                <a:gd name="connsiteX8" fmla="*/ 1157828 w 1683533"/>
                <a:gd name="connsiteY8" fmla="*/ 779769 h 1827861"/>
                <a:gd name="connsiteX9" fmla="*/ 1645508 w 1683533"/>
                <a:gd name="connsiteY9" fmla="*/ 1278879 h 1827861"/>
                <a:gd name="connsiteX10" fmla="*/ 1622648 w 1683533"/>
                <a:gd name="connsiteY10" fmla="*/ 1690359 h 1827861"/>
                <a:gd name="connsiteX11" fmla="*/ 1392143 w 1683533"/>
                <a:gd name="connsiteY11" fmla="*/ 1827519 h 1827861"/>
                <a:gd name="connsiteX12" fmla="*/ 778733 w 1683533"/>
                <a:gd name="connsiteY12" fmla="*/ 1692264 h 1827861"/>
                <a:gd name="connsiteX13" fmla="*/ 292958 w 1683533"/>
                <a:gd name="connsiteY13" fmla="*/ 1827519 h 1827861"/>
                <a:gd name="connsiteX14" fmla="*/ 41498 w 1683533"/>
                <a:gd name="connsiteY14" fmla="*/ 1642734 h 1827861"/>
                <a:gd name="connsiteX15" fmla="*/ 41498 w 1683533"/>
                <a:gd name="connsiteY15" fmla="*/ 1294119 h 1827861"/>
                <a:gd name="connsiteX16" fmla="*/ 651098 w 1683533"/>
                <a:gd name="connsiteY16" fmla="*/ 714999 h 1827861"/>
                <a:gd name="connsiteX17" fmla="*/ 534893 w 1683533"/>
                <a:gd name="connsiteY17" fmla="*/ 450204 h 1827861"/>
                <a:gd name="connsiteX18" fmla="*/ 531083 w 1683533"/>
                <a:gd name="connsiteY18" fmla="*/ 145404 h 1827861"/>
                <a:gd name="connsiteX19" fmla="*/ 647288 w 1683533"/>
                <a:gd name="connsiteY19" fmla="*/ 2529 h 1827861"/>
                <a:gd name="connsiteX20" fmla="*/ 854933 w 1683533"/>
                <a:gd name="connsiteY20" fmla="*/ 55869 h 1827861"/>
                <a:gd name="connsiteX0" fmla="*/ 854933 w 1683533"/>
                <a:gd name="connsiteY0" fmla="*/ 55869 h 1828644"/>
                <a:gd name="connsiteX1" fmla="*/ 952088 w 1683533"/>
                <a:gd name="connsiteY1" fmla="*/ 34914 h 1828644"/>
                <a:gd name="connsiteX2" fmla="*/ 1041623 w 1683533"/>
                <a:gd name="connsiteY2" fmla="*/ 13959 h 1828644"/>
                <a:gd name="connsiteX3" fmla="*/ 1121633 w 1683533"/>
                <a:gd name="connsiteY3" fmla="*/ 65394 h 1828644"/>
                <a:gd name="connsiteX4" fmla="*/ 1161638 w 1683533"/>
                <a:gd name="connsiteY4" fmla="*/ 168264 h 1828644"/>
                <a:gd name="connsiteX5" fmla="*/ 1171163 w 1683533"/>
                <a:gd name="connsiteY5" fmla="*/ 362574 h 1828644"/>
                <a:gd name="connsiteX6" fmla="*/ 1154018 w 1683533"/>
                <a:gd name="connsiteY6" fmla="*/ 484494 h 1828644"/>
                <a:gd name="connsiteX7" fmla="*/ 1041623 w 1683533"/>
                <a:gd name="connsiteY7" fmla="*/ 709284 h 1828644"/>
                <a:gd name="connsiteX8" fmla="*/ 1157828 w 1683533"/>
                <a:gd name="connsiteY8" fmla="*/ 779769 h 1828644"/>
                <a:gd name="connsiteX9" fmla="*/ 1645508 w 1683533"/>
                <a:gd name="connsiteY9" fmla="*/ 1278879 h 1828644"/>
                <a:gd name="connsiteX10" fmla="*/ 1622648 w 1683533"/>
                <a:gd name="connsiteY10" fmla="*/ 1690359 h 1828644"/>
                <a:gd name="connsiteX11" fmla="*/ 1392143 w 1683533"/>
                <a:gd name="connsiteY11" fmla="*/ 1827519 h 1828644"/>
                <a:gd name="connsiteX12" fmla="*/ 778733 w 1683533"/>
                <a:gd name="connsiteY12" fmla="*/ 1692264 h 1828644"/>
                <a:gd name="connsiteX13" fmla="*/ 292958 w 1683533"/>
                <a:gd name="connsiteY13" fmla="*/ 1827519 h 1828644"/>
                <a:gd name="connsiteX14" fmla="*/ 41498 w 1683533"/>
                <a:gd name="connsiteY14" fmla="*/ 1642734 h 1828644"/>
                <a:gd name="connsiteX15" fmla="*/ 41498 w 1683533"/>
                <a:gd name="connsiteY15" fmla="*/ 1294119 h 1828644"/>
                <a:gd name="connsiteX16" fmla="*/ 651098 w 1683533"/>
                <a:gd name="connsiteY16" fmla="*/ 714999 h 1828644"/>
                <a:gd name="connsiteX17" fmla="*/ 534893 w 1683533"/>
                <a:gd name="connsiteY17" fmla="*/ 450204 h 1828644"/>
                <a:gd name="connsiteX18" fmla="*/ 531083 w 1683533"/>
                <a:gd name="connsiteY18" fmla="*/ 145404 h 1828644"/>
                <a:gd name="connsiteX19" fmla="*/ 647288 w 1683533"/>
                <a:gd name="connsiteY19" fmla="*/ 2529 h 1828644"/>
                <a:gd name="connsiteX20" fmla="*/ 854933 w 1683533"/>
                <a:gd name="connsiteY20" fmla="*/ 55869 h 182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83533" h="1828644">
                  <a:moveTo>
                    <a:pt x="854933" y="55869"/>
                  </a:moveTo>
                  <a:cubicBezTo>
                    <a:pt x="905733" y="61267"/>
                    <a:pt x="952088" y="34914"/>
                    <a:pt x="952088" y="34914"/>
                  </a:cubicBezTo>
                  <a:cubicBezTo>
                    <a:pt x="983203" y="27929"/>
                    <a:pt x="1013365" y="8879"/>
                    <a:pt x="1041623" y="13959"/>
                  </a:cubicBezTo>
                  <a:cubicBezTo>
                    <a:pt x="1069881" y="19039"/>
                    <a:pt x="1101630" y="39676"/>
                    <a:pt x="1121633" y="65394"/>
                  </a:cubicBezTo>
                  <a:cubicBezTo>
                    <a:pt x="1141636" y="91112"/>
                    <a:pt x="1153383" y="118734"/>
                    <a:pt x="1161638" y="168264"/>
                  </a:cubicBezTo>
                  <a:cubicBezTo>
                    <a:pt x="1169893" y="217794"/>
                    <a:pt x="1172433" y="309869"/>
                    <a:pt x="1171163" y="362574"/>
                  </a:cubicBezTo>
                  <a:cubicBezTo>
                    <a:pt x="1169893" y="415279"/>
                    <a:pt x="1175608" y="426709"/>
                    <a:pt x="1154018" y="484494"/>
                  </a:cubicBezTo>
                  <a:cubicBezTo>
                    <a:pt x="1132428" y="542279"/>
                    <a:pt x="1040988" y="660072"/>
                    <a:pt x="1041623" y="709284"/>
                  </a:cubicBezTo>
                  <a:cubicBezTo>
                    <a:pt x="1042258" y="758496"/>
                    <a:pt x="1057181" y="684837"/>
                    <a:pt x="1157828" y="779769"/>
                  </a:cubicBezTo>
                  <a:cubicBezTo>
                    <a:pt x="1258475" y="874701"/>
                    <a:pt x="1568038" y="1127114"/>
                    <a:pt x="1645508" y="1278879"/>
                  </a:cubicBezTo>
                  <a:cubicBezTo>
                    <a:pt x="1722978" y="1430644"/>
                    <a:pt x="1664875" y="1598919"/>
                    <a:pt x="1622648" y="1690359"/>
                  </a:cubicBezTo>
                  <a:cubicBezTo>
                    <a:pt x="1580421" y="1781799"/>
                    <a:pt x="1523270" y="1811962"/>
                    <a:pt x="1392143" y="1827519"/>
                  </a:cubicBezTo>
                  <a:cubicBezTo>
                    <a:pt x="1261016" y="1843076"/>
                    <a:pt x="961930" y="1692264"/>
                    <a:pt x="778733" y="1692264"/>
                  </a:cubicBezTo>
                  <a:cubicBezTo>
                    <a:pt x="595536" y="1692264"/>
                    <a:pt x="415831" y="1835774"/>
                    <a:pt x="292958" y="1827519"/>
                  </a:cubicBezTo>
                  <a:cubicBezTo>
                    <a:pt x="170085" y="1819264"/>
                    <a:pt x="83408" y="1731634"/>
                    <a:pt x="41498" y="1642734"/>
                  </a:cubicBezTo>
                  <a:cubicBezTo>
                    <a:pt x="-412" y="1553834"/>
                    <a:pt x="-25812" y="1456362"/>
                    <a:pt x="41498" y="1294119"/>
                  </a:cubicBezTo>
                  <a:cubicBezTo>
                    <a:pt x="108808" y="1131876"/>
                    <a:pt x="599346" y="851841"/>
                    <a:pt x="651098" y="714999"/>
                  </a:cubicBezTo>
                  <a:cubicBezTo>
                    <a:pt x="561880" y="578157"/>
                    <a:pt x="554895" y="545136"/>
                    <a:pt x="534893" y="450204"/>
                  </a:cubicBezTo>
                  <a:cubicBezTo>
                    <a:pt x="514891" y="355272"/>
                    <a:pt x="512351" y="220016"/>
                    <a:pt x="531083" y="145404"/>
                  </a:cubicBezTo>
                  <a:cubicBezTo>
                    <a:pt x="549815" y="70792"/>
                    <a:pt x="593313" y="18404"/>
                    <a:pt x="647288" y="2529"/>
                  </a:cubicBezTo>
                  <a:cubicBezTo>
                    <a:pt x="701263" y="-13346"/>
                    <a:pt x="804133" y="50471"/>
                    <a:pt x="854933" y="5586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487" name="Picture 486">
              <a:extLst>
                <a:ext uri="{FF2B5EF4-FFF2-40B4-BE49-F238E27FC236}">
                  <a16:creationId xmlns:a16="http://schemas.microsoft.com/office/drawing/2014/main" id="{45E0C3E6-8347-4553-A434-8B63A5CF212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006689" y="5025075"/>
              <a:ext cx="1725456" cy="1982322"/>
            </a:xfrm>
            <a:prstGeom prst="rect">
              <a:avLst/>
            </a:prstGeom>
          </p:spPr>
        </p:pic>
      </p:grpSp>
      <p:grpSp>
        <p:nvGrpSpPr>
          <p:cNvPr id="22" name="RBAC List">
            <a:extLst>
              <a:ext uri="{FF2B5EF4-FFF2-40B4-BE49-F238E27FC236}">
                <a16:creationId xmlns:a16="http://schemas.microsoft.com/office/drawing/2014/main" id="{905E8B9E-5A97-4041-B7DD-112A4F106087}"/>
              </a:ext>
            </a:extLst>
          </p:cNvPr>
          <p:cNvGrpSpPr/>
          <p:nvPr/>
        </p:nvGrpSpPr>
        <p:grpSpPr>
          <a:xfrm>
            <a:off x="4663056" y="4333075"/>
            <a:ext cx="1635620" cy="1868590"/>
            <a:chOff x="4372487" y="4276123"/>
            <a:chExt cx="1635620" cy="1868590"/>
          </a:xfrm>
        </p:grpSpPr>
        <p:sp>
          <p:nvSpPr>
            <p:cNvPr id="16" name="Rectangle 15">
              <a:extLst>
                <a:ext uri="{FF2B5EF4-FFF2-40B4-BE49-F238E27FC236}">
                  <a16:creationId xmlns:a16="http://schemas.microsoft.com/office/drawing/2014/main" id="{A55625E9-5239-44AB-8939-545024B5CDD9}"/>
                </a:ext>
              </a:extLst>
            </p:cNvPr>
            <p:cNvSpPr/>
            <p:nvPr/>
          </p:nvSpPr>
          <p:spPr>
            <a:xfrm>
              <a:off x="4372487" y="4276123"/>
              <a:ext cx="1635620" cy="18685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56" name="RBAC 1">
              <a:extLst>
                <a:ext uri="{FF2B5EF4-FFF2-40B4-BE49-F238E27FC236}">
                  <a16:creationId xmlns:a16="http://schemas.microsoft.com/office/drawing/2014/main" id="{E0129204-AE16-416E-8E76-16A6FC1BBAB8}"/>
                </a:ext>
              </a:extLst>
            </p:cNvPr>
            <p:cNvGrpSpPr/>
            <p:nvPr/>
          </p:nvGrpSpPr>
          <p:grpSpPr>
            <a:xfrm>
              <a:off x="4471547" y="4406283"/>
              <a:ext cx="1437111" cy="648673"/>
              <a:chOff x="4014649" y="7241252"/>
              <a:chExt cx="808349" cy="410800"/>
            </a:xfrm>
          </p:grpSpPr>
          <p:sp>
            <p:nvSpPr>
              <p:cNvPr id="694" name="Role">
                <a:extLst>
                  <a:ext uri="{FF2B5EF4-FFF2-40B4-BE49-F238E27FC236}">
                    <a16:creationId xmlns:a16="http://schemas.microsoft.com/office/drawing/2014/main" id="{7BDF8931-3E87-45E1-B2D1-65A5980E4D1A}"/>
                  </a:ext>
                </a:extLst>
              </p:cNvPr>
              <p:cNvSpPr/>
              <p:nvPr/>
            </p:nvSpPr>
            <p:spPr>
              <a:xfrm>
                <a:off x="4240280" y="7241252"/>
                <a:ext cx="325694" cy="163593"/>
              </a:xfrm>
              <a:prstGeom prst="ellipse">
                <a:avLst/>
              </a:prstGeom>
              <a:ln w="6350">
                <a:solidFill>
                  <a:srgbClr val="FF0000"/>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600" dirty="0"/>
                  <a:t>role</a:t>
                </a:r>
              </a:p>
            </p:txBody>
          </p:sp>
          <p:sp>
            <p:nvSpPr>
              <p:cNvPr id="695" name="User (Principal)">
                <a:extLst>
                  <a:ext uri="{FF2B5EF4-FFF2-40B4-BE49-F238E27FC236}">
                    <a16:creationId xmlns:a16="http://schemas.microsoft.com/office/drawing/2014/main" id="{29315EB5-5A9A-48D4-9580-559F65A9A253}"/>
                  </a:ext>
                </a:extLst>
              </p:cNvPr>
              <p:cNvSpPr/>
              <p:nvPr/>
            </p:nvSpPr>
            <p:spPr>
              <a:xfrm>
                <a:off x="4014649" y="7488459"/>
                <a:ext cx="325694" cy="163593"/>
              </a:xfrm>
              <a:prstGeom prst="ellipse">
                <a:avLst/>
              </a:prstGeom>
              <a:ln w="6350">
                <a:solidFill>
                  <a:srgbClr val="FF0000"/>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1000" dirty="0"/>
                  <a:t>name</a:t>
                </a:r>
              </a:p>
            </p:txBody>
          </p:sp>
          <p:sp>
            <p:nvSpPr>
              <p:cNvPr id="696" name="Resource">
                <a:extLst>
                  <a:ext uri="{FF2B5EF4-FFF2-40B4-BE49-F238E27FC236}">
                    <a16:creationId xmlns:a16="http://schemas.microsoft.com/office/drawing/2014/main" id="{330320C7-CD3B-426C-ACDE-606A895493FE}"/>
                  </a:ext>
                </a:extLst>
              </p:cNvPr>
              <p:cNvSpPr/>
              <p:nvPr/>
            </p:nvSpPr>
            <p:spPr>
              <a:xfrm>
                <a:off x="4497304" y="7488459"/>
                <a:ext cx="325694" cy="163593"/>
              </a:xfrm>
              <a:prstGeom prst="ellipse">
                <a:avLst/>
              </a:prstGeom>
              <a:ln w="6350">
                <a:solidFill>
                  <a:srgbClr val="FF0000"/>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800" dirty="0"/>
                  <a:t>resource</a:t>
                </a:r>
              </a:p>
            </p:txBody>
          </p:sp>
          <p:cxnSp>
            <p:nvCxnSpPr>
              <p:cNvPr id="699" name="Arrow 1">
                <a:extLst>
                  <a:ext uri="{FF2B5EF4-FFF2-40B4-BE49-F238E27FC236}">
                    <a16:creationId xmlns:a16="http://schemas.microsoft.com/office/drawing/2014/main" id="{08962C50-20CB-4AB7-8E1A-1F12733DD5D0}"/>
                  </a:ext>
                </a:extLst>
              </p:cNvPr>
              <p:cNvCxnSpPr>
                <a:cxnSpLocks/>
                <a:stCxn id="695" idx="0"/>
                <a:endCxn id="694" idx="3"/>
              </p:cNvCxnSpPr>
              <p:nvPr/>
            </p:nvCxnSpPr>
            <p:spPr>
              <a:xfrm flipV="1">
                <a:off x="4177496" y="7380887"/>
                <a:ext cx="110481" cy="107572"/>
              </a:xfrm>
              <a:prstGeom prst="straightConnector1">
                <a:avLst/>
              </a:prstGeom>
              <a:ln w="635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766" name="Arrow 2">
                <a:extLst>
                  <a:ext uri="{FF2B5EF4-FFF2-40B4-BE49-F238E27FC236}">
                    <a16:creationId xmlns:a16="http://schemas.microsoft.com/office/drawing/2014/main" id="{4A9E5CA5-4B77-4F17-AC8D-A81939F812FB}"/>
                  </a:ext>
                </a:extLst>
              </p:cNvPr>
              <p:cNvCxnSpPr>
                <a:cxnSpLocks/>
                <a:stCxn id="694" idx="5"/>
                <a:endCxn id="696" idx="0"/>
              </p:cNvCxnSpPr>
              <p:nvPr/>
            </p:nvCxnSpPr>
            <p:spPr>
              <a:xfrm>
                <a:off x="4518278" y="7380887"/>
                <a:ext cx="141873" cy="107572"/>
              </a:xfrm>
              <a:prstGeom prst="straightConnector1">
                <a:avLst/>
              </a:prstGeom>
              <a:ln w="6350">
                <a:solidFill>
                  <a:srgbClr val="FF0000"/>
                </a:solidFill>
                <a:tailEnd type="triangle"/>
              </a:ln>
            </p:spPr>
            <p:style>
              <a:lnRef idx="3">
                <a:schemeClr val="accent2"/>
              </a:lnRef>
              <a:fillRef idx="0">
                <a:schemeClr val="accent2"/>
              </a:fillRef>
              <a:effectRef idx="2">
                <a:schemeClr val="accent2"/>
              </a:effectRef>
              <a:fontRef idx="minor">
                <a:schemeClr val="tx1"/>
              </a:fontRef>
            </p:style>
          </p:cxnSp>
        </p:grpSp>
        <p:grpSp>
          <p:nvGrpSpPr>
            <p:cNvPr id="604" name="RBAC 2">
              <a:extLst>
                <a:ext uri="{FF2B5EF4-FFF2-40B4-BE49-F238E27FC236}">
                  <a16:creationId xmlns:a16="http://schemas.microsoft.com/office/drawing/2014/main" id="{AF41E83A-D798-4F0E-B137-1D10B2FAD0AB}"/>
                </a:ext>
              </a:extLst>
            </p:cNvPr>
            <p:cNvGrpSpPr/>
            <p:nvPr/>
          </p:nvGrpSpPr>
          <p:grpSpPr>
            <a:xfrm>
              <a:off x="4471741" y="5267370"/>
              <a:ext cx="1437111" cy="648673"/>
              <a:chOff x="4014649" y="7241252"/>
              <a:chExt cx="808349" cy="410800"/>
            </a:xfrm>
          </p:grpSpPr>
          <p:sp>
            <p:nvSpPr>
              <p:cNvPr id="605" name="Role">
                <a:extLst>
                  <a:ext uri="{FF2B5EF4-FFF2-40B4-BE49-F238E27FC236}">
                    <a16:creationId xmlns:a16="http://schemas.microsoft.com/office/drawing/2014/main" id="{7A16E5FA-4562-4805-AB33-294E5964F337}"/>
                  </a:ext>
                </a:extLst>
              </p:cNvPr>
              <p:cNvSpPr/>
              <p:nvPr/>
            </p:nvSpPr>
            <p:spPr>
              <a:xfrm>
                <a:off x="4240280" y="7241252"/>
                <a:ext cx="325694" cy="163593"/>
              </a:xfrm>
              <a:prstGeom prst="ellipse">
                <a:avLst/>
              </a:prstGeom>
              <a:ln w="6350">
                <a:solidFill>
                  <a:srgbClr val="FF0000"/>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600" dirty="0"/>
                  <a:t>role</a:t>
                </a:r>
              </a:p>
            </p:txBody>
          </p:sp>
          <p:sp>
            <p:nvSpPr>
              <p:cNvPr id="606" name="User (Principal)">
                <a:extLst>
                  <a:ext uri="{FF2B5EF4-FFF2-40B4-BE49-F238E27FC236}">
                    <a16:creationId xmlns:a16="http://schemas.microsoft.com/office/drawing/2014/main" id="{1D20FE5F-4163-42E9-8D45-2C55A1303F2B}"/>
                  </a:ext>
                </a:extLst>
              </p:cNvPr>
              <p:cNvSpPr/>
              <p:nvPr/>
            </p:nvSpPr>
            <p:spPr>
              <a:xfrm>
                <a:off x="4014649" y="7488459"/>
                <a:ext cx="325694" cy="163593"/>
              </a:xfrm>
              <a:prstGeom prst="ellipse">
                <a:avLst/>
              </a:prstGeom>
              <a:ln w="6350">
                <a:solidFill>
                  <a:srgbClr val="FF0000"/>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1000" dirty="0"/>
                  <a:t>name</a:t>
                </a:r>
              </a:p>
            </p:txBody>
          </p:sp>
          <p:sp>
            <p:nvSpPr>
              <p:cNvPr id="607" name="Resource">
                <a:extLst>
                  <a:ext uri="{FF2B5EF4-FFF2-40B4-BE49-F238E27FC236}">
                    <a16:creationId xmlns:a16="http://schemas.microsoft.com/office/drawing/2014/main" id="{77460DAE-2F49-4BA3-A555-8E55FB7A8C6E}"/>
                  </a:ext>
                </a:extLst>
              </p:cNvPr>
              <p:cNvSpPr/>
              <p:nvPr/>
            </p:nvSpPr>
            <p:spPr>
              <a:xfrm>
                <a:off x="4497304" y="7488459"/>
                <a:ext cx="325694" cy="163593"/>
              </a:xfrm>
              <a:prstGeom prst="ellipse">
                <a:avLst/>
              </a:prstGeom>
              <a:ln w="6350">
                <a:solidFill>
                  <a:srgbClr val="FF0000"/>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800" dirty="0"/>
                  <a:t>resource</a:t>
                </a:r>
              </a:p>
            </p:txBody>
          </p:sp>
          <p:cxnSp>
            <p:nvCxnSpPr>
              <p:cNvPr id="608" name="Arrow 1">
                <a:extLst>
                  <a:ext uri="{FF2B5EF4-FFF2-40B4-BE49-F238E27FC236}">
                    <a16:creationId xmlns:a16="http://schemas.microsoft.com/office/drawing/2014/main" id="{6AD703FC-2FE6-410D-BE66-E9923D7902E2}"/>
                  </a:ext>
                </a:extLst>
              </p:cNvPr>
              <p:cNvCxnSpPr>
                <a:cxnSpLocks/>
                <a:stCxn id="606" idx="0"/>
                <a:endCxn id="605" idx="3"/>
              </p:cNvCxnSpPr>
              <p:nvPr/>
            </p:nvCxnSpPr>
            <p:spPr>
              <a:xfrm flipV="1">
                <a:off x="4177496" y="7380887"/>
                <a:ext cx="110481" cy="107572"/>
              </a:xfrm>
              <a:prstGeom prst="straightConnector1">
                <a:avLst/>
              </a:prstGeom>
              <a:ln w="635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609" name="Arrow 2">
                <a:extLst>
                  <a:ext uri="{FF2B5EF4-FFF2-40B4-BE49-F238E27FC236}">
                    <a16:creationId xmlns:a16="http://schemas.microsoft.com/office/drawing/2014/main" id="{C6243AD1-F8E8-460D-B546-700851E96EB0}"/>
                  </a:ext>
                </a:extLst>
              </p:cNvPr>
              <p:cNvCxnSpPr>
                <a:cxnSpLocks/>
                <a:stCxn id="605" idx="5"/>
                <a:endCxn id="607" idx="0"/>
              </p:cNvCxnSpPr>
              <p:nvPr/>
            </p:nvCxnSpPr>
            <p:spPr>
              <a:xfrm>
                <a:off x="4518278" y="7380887"/>
                <a:ext cx="141873" cy="107572"/>
              </a:xfrm>
              <a:prstGeom prst="straightConnector1">
                <a:avLst/>
              </a:prstGeom>
              <a:ln w="6350">
                <a:solidFill>
                  <a:srgbClr val="FF0000"/>
                </a:solidFill>
                <a:tailEnd type="triangle"/>
              </a:ln>
            </p:spPr>
            <p:style>
              <a:lnRef idx="3">
                <a:schemeClr val="accent2"/>
              </a:lnRef>
              <a:fillRef idx="0">
                <a:schemeClr val="accent2"/>
              </a:fillRef>
              <a:effectRef idx="2">
                <a:schemeClr val="accent2"/>
              </a:effectRef>
              <a:fontRef idx="minor">
                <a:schemeClr val="tx1"/>
              </a:fontRef>
            </p:style>
          </p:cxnSp>
        </p:grpSp>
      </p:grpSp>
      <p:grpSp>
        <p:nvGrpSpPr>
          <p:cNvPr id="23" name="Resource Group 1">
            <a:extLst>
              <a:ext uri="{FF2B5EF4-FFF2-40B4-BE49-F238E27FC236}">
                <a16:creationId xmlns:a16="http://schemas.microsoft.com/office/drawing/2014/main" id="{42FE4BE8-CDEE-49CA-A675-EF50647EE680}"/>
              </a:ext>
            </a:extLst>
          </p:cNvPr>
          <p:cNvGrpSpPr/>
          <p:nvPr/>
        </p:nvGrpSpPr>
        <p:grpSpPr>
          <a:xfrm>
            <a:off x="9706026" y="-4018787"/>
            <a:ext cx="2683996" cy="3252625"/>
            <a:chOff x="3121749" y="6784235"/>
            <a:chExt cx="1045521" cy="1267024"/>
          </a:xfrm>
        </p:grpSpPr>
        <p:sp>
          <p:nvSpPr>
            <p:cNvPr id="558" name="rg box">
              <a:extLst>
                <a:ext uri="{FF2B5EF4-FFF2-40B4-BE49-F238E27FC236}">
                  <a16:creationId xmlns:a16="http://schemas.microsoft.com/office/drawing/2014/main" id="{4D8D6F4F-DB24-4FCC-A027-915714F9140B}"/>
                </a:ext>
              </a:extLst>
            </p:cNvPr>
            <p:cNvSpPr/>
            <p:nvPr/>
          </p:nvSpPr>
          <p:spPr>
            <a:xfrm>
              <a:off x="3121749" y="6784235"/>
              <a:ext cx="1045521" cy="1135049"/>
            </a:xfrm>
            <a:prstGeom prst="rect">
              <a:avLst/>
            </a:prstGeom>
            <a:solidFill>
              <a:schemeClr val="bg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59" name="rg Icon">
              <a:extLst>
                <a:ext uri="{FF2B5EF4-FFF2-40B4-BE49-F238E27FC236}">
                  <a16:creationId xmlns:a16="http://schemas.microsoft.com/office/drawing/2014/main" id="{94A72DDE-CBDA-449C-BA8F-7098B2F19210}"/>
                </a:ext>
              </a:extLst>
            </p:cNvPr>
            <p:cNvGrpSpPr/>
            <p:nvPr/>
          </p:nvGrpSpPr>
          <p:grpSpPr>
            <a:xfrm>
              <a:off x="3528906" y="7779847"/>
              <a:ext cx="253698" cy="271412"/>
              <a:chOff x="4304496" y="1902083"/>
              <a:chExt cx="372619" cy="375040"/>
            </a:xfrm>
          </p:grpSpPr>
          <p:sp>
            <p:nvSpPr>
              <p:cNvPr id="571" name="Rectangle 570">
                <a:extLst>
                  <a:ext uri="{FF2B5EF4-FFF2-40B4-BE49-F238E27FC236}">
                    <a16:creationId xmlns:a16="http://schemas.microsoft.com/office/drawing/2014/main" id="{A93E55B8-4E39-4F58-86C0-F614B9B6305B}"/>
                  </a:ext>
                </a:extLst>
              </p:cNvPr>
              <p:cNvSpPr/>
              <p:nvPr/>
            </p:nvSpPr>
            <p:spPr>
              <a:xfrm>
                <a:off x="4304496" y="1931626"/>
                <a:ext cx="372617" cy="3071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72" name="Picture 2" descr="Image result for azure resource group">
                <a:extLst>
                  <a:ext uri="{FF2B5EF4-FFF2-40B4-BE49-F238E27FC236}">
                    <a16:creationId xmlns:a16="http://schemas.microsoft.com/office/drawing/2014/main" id="{3F6F21B8-46AD-40C6-90AD-3BC557F9BB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4497" y="1902083"/>
                <a:ext cx="372618" cy="37504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768" name="Resource Group 1">
            <a:extLst>
              <a:ext uri="{FF2B5EF4-FFF2-40B4-BE49-F238E27FC236}">
                <a16:creationId xmlns:a16="http://schemas.microsoft.com/office/drawing/2014/main" id="{088E711C-875C-4201-9BE5-EA26867B9501}"/>
              </a:ext>
            </a:extLst>
          </p:cNvPr>
          <p:cNvGrpSpPr/>
          <p:nvPr/>
        </p:nvGrpSpPr>
        <p:grpSpPr>
          <a:xfrm>
            <a:off x="6306143" y="615079"/>
            <a:ext cx="2683996" cy="3252625"/>
            <a:chOff x="3121749" y="6784235"/>
            <a:chExt cx="1045521" cy="1267024"/>
          </a:xfrm>
        </p:grpSpPr>
        <p:sp>
          <p:nvSpPr>
            <p:cNvPr id="812" name="rg box">
              <a:extLst>
                <a:ext uri="{FF2B5EF4-FFF2-40B4-BE49-F238E27FC236}">
                  <a16:creationId xmlns:a16="http://schemas.microsoft.com/office/drawing/2014/main" id="{23E557F6-0287-4D94-84DD-EDA173A5C396}"/>
                </a:ext>
              </a:extLst>
            </p:cNvPr>
            <p:cNvSpPr/>
            <p:nvPr/>
          </p:nvSpPr>
          <p:spPr>
            <a:xfrm>
              <a:off x="3121749" y="6784235"/>
              <a:ext cx="1045521" cy="1135049"/>
            </a:xfrm>
            <a:prstGeom prst="rect">
              <a:avLst/>
            </a:prstGeom>
            <a:solidFill>
              <a:schemeClr val="bg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13" name="rg Icon">
              <a:extLst>
                <a:ext uri="{FF2B5EF4-FFF2-40B4-BE49-F238E27FC236}">
                  <a16:creationId xmlns:a16="http://schemas.microsoft.com/office/drawing/2014/main" id="{CFBAB57B-E64A-47D2-9FBE-F87263DDCE65}"/>
                </a:ext>
              </a:extLst>
            </p:cNvPr>
            <p:cNvGrpSpPr/>
            <p:nvPr/>
          </p:nvGrpSpPr>
          <p:grpSpPr>
            <a:xfrm>
              <a:off x="3528906" y="7779847"/>
              <a:ext cx="253698" cy="271412"/>
              <a:chOff x="4304496" y="1902083"/>
              <a:chExt cx="372619" cy="375040"/>
            </a:xfrm>
          </p:grpSpPr>
          <p:sp>
            <p:nvSpPr>
              <p:cNvPr id="814" name="Rectangle 813">
                <a:extLst>
                  <a:ext uri="{FF2B5EF4-FFF2-40B4-BE49-F238E27FC236}">
                    <a16:creationId xmlns:a16="http://schemas.microsoft.com/office/drawing/2014/main" id="{4456D3E6-09D9-4891-80A9-CEBFDAB948C4}"/>
                  </a:ext>
                </a:extLst>
              </p:cNvPr>
              <p:cNvSpPr/>
              <p:nvPr/>
            </p:nvSpPr>
            <p:spPr>
              <a:xfrm>
                <a:off x="4304496" y="1931626"/>
                <a:ext cx="372617" cy="3071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15" name="Picture 2" descr="Image result for azure resource group">
                <a:extLst>
                  <a:ext uri="{FF2B5EF4-FFF2-40B4-BE49-F238E27FC236}">
                    <a16:creationId xmlns:a16="http://schemas.microsoft.com/office/drawing/2014/main" id="{135DB5E4-B95F-4ACB-8F1F-FF200FDE6F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4497" y="1902083"/>
                <a:ext cx="372618" cy="37504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64" name="WebApp">
            <a:extLst>
              <a:ext uri="{FF2B5EF4-FFF2-40B4-BE49-F238E27FC236}">
                <a16:creationId xmlns:a16="http://schemas.microsoft.com/office/drawing/2014/main" id="{A42F896F-A541-4E43-B357-3C8E24905F17}"/>
              </a:ext>
            </a:extLst>
          </p:cNvPr>
          <p:cNvGrpSpPr/>
          <p:nvPr/>
        </p:nvGrpSpPr>
        <p:grpSpPr>
          <a:xfrm>
            <a:off x="6603001" y="1000972"/>
            <a:ext cx="746994" cy="757884"/>
            <a:chOff x="419100" y="359327"/>
            <a:chExt cx="2190961" cy="2222911"/>
          </a:xfrm>
        </p:grpSpPr>
        <p:sp>
          <p:nvSpPr>
            <p:cNvPr id="566" name="Rectangle 565">
              <a:extLst>
                <a:ext uri="{FF2B5EF4-FFF2-40B4-BE49-F238E27FC236}">
                  <a16:creationId xmlns:a16="http://schemas.microsoft.com/office/drawing/2014/main" id="{9C2DC896-098E-49FE-BB4E-3FCD8A84EC8C}"/>
                </a:ext>
              </a:extLst>
            </p:cNvPr>
            <p:cNvSpPr/>
            <p:nvPr/>
          </p:nvSpPr>
          <p:spPr>
            <a:xfrm>
              <a:off x="419100" y="359327"/>
              <a:ext cx="2160000" cy="2222911"/>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567" name="Picture 566" descr="Image result for azure webapp">
              <a:extLst>
                <a:ext uri="{FF2B5EF4-FFF2-40B4-BE49-F238E27FC236}">
                  <a16:creationId xmlns:a16="http://schemas.microsoft.com/office/drawing/2014/main" id="{0512072A-BAEE-466D-BF35-94BCCDC550B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061" y="380294"/>
              <a:ext cx="2160000" cy="2160000"/>
            </a:xfrm>
            <a:prstGeom prst="rect">
              <a:avLst/>
            </a:prstGeom>
            <a:noFill/>
            <a:extLst>
              <a:ext uri="{909E8E84-426E-40DD-AFC4-6F175D3DCCD1}">
                <a14:hiddenFill xmlns:a14="http://schemas.microsoft.com/office/drawing/2010/main">
                  <a:solidFill>
                    <a:srgbClr val="FFFFFF"/>
                  </a:solidFill>
                </a14:hiddenFill>
              </a:ext>
            </a:extLst>
          </p:spPr>
        </p:pic>
      </p:grpSp>
      <p:sp>
        <p:nvSpPr>
          <p:cNvPr id="565" name="Little Application">
            <a:extLst>
              <a:ext uri="{FF2B5EF4-FFF2-40B4-BE49-F238E27FC236}">
                <a16:creationId xmlns:a16="http://schemas.microsoft.com/office/drawing/2014/main" id="{C8BE9C90-115B-47FA-8220-8DBB6E7F65A5}"/>
              </a:ext>
            </a:extLst>
          </p:cNvPr>
          <p:cNvSpPr>
            <a:spLocks noChangeAspect="1"/>
          </p:cNvSpPr>
          <p:nvPr/>
        </p:nvSpPr>
        <p:spPr>
          <a:xfrm rot="10800000">
            <a:off x="6603001" y="647054"/>
            <a:ext cx="736437" cy="736435"/>
          </a:xfrm>
          <a:prstGeom prst="pie">
            <a:avLst>
              <a:gd name="adj1" fmla="val 0"/>
              <a:gd name="adj2" fmla="val 10799505"/>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solidFill>
                <a:schemeClr val="tx1"/>
              </a:solidFill>
            </a:endParaRPr>
          </a:p>
          <a:p>
            <a:pPr algn="ctr"/>
            <a:endParaRPr lang="en-GB" dirty="0">
              <a:solidFill>
                <a:schemeClr val="tx1"/>
              </a:solidFill>
            </a:endParaRPr>
          </a:p>
        </p:txBody>
      </p:sp>
      <p:pic>
        <p:nvPicPr>
          <p:cNvPr id="563" name="Storage Account 1">
            <a:extLst>
              <a:ext uri="{FF2B5EF4-FFF2-40B4-BE49-F238E27FC236}">
                <a16:creationId xmlns:a16="http://schemas.microsoft.com/office/drawing/2014/main" id="{1094B55D-46E0-46F9-AB5E-292B34D0A6EC}"/>
              </a:ext>
            </a:extLst>
          </p:cNvPr>
          <p:cNvPicPr>
            <a:picLocks noChangeAspect="1"/>
          </p:cNvPicPr>
          <p:nvPr/>
        </p:nvPicPr>
        <p:blipFill>
          <a:blip r:embed="rId9"/>
          <a:stretch>
            <a:fillRect/>
          </a:stretch>
        </p:blipFill>
        <p:spPr>
          <a:xfrm>
            <a:off x="7796619" y="775350"/>
            <a:ext cx="963367" cy="1420200"/>
          </a:xfrm>
          <a:prstGeom prst="rect">
            <a:avLst/>
          </a:prstGeom>
        </p:spPr>
      </p:pic>
      <p:grpSp>
        <p:nvGrpSpPr>
          <p:cNvPr id="816" name="Group 815">
            <a:extLst>
              <a:ext uri="{FF2B5EF4-FFF2-40B4-BE49-F238E27FC236}">
                <a16:creationId xmlns:a16="http://schemas.microsoft.com/office/drawing/2014/main" id="{C7EB76F7-E7C6-4F34-AEEF-14A26E256A95}"/>
              </a:ext>
            </a:extLst>
          </p:cNvPr>
          <p:cNvGrpSpPr/>
          <p:nvPr/>
        </p:nvGrpSpPr>
        <p:grpSpPr>
          <a:xfrm>
            <a:off x="7883703" y="1250907"/>
            <a:ext cx="855517" cy="182333"/>
            <a:chOff x="6038685" y="3225516"/>
            <a:chExt cx="2599804" cy="554087"/>
          </a:xfrm>
        </p:grpSpPr>
        <p:sp>
          <p:nvSpPr>
            <p:cNvPr id="817" name="Rectangle 816">
              <a:extLst>
                <a:ext uri="{FF2B5EF4-FFF2-40B4-BE49-F238E27FC236}">
                  <a16:creationId xmlns:a16="http://schemas.microsoft.com/office/drawing/2014/main" id="{80F2D51E-97EB-4F2D-96C3-5F71DE885B15}"/>
                </a:ext>
              </a:extLst>
            </p:cNvPr>
            <p:cNvSpPr/>
            <p:nvPr/>
          </p:nvSpPr>
          <p:spPr>
            <a:xfrm>
              <a:off x="6038685" y="3225516"/>
              <a:ext cx="2599804" cy="554087"/>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lIns="36000" rIns="360000" rtlCol="0" anchor="ctr"/>
            <a:lstStyle/>
            <a:p>
              <a:r>
                <a:rPr lang="en-GB" sz="1000" dirty="0"/>
                <a:t>Table</a:t>
              </a:r>
            </a:p>
          </p:txBody>
        </p:sp>
        <p:pic>
          <p:nvPicPr>
            <p:cNvPr id="818" name="Picture 817">
              <a:extLst>
                <a:ext uri="{FF2B5EF4-FFF2-40B4-BE49-F238E27FC236}">
                  <a16:creationId xmlns:a16="http://schemas.microsoft.com/office/drawing/2014/main" id="{B40D79BF-FA37-41A0-909B-4896838217E7}"/>
                </a:ext>
              </a:extLst>
            </p:cNvPr>
            <p:cNvPicPr>
              <a:picLocks noChangeAspect="1"/>
            </p:cNvPicPr>
            <p:nvPr/>
          </p:nvPicPr>
          <p:blipFill>
            <a:blip r:embed="rId21"/>
            <a:stretch>
              <a:fillRect/>
            </a:stretch>
          </p:blipFill>
          <p:spPr>
            <a:xfrm>
              <a:off x="7984294" y="3272588"/>
              <a:ext cx="471621" cy="433546"/>
            </a:xfrm>
            <a:prstGeom prst="rect">
              <a:avLst/>
            </a:prstGeom>
          </p:spPr>
        </p:pic>
      </p:grpSp>
      <p:sp>
        <p:nvSpPr>
          <p:cNvPr id="24" name="Connections String 1 target">
            <a:extLst>
              <a:ext uri="{FF2B5EF4-FFF2-40B4-BE49-F238E27FC236}">
                <a16:creationId xmlns:a16="http://schemas.microsoft.com/office/drawing/2014/main" id="{D9F616C3-7346-4065-9CB8-FDA01FE4C98B}"/>
              </a:ext>
            </a:extLst>
          </p:cNvPr>
          <p:cNvSpPr/>
          <p:nvPr/>
        </p:nvSpPr>
        <p:spPr>
          <a:xfrm>
            <a:off x="8217022" y="1024609"/>
            <a:ext cx="125730" cy="113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 name="Connection String 1 connector">
            <a:extLst>
              <a:ext uri="{FF2B5EF4-FFF2-40B4-BE49-F238E27FC236}">
                <a16:creationId xmlns:a16="http://schemas.microsoft.com/office/drawing/2014/main" id="{498433E2-6AC7-4D85-AD8D-9AA5444E1AB2}"/>
              </a:ext>
            </a:extLst>
          </p:cNvPr>
          <p:cNvCxnSpPr>
            <a:cxnSpLocks/>
            <a:stCxn id="863" idx="2"/>
            <a:endCxn id="24" idx="2"/>
          </p:cNvCxnSpPr>
          <p:nvPr/>
        </p:nvCxnSpPr>
        <p:spPr>
          <a:xfrm flipH="1" flipV="1">
            <a:off x="8217022" y="1081168"/>
            <a:ext cx="71394" cy="114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0" name="KeyVault">
            <a:extLst>
              <a:ext uri="{FF2B5EF4-FFF2-40B4-BE49-F238E27FC236}">
                <a16:creationId xmlns:a16="http://schemas.microsoft.com/office/drawing/2014/main" id="{ADB49A82-40F6-413E-971E-99E10449E681}"/>
              </a:ext>
            </a:extLst>
          </p:cNvPr>
          <p:cNvGrpSpPr/>
          <p:nvPr/>
        </p:nvGrpSpPr>
        <p:grpSpPr>
          <a:xfrm>
            <a:off x="6400799" y="2298034"/>
            <a:ext cx="1403429" cy="757884"/>
            <a:chOff x="8757876" y="-3665859"/>
            <a:chExt cx="5351967" cy="2890185"/>
          </a:xfrm>
        </p:grpSpPr>
        <p:sp>
          <p:nvSpPr>
            <p:cNvPr id="824" name="White Box">
              <a:extLst>
                <a:ext uri="{FF2B5EF4-FFF2-40B4-BE49-F238E27FC236}">
                  <a16:creationId xmlns:a16="http://schemas.microsoft.com/office/drawing/2014/main" id="{A72D89F7-01B1-47E6-B0C3-253C0E8736BA}"/>
                </a:ext>
              </a:extLst>
            </p:cNvPr>
            <p:cNvSpPr/>
            <p:nvPr/>
          </p:nvSpPr>
          <p:spPr>
            <a:xfrm>
              <a:off x="8757876" y="-3665859"/>
              <a:ext cx="5351967" cy="289018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00"/>
            </a:p>
          </p:txBody>
        </p:sp>
        <p:pic>
          <p:nvPicPr>
            <p:cNvPr id="823" name="KeyVault icon">
              <a:extLst>
                <a:ext uri="{FF2B5EF4-FFF2-40B4-BE49-F238E27FC236}">
                  <a16:creationId xmlns:a16="http://schemas.microsoft.com/office/drawing/2014/main" id="{E3090E32-DCD3-49F8-AD3F-2DD1F7D99789}"/>
                </a:ext>
              </a:extLst>
            </p:cNvPr>
            <p:cNvPicPr>
              <a:picLocks noChangeAspect="1"/>
            </p:cNvPicPr>
            <p:nvPr/>
          </p:nvPicPr>
          <p:blipFill>
            <a:blip r:embed="rId22"/>
            <a:stretch>
              <a:fillRect/>
            </a:stretch>
          </p:blipFill>
          <p:spPr>
            <a:xfrm>
              <a:off x="8843341" y="-3574138"/>
              <a:ext cx="2518533" cy="2720698"/>
            </a:xfrm>
            <a:prstGeom prst="rect">
              <a:avLst/>
            </a:prstGeom>
          </p:spPr>
        </p:pic>
        <p:sp>
          <p:nvSpPr>
            <p:cNvPr id="822" name="&quot;Key Vault&quot;">
              <a:extLst>
                <a:ext uri="{FF2B5EF4-FFF2-40B4-BE49-F238E27FC236}">
                  <a16:creationId xmlns:a16="http://schemas.microsoft.com/office/drawing/2014/main" id="{F3BAD004-2D6B-458F-84B9-92B9BBF0F226}"/>
                </a:ext>
              </a:extLst>
            </p:cNvPr>
            <p:cNvSpPr/>
            <p:nvPr/>
          </p:nvSpPr>
          <p:spPr>
            <a:xfrm>
              <a:off x="11783906" y="-1335693"/>
              <a:ext cx="1909992" cy="528165"/>
            </a:xfrm>
            <a:prstGeom prst="rect">
              <a:avLst/>
            </a:prstGeom>
            <a:noFill/>
          </p:spPr>
          <p:txBody>
            <a:bodyPr wrap="square" lIns="0" tIns="0" rIns="0" bIns="0">
              <a:spAutoFit/>
            </a:bodyPr>
            <a:lstStyle/>
            <a:p>
              <a:r>
                <a:rPr lang="en-US" sz="900" b="0" cap="none" spc="0" dirty="0">
                  <a:ln w="0"/>
                  <a:solidFill>
                    <a:schemeClr val="tx1"/>
                  </a:solidFill>
                </a:rPr>
                <a:t>Key Vault</a:t>
              </a:r>
            </a:p>
          </p:txBody>
        </p:sp>
      </p:grpSp>
      <p:grpSp>
        <p:nvGrpSpPr>
          <p:cNvPr id="825" name="Laptop">
            <a:extLst>
              <a:ext uri="{FF2B5EF4-FFF2-40B4-BE49-F238E27FC236}">
                <a16:creationId xmlns:a16="http://schemas.microsoft.com/office/drawing/2014/main" id="{EE27A024-F835-4AA3-BD8D-04DFCDFE868D}"/>
              </a:ext>
            </a:extLst>
          </p:cNvPr>
          <p:cNvGrpSpPr/>
          <p:nvPr/>
        </p:nvGrpSpPr>
        <p:grpSpPr>
          <a:xfrm rot="5400000">
            <a:off x="1345635" y="3625351"/>
            <a:ext cx="1420433" cy="930062"/>
            <a:chOff x="127000" y="127000"/>
            <a:chExt cx="11709400" cy="6604000"/>
          </a:xfrm>
        </p:grpSpPr>
        <p:sp>
          <p:nvSpPr>
            <p:cNvPr id="826" name="Rectangle: Rounded Corners 825">
              <a:extLst>
                <a:ext uri="{FF2B5EF4-FFF2-40B4-BE49-F238E27FC236}">
                  <a16:creationId xmlns:a16="http://schemas.microsoft.com/office/drawing/2014/main" id="{B805AE4C-AB2B-485B-B446-B95F3EC271C7}"/>
                </a:ext>
              </a:extLst>
            </p:cNvPr>
            <p:cNvSpPr/>
            <p:nvPr/>
          </p:nvSpPr>
          <p:spPr>
            <a:xfrm>
              <a:off x="127000" y="127000"/>
              <a:ext cx="5854700" cy="6604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827" name="Rectangle: Rounded Corners 826">
              <a:extLst>
                <a:ext uri="{FF2B5EF4-FFF2-40B4-BE49-F238E27FC236}">
                  <a16:creationId xmlns:a16="http://schemas.microsoft.com/office/drawing/2014/main" id="{1C9085B6-E94C-44B2-892B-984D0249B814}"/>
                </a:ext>
              </a:extLst>
            </p:cNvPr>
            <p:cNvSpPr/>
            <p:nvPr/>
          </p:nvSpPr>
          <p:spPr>
            <a:xfrm>
              <a:off x="5981700" y="127000"/>
              <a:ext cx="5854700" cy="6604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828" name="Rectangle: Rounded Corners 827">
              <a:extLst>
                <a:ext uri="{FF2B5EF4-FFF2-40B4-BE49-F238E27FC236}">
                  <a16:creationId xmlns:a16="http://schemas.microsoft.com/office/drawing/2014/main" id="{86B6FC69-C933-4DCF-B0AB-29905603F4F8}"/>
                </a:ext>
              </a:extLst>
            </p:cNvPr>
            <p:cNvSpPr/>
            <p:nvPr/>
          </p:nvSpPr>
          <p:spPr>
            <a:xfrm>
              <a:off x="355600" y="482600"/>
              <a:ext cx="5308600" cy="598800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829" name="Rectangle: Rounded Corners 828">
              <a:extLst>
                <a:ext uri="{FF2B5EF4-FFF2-40B4-BE49-F238E27FC236}">
                  <a16:creationId xmlns:a16="http://schemas.microsoft.com/office/drawing/2014/main" id="{88FC8D3B-13EA-49CA-AAA5-C2287400067A}"/>
                </a:ext>
              </a:extLst>
            </p:cNvPr>
            <p:cNvSpPr/>
            <p:nvPr/>
          </p:nvSpPr>
          <p:spPr>
            <a:xfrm>
              <a:off x="10820400" y="1450954"/>
              <a:ext cx="654050" cy="40513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nvGrpSpPr>
            <p:cNvPr id="830" name="Group 829">
              <a:extLst>
                <a:ext uri="{FF2B5EF4-FFF2-40B4-BE49-F238E27FC236}">
                  <a16:creationId xmlns:a16="http://schemas.microsoft.com/office/drawing/2014/main" id="{20FB108F-3E02-4339-BE7D-4E50A6A82110}"/>
                </a:ext>
              </a:extLst>
            </p:cNvPr>
            <p:cNvGrpSpPr/>
            <p:nvPr/>
          </p:nvGrpSpPr>
          <p:grpSpPr>
            <a:xfrm>
              <a:off x="8128000" y="717550"/>
              <a:ext cx="654050" cy="5422900"/>
              <a:chOff x="7137400" y="711200"/>
              <a:chExt cx="654050" cy="5422900"/>
            </a:xfrm>
          </p:grpSpPr>
          <p:sp>
            <p:nvSpPr>
              <p:cNvPr id="846" name="Rectangle: Rounded Corners 845">
                <a:extLst>
                  <a:ext uri="{FF2B5EF4-FFF2-40B4-BE49-F238E27FC236}">
                    <a16:creationId xmlns:a16="http://schemas.microsoft.com/office/drawing/2014/main" id="{C8F5B9F2-592A-48F8-B88B-16A467597D31}"/>
                  </a:ext>
                </a:extLst>
              </p:cNvPr>
              <p:cNvSpPr/>
              <p:nvPr/>
            </p:nvSpPr>
            <p:spPr>
              <a:xfrm>
                <a:off x="7137400" y="7112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847" name="Rectangle: Rounded Corners 846">
                <a:extLst>
                  <a:ext uri="{FF2B5EF4-FFF2-40B4-BE49-F238E27FC236}">
                    <a16:creationId xmlns:a16="http://schemas.microsoft.com/office/drawing/2014/main" id="{FB31687D-6184-4F43-BEFD-F1BDF0CA58FB}"/>
                  </a:ext>
                </a:extLst>
              </p:cNvPr>
              <p:cNvSpPr/>
              <p:nvPr/>
            </p:nvSpPr>
            <p:spPr>
              <a:xfrm>
                <a:off x="7137400" y="14859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848" name="Rectangle: Rounded Corners 847">
                <a:extLst>
                  <a:ext uri="{FF2B5EF4-FFF2-40B4-BE49-F238E27FC236}">
                    <a16:creationId xmlns:a16="http://schemas.microsoft.com/office/drawing/2014/main" id="{363429E8-4A7A-4BE7-9B5A-64CE8FF14545}"/>
                  </a:ext>
                </a:extLst>
              </p:cNvPr>
              <p:cNvSpPr/>
              <p:nvPr/>
            </p:nvSpPr>
            <p:spPr>
              <a:xfrm>
                <a:off x="7137400" y="22606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849" name="Rectangle: Rounded Corners 848">
                <a:extLst>
                  <a:ext uri="{FF2B5EF4-FFF2-40B4-BE49-F238E27FC236}">
                    <a16:creationId xmlns:a16="http://schemas.microsoft.com/office/drawing/2014/main" id="{6FBE687C-79DC-413E-AA88-D923E9E146E9}"/>
                  </a:ext>
                </a:extLst>
              </p:cNvPr>
              <p:cNvSpPr/>
              <p:nvPr/>
            </p:nvSpPr>
            <p:spPr>
              <a:xfrm>
                <a:off x="7137400" y="30353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850" name="Rectangle: Rounded Corners 849">
                <a:extLst>
                  <a:ext uri="{FF2B5EF4-FFF2-40B4-BE49-F238E27FC236}">
                    <a16:creationId xmlns:a16="http://schemas.microsoft.com/office/drawing/2014/main" id="{B65CB8B9-CB35-4044-A281-1C0BBB2ACE6D}"/>
                  </a:ext>
                </a:extLst>
              </p:cNvPr>
              <p:cNvSpPr/>
              <p:nvPr/>
            </p:nvSpPr>
            <p:spPr>
              <a:xfrm>
                <a:off x="7137400" y="38100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851" name="Rectangle: Rounded Corners 850">
                <a:extLst>
                  <a:ext uri="{FF2B5EF4-FFF2-40B4-BE49-F238E27FC236}">
                    <a16:creationId xmlns:a16="http://schemas.microsoft.com/office/drawing/2014/main" id="{CD0FB10F-1BBE-4094-B264-8D766627B42F}"/>
                  </a:ext>
                </a:extLst>
              </p:cNvPr>
              <p:cNvSpPr/>
              <p:nvPr/>
            </p:nvSpPr>
            <p:spPr>
              <a:xfrm>
                <a:off x="7137400" y="45847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852" name="Rectangle: Rounded Corners 851">
                <a:extLst>
                  <a:ext uri="{FF2B5EF4-FFF2-40B4-BE49-F238E27FC236}">
                    <a16:creationId xmlns:a16="http://schemas.microsoft.com/office/drawing/2014/main" id="{71F73EE6-52AC-495F-83A3-F3AC59766FFC}"/>
                  </a:ext>
                </a:extLst>
              </p:cNvPr>
              <p:cNvSpPr/>
              <p:nvPr/>
            </p:nvSpPr>
            <p:spPr>
              <a:xfrm>
                <a:off x="7137400" y="53594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grpSp>
          <p:nvGrpSpPr>
            <p:cNvPr id="831" name="Group 830">
              <a:extLst>
                <a:ext uri="{FF2B5EF4-FFF2-40B4-BE49-F238E27FC236}">
                  <a16:creationId xmlns:a16="http://schemas.microsoft.com/office/drawing/2014/main" id="{1BC42055-E801-4FFF-8A96-617C86615339}"/>
                </a:ext>
              </a:extLst>
            </p:cNvPr>
            <p:cNvGrpSpPr/>
            <p:nvPr/>
          </p:nvGrpSpPr>
          <p:grpSpPr>
            <a:xfrm>
              <a:off x="8823324" y="1028700"/>
              <a:ext cx="654050" cy="4648200"/>
              <a:chOff x="7137400" y="1485900"/>
              <a:chExt cx="654050" cy="4648200"/>
            </a:xfrm>
          </p:grpSpPr>
          <p:sp>
            <p:nvSpPr>
              <p:cNvPr id="840" name="Rectangle: Rounded Corners 839">
                <a:extLst>
                  <a:ext uri="{FF2B5EF4-FFF2-40B4-BE49-F238E27FC236}">
                    <a16:creationId xmlns:a16="http://schemas.microsoft.com/office/drawing/2014/main" id="{AE9F7B34-A354-4235-8EEE-719CFF051D65}"/>
                  </a:ext>
                </a:extLst>
              </p:cNvPr>
              <p:cNvSpPr/>
              <p:nvPr/>
            </p:nvSpPr>
            <p:spPr>
              <a:xfrm>
                <a:off x="7137400" y="14859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841" name="Rectangle: Rounded Corners 840">
                <a:extLst>
                  <a:ext uri="{FF2B5EF4-FFF2-40B4-BE49-F238E27FC236}">
                    <a16:creationId xmlns:a16="http://schemas.microsoft.com/office/drawing/2014/main" id="{A9450A88-8517-4435-86EF-DA41DC58BAEC}"/>
                  </a:ext>
                </a:extLst>
              </p:cNvPr>
              <p:cNvSpPr/>
              <p:nvPr/>
            </p:nvSpPr>
            <p:spPr>
              <a:xfrm>
                <a:off x="7137400" y="22606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842" name="Rectangle: Rounded Corners 841">
                <a:extLst>
                  <a:ext uri="{FF2B5EF4-FFF2-40B4-BE49-F238E27FC236}">
                    <a16:creationId xmlns:a16="http://schemas.microsoft.com/office/drawing/2014/main" id="{DBC6F8DB-B77C-4B17-BFA0-1541C0A1024B}"/>
                  </a:ext>
                </a:extLst>
              </p:cNvPr>
              <p:cNvSpPr/>
              <p:nvPr/>
            </p:nvSpPr>
            <p:spPr>
              <a:xfrm>
                <a:off x="7137400" y="30353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843" name="Rectangle: Rounded Corners 842">
                <a:extLst>
                  <a:ext uri="{FF2B5EF4-FFF2-40B4-BE49-F238E27FC236}">
                    <a16:creationId xmlns:a16="http://schemas.microsoft.com/office/drawing/2014/main" id="{6E2D9356-13D6-4C41-8277-3923F6B6A985}"/>
                  </a:ext>
                </a:extLst>
              </p:cNvPr>
              <p:cNvSpPr/>
              <p:nvPr/>
            </p:nvSpPr>
            <p:spPr>
              <a:xfrm>
                <a:off x="7137400" y="38100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844" name="Rectangle: Rounded Corners 843">
                <a:extLst>
                  <a:ext uri="{FF2B5EF4-FFF2-40B4-BE49-F238E27FC236}">
                    <a16:creationId xmlns:a16="http://schemas.microsoft.com/office/drawing/2014/main" id="{FE219EB5-8F7A-4AE1-99AF-48D60BF1F040}"/>
                  </a:ext>
                </a:extLst>
              </p:cNvPr>
              <p:cNvSpPr/>
              <p:nvPr/>
            </p:nvSpPr>
            <p:spPr>
              <a:xfrm>
                <a:off x="7137400" y="45847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845" name="Rectangle: Rounded Corners 844">
                <a:extLst>
                  <a:ext uri="{FF2B5EF4-FFF2-40B4-BE49-F238E27FC236}">
                    <a16:creationId xmlns:a16="http://schemas.microsoft.com/office/drawing/2014/main" id="{36497903-4D21-4B89-80F2-D030DC7F4234}"/>
                  </a:ext>
                </a:extLst>
              </p:cNvPr>
              <p:cNvSpPr/>
              <p:nvPr/>
            </p:nvSpPr>
            <p:spPr>
              <a:xfrm>
                <a:off x="7137400" y="53594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grpSp>
          <p:nvGrpSpPr>
            <p:cNvPr id="832" name="Group 831">
              <a:extLst>
                <a:ext uri="{FF2B5EF4-FFF2-40B4-BE49-F238E27FC236}">
                  <a16:creationId xmlns:a16="http://schemas.microsoft.com/office/drawing/2014/main" id="{744E38F5-7AB8-4A82-8641-9231919A1F66}"/>
                </a:ext>
              </a:extLst>
            </p:cNvPr>
            <p:cNvGrpSpPr/>
            <p:nvPr/>
          </p:nvGrpSpPr>
          <p:grpSpPr>
            <a:xfrm>
              <a:off x="9512299" y="742950"/>
              <a:ext cx="654050" cy="5422900"/>
              <a:chOff x="7137400" y="711200"/>
              <a:chExt cx="654050" cy="5422900"/>
            </a:xfrm>
          </p:grpSpPr>
          <p:sp>
            <p:nvSpPr>
              <p:cNvPr id="833" name="Rectangle: Rounded Corners 832">
                <a:extLst>
                  <a:ext uri="{FF2B5EF4-FFF2-40B4-BE49-F238E27FC236}">
                    <a16:creationId xmlns:a16="http://schemas.microsoft.com/office/drawing/2014/main" id="{E38B84BB-8665-4B8E-8A43-EA112B557905}"/>
                  </a:ext>
                </a:extLst>
              </p:cNvPr>
              <p:cNvSpPr/>
              <p:nvPr/>
            </p:nvSpPr>
            <p:spPr>
              <a:xfrm>
                <a:off x="7137400" y="7112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834" name="Rectangle: Rounded Corners 833">
                <a:extLst>
                  <a:ext uri="{FF2B5EF4-FFF2-40B4-BE49-F238E27FC236}">
                    <a16:creationId xmlns:a16="http://schemas.microsoft.com/office/drawing/2014/main" id="{B9EA7287-1640-4631-BFDC-170AB63C2907}"/>
                  </a:ext>
                </a:extLst>
              </p:cNvPr>
              <p:cNvSpPr/>
              <p:nvPr/>
            </p:nvSpPr>
            <p:spPr>
              <a:xfrm>
                <a:off x="7137400" y="14859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835" name="Rectangle: Rounded Corners 834">
                <a:extLst>
                  <a:ext uri="{FF2B5EF4-FFF2-40B4-BE49-F238E27FC236}">
                    <a16:creationId xmlns:a16="http://schemas.microsoft.com/office/drawing/2014/main" id="{FE0C8B55-3FFF-4B01-9F91-31F87E70645E}"/>
                  </a:ext>
                </a:extLst>
              </p:cNvPr>
              <p:cNvSpPr/>
              <p:nvPr/>
            </p:nvSpPr>
            <p:spPr>
              <a:xfrm>
                <a:off x="7137400" y="22606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836" name="Rectangle: Rounded Corners 835">
                <a:extLst>
                  <a:ext uri="{FF2B5EF4-FFF2-40B4-BE49-F238E27FC236}">
                    <a16:creationId xmlns:a16="http://schemas.microsoft.com/office/drawing/2014/main" id="{B5B576E4-A2E3-4CDB-81B0-15562D17A1EE}"/>
                  </a:ext>
                </a:extLst>
              </p:cNvPr>
              <p:cNvSpPr/>
              <p:nvPr/>
            </p:nvSpPr>
            <p:spPr>
              <a:xfrm>
                <a:off x="7137400" y="30353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837" name="Rectangle: Rounded Corners 836">
                <a:extLst>
                  <a:ext uri="{FF2B5EF4-FFF2-40B4-BE49-F238E27FC236}">
                    <a16:creationId xmlns:a16="http://schemas.microsoft.com/office/drawing/2014/main" id="{03295341-840D-4613-8D18-2E4929994091}"/>
                  </a:ext>
                </a:extLst>
              </p:cNvPr>
              <p:cNvSpPr/>
              <p:nvPr/>
            </p:nvSpPr>
            <p:spPr>
              <a:xfrm>
                <a:off x="7137400" y="38100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838" name="Rectangle: Rounded Corners 837">
                <a:extLst>
                  <a:ext uri="{FF2B5EF4-FFF2-40B4-BE49-F238E27FC236}">
                    <a16:creationId xmlns:a16="http://schemas.microsoft.com/office/drawing/2014/main" id="{C9B16F08-713E-4835-B595-0F48389C385A}"/>
                  </a:ext>
                </a:extLst>
              </p:cNvPr>
              <p:cNvSpPr/>
              <p:nvPr/>
            </p:nvSpPr>
            <p:spPr>
              <a:xfrm>
                <a:off x="7137400" y="45847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839" name="Rectangle: Rounded Corners 838">
                <a:extLst>
                  <a:ext uri="{FF2B5EF4-FFF2-40B4-BE49-F238E27FC236}">
                    <a16:creationId xmlns:a16="http://schemas.microsoft.com/office/drawing/2014/main" id="{3775B1E6-5455-478A-ADB8-0F0F9E566597}"/>
                  </a:ext>
                </a:extLst>
              </p:cNvPr>
              <p:cNvSpPr/>
              <p:nvPr/>
            </p:nvSpPr>
            <p:spPr>
              <a:xfrm>
                <a:off x="7137400" y="53594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grpSp>
      <p:grpSp>
        <p:nvGrpSpPr>
          <p:cNvPr id="853" name="Green User">
            <a:extLst>
              <a:ext uri="{FF2B5EF4-FFF2-40B4-BE49-F238E27FC236}">
                <a16:creationId xmlns:a16="http://schemas.microsoft.com/office/drawing/2014/main" id="{503CE869-7633-4946-8BCD-C8A7DBEA4DC2}"/>
              </a:ext>
            </a:extLst>
          </p:cNvPr>
          <p:cNvGrpSpPr/>
          <p:nvPr/>
        </p:nvGrpSpPr>
        <p:grpSpPr>
          <a:xfrm>
            <a:off x="1736425" y="4915812"/>
            <a:ext cx="787456" cy="965707"/>
            <a:chOff x="1525370" y="4283566"/>
            <a:chExt cx="787456" cy="965707"/>
          </a:xfrm>
        </p:grpSpPr>
        <p:pic>
          <p:nvPicPr>
            <p:cNvPr id="854" name="Green User pic" descr="User">
              <a:extLst>
                <a:ext uri="{FF2B5EF4-FFF2-40B4-BE49-F238E27FC236}">
                  <a16:creationId xmlns:a16="http://schemas.microsoft.com/office/drawing/2014/main" id="{68DDA4E2-5640-44EB-BB50-D7D363060175}"/>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579000" y="4283566"/>
              <a:ext cx="641941" cy="638989"/>
            </a:xfrm>
            <a:prstGeom prst="rect">
              <a:avLst/>
            </a:prstGeom>
          </p:spPr>
        </p:pic>
        <p:sp>
          <p:nvSpPr>
            <p:cNvPr id="855" name="Green Name">
              <a:extLst>
                <a:ext uri="{FF2B5EF4-FFF2-40B4-BE49-F238E27FC236}">
                  <a16:creationId xmlns:a16="http://schemas.microsoft.com/office/drawing/2014/main" id="{55895FB5-329F-4BC8-BA36-F119DF250162}"/>
                </a:ext>
              </a:extLst>
            </p:cNvPr>
            <p:cNvSpPr txBox="1"/>
            <p:nvPr/>
          </p:nvSpPr>
          <p:spPr>
            <a:xfrm>
              <a:off x="1525370" y="4879941"/>
              <a:ext cx="787456" cy="369332"/>
            </a:xfrm>
            <a:prstGeom prst="rect">
              <a:avLst/>
            </a:prstGeom>
            <a:noFill/>
          </p:spPr>
          <p:txBody>
            <a:bodyPr wrap="square" rtlCol="0">
              <a:spAutoFit/>
            </a:bodyPr>
            <a:lstStyle/>
            <a:p>
              <a:r>
                <a:rPr lang="en-GB" dirty="0"/>
                <a:t>name</a:t>
              </a:r>
            </a:p>
          </p:txBody>
        </p:sp>
      </p:grpSp>
      <p:grpSp>
        <p:nvGrpSpPr>
          <p:cNvPr id="856" name="Git">
            <a:extLst>
              <a:ext uri="{FF2B5EF4-FFF2-40B4-BE49-F238E27FC236}">
                <a16:creationId xmlns:a16="http://schemas.microsoft.com/office/drawing/2014/main" id="{D287CD87-1E1C-455E-ACE6-6D1D77710475}"/>
              </a:ext>
            </a:extLst>
          </p:cNvPr>
          <p:cNvGrpSpPr/>
          <p:nvPr/>
        </p:nvGrpSpPr>
        <p:grpSpPr>
          <a:xfrm>
            <a:off x="1857868" y="3649025"/>
            <a:ext cx="371479" cy="371479"/>
            <a:chOff x="6032918" y="3734834"/>
            <a:chExt cx="371479" cy="371479"/>
          </a:xfrm>
        </p:grpSpPr>
        <p:sp>
          <p:nvSpPr>
            <p:cNvPr id="857" name="White background">
              <a:extLst>
                <a:ext uri="{FF2B5EF4-FFF2-40B4-BE49-F238E27FC236}">
                  <a16:creationId xmlns:a16="http://schemas.microsoft.com/office/drawing/2014/main" id="{E82C2F45-87BB-4458-A901-8694B03625C3}"/>
                </a:ext>
              </a:extLst>
            </p:cNvPr>
            <p:cNvSpPr/>
            <p:nvPr/>
          </p:nvSpPr>
          <p:spPr>
            <a:xfrm rot="2700000">
              <a:off x="6088766" y="3789907"/>
              <a:ext cx="264022" cy="26133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58" name="Git Image" descr="Image result for git icon">
              <a:extLst>
                <a:ext uri="{FF2B5EF4-FFF2-40B4-BE49-F238E27FC236}">
                  <a16:creationId xmlns:a16="http://schemas.microsoft.com/office/drawing/2014/main" id="{07CACC24-0930-4C40-BC46-3523B439822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32918" y="3734834"/>
              <a:ext cx="371479" cy="3714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59" name="Application">
            <a:extLst>
              <a:ext uri="{FF2B5EF4-FFF2-40B4-BE49-F238E27FC236}">
                <a16:creationId xmlns:a16="http://schemas.microsoft.com/office/drawing/2014/main" id="{3F89504B-FDFC-4C4A-BEFF-72B423B01E5C}"/>
              </a:ext>
            </a:extLst>
          </p:cNvPr>
          <p:cNvGrpSpPr/>
          <p:nvPr/>
        </p:nvGrpSpPr>
        <p:grpSpPr>
          <a:xfrm>
            <a:off x="1748749" y="3421274"/>
            <a:ext cx="631078" cy="631078"/>
            <a:chOff x="5016000" y="1464734"/>
            <a:chExt cx="2160000" cy="2160000"/>
          </a:xfrm>
        </p:grpSpPr>
        <p:sp>
          <p:nvSpPr>
            <p:cNvPr id="860" name="Green semicircle">
              <a:extLst>
                <a:ext uri="{FF2B5EF4-FFF2-40B4-BE49-F238E27FC236}">
                  <a16:creationId xmlns:a16="http://schemas.microsoft.com/office/drawing/2014/main" id="{5070FCCE-7A33-42E4-8098-1C4241E3BB2B}"/>
                </a:ext>
              </a:extLst>
            </p:cNvPr>
            <p:cNvSpPr>
              <a:spLocks noChangeAspect="1"/>
            </p:cNvSpPr>
            <p:nvPr/>
          </p:nvSpPr>
          <p:spPr>
            <a:xfrm rot="10800000">
              <a:off x="5016000" y="1464734"/>
              <a:ext cx="2160000" cy="2160000"/>
            </a:xfrm>
            <a:prstGeom prst="pie">
              <a:avLst>
                <a:gd name="adj1" fmla="val 0"/>
                <a:gd name="adj2" fmla="val 10799505"/>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solidFill>
                  <a:schemeClr val="tx1"/>
                </a:solidFill>
              </a:endParaRPr>
            </a:p>
            <a:p>
              <a:pPr algn="ctr"/>
              <a:endParaRPr lang="en-GB" dirty="0">
                <a:solidFill>
                  <a:schemeClr val="tx1"/>
                </a:solidFill>
              </a:endParaRPr>
            </a:p>
          </p:txBody>
        </p:sp>
        <p:sp>
          <p:nvSpPr>
            <p:cNvPr id="861" name="text">
              <a:extLst>
                <a:ext uri="{FF2B5EF4-FFF2-40B4-BE49-F238E27FC236}">
                  <a16:creationId xmlns:a16="http://schemas.microsoft.com/office/drawing/2014/main" id="{CBB9CB84-82AD-4B30-8DCA-775C035535A8}"/>
                </a:ext>
              </a:extLst>
            </p:cNvPr>
            <p:cNvSpPr txBox="1"/>
            <p:nvPr/>
          </p:nvSpPr>
          <p:spPr>
            <a:xfrm>
              <a:off x="5182475" y="1988697"/>
              <a:ext cx="1827044" cy="474043"/>
            </a:xfrm>
            <a:prstGeom prst="rect">
              <a:avLst/>
            </a:prstGeom>
            <a:noFill/>
          </p:spPr>
          <p:txBody>
            <a:bodyPr wrap="none" lIns="0" tIns="0" rIns="0" bIns="0" rtlCol="0">
              <a:spAutoFit/>
            </a:bodyPr>
            <a:lstStyle/>
            <a:p>
              <a:r>
                <a:rPr lang="en-GB" sz="900" dirty="0"/>
                <a:t>Application</a:t>
              </a:r>
            </a:p>
          </p:txBody>
        </p:sp>
      </p:grpSp>
      <p:grpSp>
        <p:nvGrpSpPr>
          <p:cNvPr id="48" name="Group 47">
            <a:extLst>
              <a:ext uri="{FF2B5EF4-FFF2-40B4-BE49-F238E27FC236}">
                <a16:creationId xmlns:a16="http://schemas.microsoft.com/office/drawing/2014/main" id="{17C38D63-98B1-4062-ACB6-8BBDB7C3E90E}"/>
              </a:ext>
            </a:extLst>
          </p:cNvPr>
          <p:cNvGrpSpPr/>
          <p:nvPr/>
        </p:nvGrpSpPr>
        <p:grpSpPr>
          <a:xfrm>
            <a:off x="168299" y="7665668"/>
            <a:ext cx="3877053" cy="1656751"/>
            <a:chOff x="377523" y="6400444"/>
            <a:chExt cx="3877053" cy="1656751"/>
          </a:xfrm>
        </p:grpSpPr>
        <p:grpSp>
          <p:nvGrpSpPr>
            <p:cNvPr id="47" name="Azure DevOps">
              <a:extLst>
                <a:ext uri="{FF2B5EF4-FFF2-40B4-BE49-F238E27FC236}">
                  <a16:creationId xmlns:a16="http://schemas.microsoft.com/office/drawing/2014/main" id="{9B31D0E5-7077-46BC-9A71-5A37166A42CF}"/>
                </a:ext>
              </a:extLst>
            </p:cNvPr>
            <p:cNvGrpSpPr/>
            <p:nvPr/>
          </p:nvGrpSpPr>
          <p:grpSpPr>
            <a:xfrm>
              <a:off x="377523" y="6400444"/>
              <a:ext cx="3814534" cy="1656751"/>
              <a:chOff x="427159" y="6269152"/>
              <a:chExt cx="3814534" cy="1656751"/>
            </a:xfrm>
          </p:grpSpPr>
          <p:sp>
            <p:nvSpPr>
              <p:cNvPr id="626" name="AzDops Grey Box">
                <a:extLst>
                  <a:ext uri="{FF2B5EF4-FFF2-40B4-BE49-F238E27FC236}">
                    <a16:creationId xmlns:a16="http://schemas.microsoft.com/office/drawing/2014/main" id="{84B0AF86-413A-496A-A604-B61B9EA1612E}"/>
                  </a:ext>
                </a:extLst>
              </p:cNvPr>
              <p:cNvSpPr/>
              <p:nvPr/>
            </p:nvSpPr>
            <p:spPr>
              <a:xfrm>
                <a:off x="427159" y="6269152"/>
                <a:ext cx="3814534" cy="1656751"/>
              </a:xfrm>
              <a:prstGeom prst="rect">
                <a:avLst/>
              </a:prstGeom>
              <a:solidFill>
                <a:schemeClr val="accent3">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pic>
            <p:nvPicPr>
              <p:cNvPr id="67" name="AzDops Icon">
                <a:extLst>
                  <a:ext uri="{FF2B5EF4-FFF2-40B4-BE49-F238E27FC236}">
                    <a16:creationId xmlns:a16="http://schemas.microsoft.com/office/drawing/2014/main" id="{3BF0A346-451B-442B-B41A-957AD729E6C2}"/>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3084" b="98238" l="2212" r="97788">
                            <a14:foregroundMark x1="8407" y1="50220" x2="8407" y2="38767"/>
                            <a14:foregroundMark x1="91150" y1="29515" x2="86283" y2="66079"/>
                            <a14:foregroundMark x1="16814" y1="26872" x2="57522" y2="15859"/>
                            <a14:foregroundMark x1="75221" y1="85022" x2="28761" y2="78855"/>
                            <a14:foregroundMark x1="74779" y1="98238" x2="73451" y2="91189"/>
                            <a14:foregroundMark x1="98230" y1="71366" x2="97788" y2="55507"/>
                            <a14:foregroundMark x1="44690" y1="3084" x2="47345" y2="6608"/>
                            <a14:foregroundMark x1="2212" y1="60352" x2="2212" y2="45374"/>
                            <a14:backgroundMark x1="8850" y1="11013" x2="26991" y2="5727"/>
                            <a14:backgroundMark x1="76991" y1="5727" x2="95575" y2="3965"/>
                            <a14:backgroundMark x1="23894" y1="64317" x2="68142" y2="32159"/>
                            <a14:backgroundMark x1="68142" y1="32159" x2="68142" y2="32159"/>
                            <a14:backgroundMark x1="88496" y1="96916" x2="99558" y2="88987"/>
                          </a14:backgroundRemoval>
                        </a14:imgEffect>
                      </a14:imgLayer>
                    </a14:imgProps>
                  </a:ext>
                </a:extLst>
              </a:blip>
              <a:stretch>
                <a:fillRect/>
              </a:stretch>
            </p:blipFill>
            <p:spPr>
              <a:xfrm>
                <a:off x="464041" y="7388793"/>
                <a:ext cx="498671" cy="500877"/>
              </a:xfrm>
              <a:prstGeom prst="rect">
                <a:avLst/>
              </a:prstGeom>
            </p:spPr>
          </p:pic>
        </p:grpSp>
        <p:sp>
          <p:nvSpPr>
            <p:cNvPr id="862" name="&quot;Azure DevOps&quot;">
              <a:extLst>
                <a:ext uri="{FF2B5EF4-FFF2-40B4-BE49-F238E27FC236}">
                  <a16:creationId xmlns:a16="http://schemas.microsoft.com/office/drawing/2014/main" id="{FFAC841D-B6D4-412E-ACCD-8272FA3CF5EC}"/>
                </a:ext>
              </a:extLst>
            </p:cNvPr>
            <p:cNvSpPr/>
            <p:nvPr/>
          </p:nvSpPr>
          <p:spPr>
            <a:xfrm>
              <a:off x="2987684" y="7774741"/>
              <a:ext cx="1266892" cy="246221"/>
            </a:xfrm>
            <a:prstGeom prst="rect">
              <a:avLst/>
            </a:prstGeom>
            <a:noFill/>
          </p:spPr>
          <p:txBody>
            <a:bodyPr wrap="square" lIns="0" tIns="0" rIns="0" bIns="0">
              <a:spAutoFit/>
            </a:bodyPr>
            <a:lstStyle/>
            <a:p>
              <a:r>
                <a:rPr lang="en-US" sz="1600" b="0" cap="none" spc="0" dirty="0">
                  <a:ln w="0"/>
                  <a:solidFill>
                    <a:schemeClr val="tx1"/>
                  </a:solidFill>
                </a:rPr>
                <a:t>Azure DevOps</a:t>
              </a:r>
            </a:p>
          </p:txBody>
        </p:sp>
      </p:grpSp>
      <p:grpSp>
        <p:nvGrpSpPr>
          <p:cNvPr id="757" name="Work Items">
            <a:extLst>
              <a:ext uri="{FF2B5EF4-FFF2-40B4-BE49-F238E27FC236}">
                <a16:creationId xmlns:a16="http://schemas.microsoft.com/office/drawing/2014/main" id="{19810B24-F068-4C68-9704-CD8283459A1F}"/>
              </a:ext>
            </a:extLst>
          </p:cNvPr>
          <p:cNvGrpSpPr/>
          <p:nvPr/>
        </p:nvGrpSpPr>
        <p:grpSpPr>
          <a:xfrm>
            <a:off x="2995728" y="7760093"/>
            <a:ext cx="790329" cy="576938"/>
            <a:chOff x="384028" y="165100"/>
            <a:chExt cx="3514871" cy="2565845"/>
          </a:xfrm>
        </p:grpSpPr>
        <p:sp>
          <p:nvSpPr>
            <p:cNvPr id="781" name="Rectangle 780">
              <a:extLst>
                <a:ext uri="{FF2B5EF4-FFF2-40B4-BE49-F238E27FC236}">
                  <a16:creationId xmlns:a16="http://schemas.microsoft.com/office/drawing/2014/main" id="{66A2D52A-ABA0-4D9A-A869-F54B606AFF07}"/>
                </a:ext>
              </a:extLst>
            </p:cNvPr>
            <p:cNvSpPr/>
            <p:nvPr/>
          </p:nvSpPr>
          <p:spPr>
            <a:xfrm>
              <a:off x="384028" y="165100"/>
              <a:ext cx="3514871" cy="25658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82" name="Group 781">
              <a:extLst>
                <a:ext uri="{FF2B5EF4-FFF2-40B4-BE49-F238E27FC236}">
                  <a16:creationId xmlns:a16="http://schemas.microsoft.com/office/drawing/2014/main" id="{B7610DF6-7F8D-4567-B318-7E2A071AF862}"/>
                </a:ext>
              </a:extLst>
            </p:cNvPr>
            <p:cNvGrpSpPr/>
            <p:nvPr/>
          </p:nvGrpSpPr>
          <p:grpSpPr>
            <a:xfrm>
              <a:off x="497841" y="406401"/>
              <a:ext cx="3261360" cy="2160000"/>
              <a:chOff x="1147586" y="3913909"/>
              <a:chExt cx="1971932" cy="1185572"/>
            </a:xfrm>
          </p:grpSpPr>
          <p:sp>
            <p:nvSpPr>
              <p:cNvPr id="783" name="Rectangle 782">
                <a:extLst>
                  <a:ext uri="{FF2B5EF4-FFF2-40B4-BE49-F238E27FC236}">
                    <a16:creationId xmlns:a16="http://schemas.microsoft.com/office/drawing/2014/main" id="{2CD2F5AB-77E6-484D-8CF5-36D8262409D7}"/>
                  </a:ext>
                </a:extLst>
              </p:cNvPr>
              <p:cNvSpPr/>
              <p:nvPr/>
            </p:nvSpPr>
            <p:spPr>
              <a:xfrm>
                <a:off x="2112819" y="3913909"/>
                <a:ext cx="200891" cy="1316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84" name="Rectangle 783">
                <a:extLst>
                  <a:ext uri="{FF2B5EF4-FFF2-40B4-BE49-F238E27FC236}">
                    <a16:creationId xmlns:a16="http://schemas.microsoft.com/office/drawing/2014/main" id="{D22AB77D-34EA-42EB-99C1-E6B55A04517C}"/>
                  </a:ext>
                </a:extLst>
              </p:cNvPr>
              <p:cNvSpPr/>
              <p:nvPr/>
            </p:nvSpPr>
            <p:spPr>
              <a:xfrm>
                <a:off x="1794165" y="4260428"/>
                <a:ext cx="200891" cy="131618"/>
              </a:xfrm>
              <a:prstGeom prst="rect">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85" name="Rectangle 784">
                <a:extLst>
                  <a:ext uri="{FF2B5EF4-FFF2-40B4-BE49-F238E27FC236}">
                    <a16:creationId xmlns:a16="http://schemas.microsoft.com/office/drawing/2014/main" id="{68516836-7E49-4580-8F1A-A7EF94C8CDA9}"/>
                  </a:ext>
                </a:extLst>
              </p:cNvPr>
              <p:cNvSpPr/>
              <p:nvPr/>
            </p:nvSpPr>
            <p:spPr>
              <a:xfrm>
                <a:off x="2213264" y="4260428"/>
                <a:ext cx="200891" cy="131618"/>
              </a:xfrm>
              <a:prstGeom prst="rect">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86" name="Rectangle 785">
                <a:extLst>
                  <a:ext uri="{FF2B5EF4-FFF2-40B4-BE49-F238E27FC236}">
                    <a16:creationId xmlns:a16="http://schemas.microsoft.com/office/drawing/2014/main" id="{C5E0C90F-BA2C-483B-9FC7-420603595310}"/>
                  </a:ext>
                </a:extLst>
              </p:cNvPr>
              <p:cNvSpPr/>
              <p:nvPr/>
            </p:nvSpPr>
            <p:spPr>
              <a:xfrm>
                <a:off x="2632363" y="4260428"/>
                <a:ext cx="200891" cy="131618"/>
              </a:xfrm>
              <a:prstGeom prst="rect">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87" name="Rectangle 786">
                <a:extLst>
                  <a:ext uri="{FF2B5EF4-FFF2-40B4-BE49-F238E27FC236}">
                    <a16:creationId xmlns:a16="http://schemas.microsoft.com/office/drawing/2014/main" id="{E527F2D5-F3A6-4D51-8138-CA1759F0C59C}"/>
                  </a:ext>
                </a:extLst>
              </p:cNvPr>
              <p:cNvSpPr/>
              <p:nvPr/>
            </p:nvSpPr>
            <p:spPr>
              <a:xfrm>
                <a:off x="1482438" y="4617493"/>
                <a:ext cx="200891" cy="131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8" name="Rectangle 787">
                <a:extLst>
                  <a:ext uri="{FF2B5EF4-FFF2-40B4-BE49-F238E27FC236}">
                    <a16:creationId xmlns:a16="http://schemas.microsoft.com/office/drawing/2014/main" id="{4A6D4572-3097-4698-B2F8-40BEB10382A6}"/>
                  </a:ext>
                </a:extLst>
              </p:cNvPr>
              <p:cNvSpPr/>
              <p:nvPr/>
            </p:nvSpPr>
            <p:spPr>
              <a:xfrm>
                <a:off x="2320636" y="4617493"/>
                <a:ext cx="200891" cy="131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9" name="Rectangle 788">
                <a:extLst>
                  <a:ext uri="{FF2B5EF4-FFF2-40B4-BE49-F238E27FC236}">
                    <a16:creationId xmlns:a16="http://schemas.microsoft.com/office/drawing/2014/main" id="{45E641FB-3930-4894-8CA3-F64B639F113E}"/>
                  </a:ext>
                </a:extLst>
              </p:cNvPr>
              <p:cNvSpPr/>
              <p:nvPr/>
            </p:nvSpPr>
            <p:spPr>
              <a:xfrm>
                <a:off x="1911928" y="4617493"/>
                <a:ext cx="200891" cy="131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0" name="Rectangle 789">
                <a:extLst>
                  <a:ext uri="{FF2B5EF4-FFF2-40B4-BE49-F238E27FC236}">
                    <a16:creationId xmlns:a16="http://schemas.microsoft.com/office/drawing/2014/main" id="{FC9242BC-0A32-4893-9F36-54D5EA06FAB2}"/>
                  </a:ext>
                </a:extLst>
              </p:cNvPr>
              <p:cNvSpPr/>
              <p:nvPr/>
            </p:nvSpPr>
            <p:spPr>
              <a:xfrm>
                <a:off x="2750126" y="4617493"/>
                <a:ext cx="200891" cy="131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1" name="Rectangle 790">
                <a:extLst>
                  <a:ext uri="{FF2B5EF4-FFF2-40B4-BE49-F238E27FC236}">
                    <a16:creationId xmlns:a16="http://schemas.microsoft.com/office/drawing/2014/main" id="{50EC1104-D296-46AF-9308-7DBDC7E52B78}"/>
                  </a:ext>
                </a:extLst>
              </p:cNvPr>
              <p:cNvSpPr/>
              <p:nvPr/>
            </p:nvSpPr>
            <p:spPr>
              <a:xfrm>
                <a:off x="1147586" y="4967863"/>
                <a:ext cx="200891" cy="1316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792" name="Rectangle 791">
                <a:extLst>
                  <a:ext uri="{FF2B5EF4-FFF2-40B4-BE49-F238E27FC236}">
                    <a16:creationId xmlns:a16="http://schemas.microsoft.com/office/drawing/2014/main" id="{4EA78A59-9451-4D6D-A61A-91E09CC8B001}"/>
                  </a:ext>
                </a:extLst>
              </p:cNvPr>
              <p:cNvSpPr/>
              <p:nvPr/>
            </p:nvSpPr>
            <p:spPr>
              <a:xfrm>
                <a:off x="2140527" y="4967863"/>
                <a:ext cx="200891" cy="1316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793" name="Rectangle 792">
                <a:extLst>
                  <a:ext uri="{FF2B5EF4-FFF2-40B4-BE49-F238E27FC236}">
                    <a16:creationId xmlns:a16="http://schemas.microsoft.com/office/drawing/2014/main" id="{B071D6EE-810F-489C-BB0E-EC7DECE8F263}"/>
                  </a:ext>
                </a:extLst>
              </p:cNvPr>
              <p:cNvSpPr/>
              <p:nvPr/>
            </p:nvSpPr>
            <p:spPr>
              <a:xfrm>
                <a:off x="1476634" y="4967863"/>
                <a:ext cx="200891" cy="1316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794" name="Rectangle 793">
                <a:extLst>
                  <a:ext uri="{FF2B5EF4-FFF2-40B4-BE49-F238E27FC236}">
                    <a16:creationId xmlns:a16="http://schemas.microsoft.com/office/drawing/2014/main" id="{7AC80844-CD5B-47D2-B4E4-79DE98E558E6}"/>
                  </a:ext>
                </a:extLst>
              </p:cNvPr>
              <p:cNvSpPr/>
              <p:nvPr/>
            </p:nvSpPr>
            <p:spPr>
              <a:xfrm>
                <a:off x="2469575" y="4967863"/>
                <a:ext cx="200891" cy="1316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795" name="Rectangle 794">
                <a:extLst>
                  <a:ext uri="{FF2B5EF4-FFF2-40B4-BE49-F238E27FC236}">
                    <a16:creationId xmlns:a16="http://schemas.microsoft.com/office/drawing/2014/main" id="{52D363E9-7A76-4EF5-983A-EEEC3AE48192}"/>
                  </a:ext>
                </a:extLst>
              </p:cNvPr>
              <p:cNvSpPr/>
              <p:nvPr/>
            </p:nvSpPr>
            <p:spPr>
              <a:xfrm>
                <a:off x="1791920" y="4967863"/>
                <a:ext cx="200891" cy="1316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796" name="Rectangle 795">
                <a:extLst>
                  <a:ext uri="{FF2B5EF4-FFF2-40B4-BE49-F238E27FC236}">
                    <a16:creationId xmlns:a16="http://schemas.microsoft.com/office/drawing/2014/main" id="{0C4DAC3C-3BC3-4EA8-A1F1-D344C9925F6C}"/>
                  </a:ext>
                </a:extLst>
              </p:cNvPr>
              <p:cNvSpPr/>
              <p:nvPr/>
            </p:nvSpPr>
            <p:spPr>
              <a:xfrm>
                <a:off x="2918627" y="4967863"/>
                <a:ext cx="200891" cy="1316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cxnSp>
            <p:nvCxnSpPr>
              <p:cNvPr id="797" name="Straight Arrow Connector 796">
                <a:extLst>
                  <a:ext uri="{FF2B5EF4-FFF2-40B4-BE49-F238E27FC236}">
                    <a16:creationId xmlns:a16="http://schemas.microsoft.com/office/drawing/2014/main" id="{516A8FDE-8E39-4680-9B14-4749393ACBC4}"/>
                  </a:ext>
                </a:extLst>
              </p:cNvPr>
              <p:cNvCxnSpPr>
                <a:cxnSpLocks/>
                <a:stCxn id="784" idx="0"/>
                <a:endCxn id="783" idx="2"/>
              </p:cNvCxnSpPr>
              <p:nvPr/>
            </p:nvCxnSpPr>
            <p:spPr>
              <a:xfrm flipV="1">
                <a:off x="1894611" y="4045527"/>
                <a:ext cx="318654" cy="214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8" name="Straight Arrow Connector 797">
                <a:extLst>
                  <a:ext uri="{FF2B5EF4-FFF2-40B4-BE49-F238E27FC236}">
                    <a16:creationId xmlns:a16="http://schemas.microsoft.com/office/drawing/2014/main" id="{6308F419-5D6B-4E1B-8FF8-33813259B86E}"/>
                  </a:ext>
                </a:extLst>
              </p:cNvPr>
              <p:cNvCxnSpPr>
                <a:cxnSpLocks/>
                <a:stCxn id="785" idx="0"/>
                <a:endCxn id="783" idx="2"/>
              </p:cNvCxnSpPr>
              <p:nvPr/>
            </p:nvCxnSpPr>
            <p:spPr>
              <a:xfrm flipH="1" flipV="1">
                <a:off x="2213265" y="4045527"/>
                <a:ext cx="100445" cy="214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9" name="Straight Arrow Connector 798">
                <a:extLst>
                  <a:ext uri="{FF2B5EF4-FFF2-40B4-BE49-F238E27FC236}">
                    <a16:creationId xmlns:a16="http://schemas.microsoft.com/office/drawing/2014/main" id="{9D581B5C-EC95-41E1-B17A-BCFE74BD9395}"/>
                  </a:ext>
                </a:extLst>
              </p:cNvPr>
              <p:cNvCxnSpPr>
                <a:cxnSpLocks/>
                <a:stCxn id="786" idx="0"/>
                <a:endCxn id="783" idx="2"/>
              </p:cNvCxnSpPr>
              <p:nvPr/>
            </p:nvCxnSpPr>
            <p:spPr>
              <a:xfrm flipH="1" flipV="1">
                <a:off x="2213265" y="4045527"/>
                <a:ext cx="519544" cy="214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0" name="Straight Arrow Connector 799">
                <a:extLst>
                  <a:ext uri="{FF2B5EF4-FFF2-40B4-BE49-F238E27FC236}">
                    <a16:creationId xmlns:a16="http://schemas.microsoft.com/office/drawing/2014/main" id="{BEE2A0D9-C1DE-4A49-B0C1-687432E693BA}"/>
                  </a:ext>
                </a:extLst>
              </p:cNvPr>
              <p:cNvCxnSpPr>
                <a:cxnSpLocks/>
                <a:stCxn id="787" idx="0"/>
                <a:endCxn id="784" idx="2"/>
              </p:cNvCxnSpPr>
              <p:nvPr/>
            </p:nvCxnSpPr>
            <p:spPr>
              <a:xfrm flipV="1">
                <a:off x="1582884" y="4392046"/>
                <a:ext cx="311727" cy="225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1" name="Straight Arrow Connector 800">
                <a:extLst>
                  <a:ext uri="{FF2B5EF4-FFF2-40B4-BE49-F238E27FC236}">
                    <a16:creationId xmlns:a16="http://schemas.microsoft.com/office/drawing/2014/main" id="{FAEB118D-03FB-4CD2-9D64-664BF84A44C9}"/>
                  </a:ext>
                </a:extLst>
              </p:cNvPr>
              <p:cNvCxnSpPr>
                <a:cxnSpLocks/>
                <a:stCxn id="789" idx="0"/>
                <a:endCxn id="784" idx="2"/>
              </p:cNvCxnSpPr>
              <p:nvPr/>
            </p:nvCxnSpPr>
            <p:spPr>
              <a:xfrm flipH="1" flipV="1">
                <a:off x="1894611" y="4392046"/>
                <a:ext cx="117763" cy="225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2" name="Straight Arrow Connector 801">
                <a:extLst>
                  <a:ext uri="{FF2B5EF4-FFF2-40B4-BE49-F238E27FC236}">
                    <a16:creationId xmlns:a16="http://schemas.microsoft.com/office/drawing/2014/main" id="{33145FF3-C90F-47E7-AA94-5FD4D951FCAC}"/>
                  </a:ext>
                </a:extLst>
              </p:cNvPr>
              <p:cNvCxnSpPr>
                <a:cxnSpLocks/>
                <a:stCxn id="788" idx="0"/>
                <a:endCxn id="785" idx="2"/>
              </p:cNvCxnSpPr>
              <p:nvPr/>
            </p:nvCxnSpPr>
            <p:spPr>
              <a:xfrm flipH="1" flipV="1">
                <a:off x="2313710" y="4392046"/>
                <a:ext cx="107372" cy="225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3" name="Straight Arrow Connector 802">
                <a:extLst>
                  <a:ext uri="{FF2B5EF4-FFF2-40B4-BE49-F238E27FC236}">
                    <a16:creationId xmlns:a16="http://schemas.microsoft.com/office/drawing/2014/main" id="{F196EA79-6BBB-47EC-A6C2-01B5B56C05F1}"/>
                  </a:ext>
                </a:extLst>
              </p:cNvPr>
              <p:cNvCxnSpPr>
                <a:cxnSpLocks/>
                <a:stCxn id="790" idx="0"/>
                <a:endCxn id="786" idx="2"/>
              </p:cNvCxnSpPr>
              <p:nvPr/>
            </p:nvCxnSpPr>
            <p:spPr>
              <a:xfrm flipH="1" flipV="1">
                <a:off x="2732809" y="4392046"/>
                <a:ext cx="117763" cy="225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4" name="Straight Arrow Connector 803">
                <a:extLst>
                  <a:ext uri="{FF2B5EF4-FFF2-40B4-BE49-F238E27FC236}">
                    <a16:creationId xmlns:a16="http://schemas.microsoft.com/office/drawing/2014/main" id="{4E656AB1-8781-4A95-A57F-07F4AAF0416F}"/>
                  </a:ext>
                </a:extLst>
              </p:cNvPr>
              <p:cNvCxnSpPr>
                <a:cxnSpLocks/>
                <a:stCxn id="791" idx="0"/>
                <a:endCxn id="787" idx="2"/>
              </p:cNvCxnSpPr>
              <p:nvPr/>
            </p:nvCxnSpPr>
            <p:spPr>
              <a:xfrm flipV="1">
                <a:off x="1248032" y="4749111"/>
                <a:ext cx="334852" cy="21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5" name="Straight Arrow Connector 804">
                <a:extLst>
                  <a:ext uri="{FF2B5EF4-FFF2-40B4-BE49-F238E27FC236}">
                    <a16:creationId xmlns:a16="http://schemas.microsoft.com/office/drawing/2014/main" id="{02BF6222-7514-426F-99A6-6363BFB55FFF}"/>
                  </a:ext>
                </a:extLst>
              </p:cNvPr>
              <p:cNvCxnSpPr>
                <a:cxnSpLocks/>
                <a:stCxn id="793" idx="0"/>
                <a:endCxn id="787" idx="2"/>
              </p:cNvCxnSpPr>
              <p:nvPr/>
            </p:nvCxnSpPr>
            <p:spPr>
              <a:xfrm flipV="1">
                <a:off x="1577080" y="4749111"/>
                <a:ext cx="5804" cy="21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6" name="Straight Arrow Connector 805">
                <a:extLst>
                  <a:ext uri="{FF2B5EF4-FFF2-40B4-BE49-F238E27FC236}">
                    <a16:creationId xmlns:a16="http://schemas.microsoft.com/office/drawing/2014/main" id="{19325F72-92D6-47F4-AAD2-29E5CDAD77E5}"/>
                  </a:ext>
                </a:extLst>
              </p:cNvPr>
              <p:cNvCxnSpPr>
                <a:cxnSpLocks/>
                <a:stCxn id="796" idx="0"/>
                <a:endCxn id="790" idx="2"/>
              </p:cNvCxnSpPr>
              <p:nvPr/>
            </p:nvCxnSpPr>
            <p:spPr>
              <a:xfrm flipH="1" flipV="1">
                <a:off x="2850572" y="4749111"/>
                <a:ext cx="168501" cy="21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7" name="Straight Arrow Connector 806">
                <a:extLst>
                  <a:ext uri="{FF2B5EF4-FFF2-40B4-BE49-F238E27FC236}">
                    <a16:creationId xmlns:a16="http://schemas.microsoft.com/office/drawing/2014/main" id="{52B6C7B4-E672-4B98-BB37-A215F96C5C78}"/>
                  </a:ext>
                </a:extLst>
              </p:cNvPr>
              <p:cNvCxnSpPr>
                <a:cxnSpLocks/>
                <a:stCxn id="795" idx="0"/>
                <a:endCxn id="789" idx="2"/>
              </p:cNvCxnSpPr>
              <p:nvPr/>
            </p:nvCxnSpPr>
            <p:spPr>
              <a:xfrm flipV="1">
                <a:off x="1892366" y="4749111"/>
                <a:ext cx="120008" cy="21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8" name="Straight Arrow Connector 807">
                <a:extLst>
                  <a:ext uri="{FF2B5EF4-FFF2-40B4-BE49-F238E27FC236}">
                    <a16:creationId xmlns:a16="http://schemas.microsoft.com/office/drawing/2014/main" id="{AB1A09F7-E823-4211-B8C5-68E6C9E4CA47}"/>
                  </a:ext>
                </a:extLst>
              </p:cNvPr>
              <p:cNvCxnSpPr>
                <a:cxnSpLocks/>
                <a:stCxn id="792" idx="0"/>
                <a:endCxn id="788" idx="2"/>
              </p:cNvCxnSpPr>
              <p:nvPr/>
            </p:nvCxnSpPr>
            <p:spPr>
              <a:xfrm flipV="1">
                <a:off x="2240973" y="4749111"/>
                <a:ext cx="180109" cy="21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9" name="Straight Arrow Connector 808">
                <a:extLst>
                  <a:ext uri="{FF2B5EF4-FFF2-40B4-BE49-F238E27FC236}">
                    <a16:creationId xmlns:a16="http://schemas.microsoft.com/office/drawing/2014/main" id="{CC402BB1-D6FE-418B-9E97-FB54C71C7C2B}"/>
                  </a:ext>
                </a:extLst>
              </p:cNvPr>
              <p:cNvCxnSpPr>
                <a:cxnSpLocks/>
                <a:stCxn id="794" idx="0"/>
                <a:endCxn id="788" idx="2"/>
              </p:cNvCxnSpPr>
              <p:nvPr/>
            </p:nvCxnSpPr>
            <p:spPr>
              <a:xfrm flipH="1" flipV="1">
                <a:off x="2421082" y="4749111"/>
                <a:ext cx="148939" cy="21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pic>
        <p:nvPicPr>
          <p:cNvPr id="66" name="Git" descr="Image result for git icon">
            <a:extLst>
              <a:ext uri="{FF2B5EF4-FFF2-40B4-BE49-F238E27FC236}">
                <a16:creationId xmlns:a16="http://schemas.microsoft.com/office/drawing/2014/main" id="{FC1D413F-2A0F-493A-AF46-B6A77598368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5181" y="7731634"/>
            <a:ext cx="716167" cy="716167"/>
          </a:xfrm>
          <a:prstGeom prst="rect">
            <a:avLst/>
          </a:prstGeom>
          <a:noFill/>
          <a:extLst>
            <a:ext uri="{909E8E84-426E-40DD-AFC4-6F175D3DCCD1}">
              <a14:hiddenFill xmlns:a14="http://schemas.microsoft.com/office/drawing/2010/main">
                <a:solidFill>
                  <a:srgbClr val="FFFFFF"/>
                </a:solidFill>
              </a14:hiddenFill>
            </a:ext>
          </a:extLst>
        </p:spPr>
      </p:pic>
      <p:grpSp>
        <p:nvGrpSpPr>
          <p:cNvPr id="56" name="Connection String 1">
            <a:extLst>
              <a:ext uri="{FF2B5EF4-FFF2-40B4-BE49-F238E27FC236}">
                <a16:creationId xmlns:a16="http://schemas.microsoft.com/office/drawing/2014/main" id="{59860934-A94D-401B-A6D6-26A203F113AD}"/>
              </a:ext>
            </a:extLst>
          </p:cNvPr>
          <p:cNvGrpSpPr/>
          <p:nvPr/>
        </p:nvGrpSpPr>
        <p:grpSpPr>
          <a:xfrm>
            <a:off x="7872172" y="1012884"/>
            <a:ext cx="832490" cy="182333"/>
            <a:chOff x="7170156" y="-1279799"/>
            <a:chExt cx="832490" cy="182333"/>
          </a:xfrm>
        </p:grpSpPr>
        <p:sp>
          <p:nvSpPr>
            <p:cNvPr id="819" name="Connection String 1">
              <a:extLst>
                <a:ext uri="{FF2B5EF4-FFF2-40B4-BE49-F238E27FC236}">
                  <a16:creationId xmlns:a16="http://schemas.microsoft.com/office/drawing/2014/main" id="{627874E0-1D87-4C70-ACA9-7108A971D56C}"/>
                </a:ext>
              </a:extLst>
            </p:cNvPr>
            <p:cNvSpPr/>
            <p:nvPr/>
          </p:nvSpPr>
          <p:spPr>
            <a:xfrm>
              <a:off x="7170159" y="-1279799"/>
              <a:ext cx="832487" cy="18233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r>
                <a:rPr lang="en-GB" sz="1050" dirty="0">
                  <a:solidFill>
                    <a:schemeClr val="tx1">
                      <a:lumMod val="50000"/>
                      <a:lumOff val="50000"/>
                    </a:schemeClr>
                  </a:solidFill>
                </a:rPr>
                <a:t>// stg1ad4g7</a:t>
              </a:r>
            </a:p>
          </p:txBody>
        </p:sp>
        <p:sp>
          <p:nvSpPr>
            <p:cNvPr id="863" name="Transparent cover">
              <a:extLst>
                <a:ext uri="{FF2B5EF4-FFF2-40B4-BE49-F238E27FC236}">
                  <a16:creationId xmlns:a16="http://schemas.microsoft.com/office/drawing/2014/main" id="{333AEF2C-6E95-4A0B-B3F7-02E0498E8465}"/>
                </a:ext>
              </a:extLst>
            </p:cNvPr>
            <p:cNvSpPr/>
            <p:nvPr/>
          </p:nvSpPr>
          <p:spPr>
            <a:xfrm>
              <a:off x="7170156" y="-1279799"/>
              <a:ext cx="832487" cy="182333"/>
            </a:xfrm>
            <a:prstGeom prst="rect">
              <a:avLst/>
            </a:prstGeom>
            <a:solidFill>
              <a:schemeClr val="bg1">
                <a:lumMod val="95000"/>
                <a:alpha val="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en-GB" sz="1050" dirty="0">
                <a:solidFill>
                  <a:schemeClr val="tx1">
                    <a:lumMod val="50000"/>
                    <a:lumOff val="50000"/>
                  </a:schemeClr>
                </a:solidFill>
              </a:endParaRPr>
            </a:p>
          </p:txBody>
        </p:sp>
      </p:grpSp>
      <p:sp>
        <p:nvSpPr>
          <p:cNvPr id="869" name="Environment 1">
            <a:extLst>
              <a:ext uri="{FF2B5EF4-FFF2-40B4-BE49-F238E27FC236}">
                <a16:creationId xmlns:a16="http://schemas.microsoft.com/office/drawing/2014/main" id="{983E93BD-8F55-42EA-BC5F-41E8E61781B9}"/>
              </a:ext>
            </a:extLst>
          </p:cNvPr>
          <p:cNvSpPr/>
          <p:nvPr/>
        </p:nvSpPr>
        <p:spPr>
          <a:xfrm>
            <a:off x="14555247" y="361632"/>
            <a:ext cx="3136276" cy="3806946"/>
          </a:xfrm>
          <a:prstGeom prst="rect">
            <a:avLst/>
          </a:prstGeom>
          <a:solidFill>
            <a:schemeClr val="accent5">
              <a:lumMod val="20000"/>
              <a:lumOff val="80000"/>
            </a:schemeClr>
          </a:solid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dirty="0">
                <a:solidFill>
                  <a:sysClr val="windowText" lastClr="000000"/>
                </a:solidFill>
              </a:rPr>
              <a:t>name</a:t>
            </a:r>
          </a:p>
        </p:txBody>
      </p:sp>
      <p:grpSp>
        <p:nvGrpSpPr>
          <p:cNvPr id="870" name="Resource Group 1">
            <a:extLst>
              <a:ext uri="{FF2B5EF4-FFF2-40B4-BE49-F238E27FC236}">
                <a16:creationId xmlns:a16="http://schemas.microsoft.com/office/drawing/2014/main" id="{6D499473-666E-480D-8AF9-F81E84CFC137}"/>
              </a:ext>
            </a:extLst>
          </p:cNvPr>
          <p:cNvGrpSpPr/>
          <p:nvPr/>
        </p:nvGrpSpPr>
        <p:grpSpPr>
          <a:xfrm>
            <a:off x="14793630" y="497281"/>
            <a:ext cx="2683996" cy="3252625"/>
            <a:chOff x="3121749" y="6784235"/>
            <a:chExt cx="1045521" cy="1267024"/>
          </a:xfrm>
        </p:grpSpPr>
        <p:sp>
          <p:nvSpPr>
            <p:cNvPr id="871" name="rg box">
              <a:extLst>
                <a:ext uri="{FF2B5EF4-FFF2-40B4-BE49-F238E27FC236}">
                  <a16:creationId xmlns:a16="http://schemas.microsoft.com/office/drawing/2014/main" id="{DB9A83F7-C431-4D20-ADD9-A2465985C8D6}"/>
                </a:ext>
              </a:extLst>
            </p:cNvPr>
            <p:cNvSpPr/>
            <p:nvPr/>
          </p:nvSpPr>
          <p:spPr>
            <a:xfrm>
              <a:off x="3121749" y="6784235"/>
              <a:ext cx="1045521" cy="1135049"/>
            </a:xfrm>
            <a:prstGeom prst="rect">
              <a:avLst/>
            </a:prstGeom>
            <a:solidFill>
              <a:schemeClr val="bg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72" name="rg Icon">
              <a:extLst>
                <a:ext uri="{FF2B5EF4-FFF2-40B4-BE49-F238E27FC236}">
                  <a16:creationId xmlns:a16="http://schemas.microsoft.com/office/drawing/2014/main" id="{E37F7F17-BE56-4127-9ADE-E9234488265F}"/>
                </a:ext>
              </a:extLst>
            </p:cNvPr>
            <p:cNvGrpSpPr/>
            <p:nvPr/>
          </p:nvGrpSpPr>
          <p:grpSpPr>
            <a:xfrm>
              <a:off x="3528906" y="7779847"/>
              <a:ext cx="253698" cy="271412"/>
              <a:chOff x="4304496" y="1902083"/>
              <a:chExt cx="372619" cy="375040"/>
            </a:xfrm>
          </p:grpSpPr>
          <p:sp>
            <p:nvSpPr>
              <p:cNvPr id="873" name="Rectangle 872">
                <a:extLst>
                  <a:ext uri="{FF2B5EF4-FFF2-40B4-BE49-F238E27FC236}">
                    <a16:creationId xmlns:a16="http://schemas.microsoft.com/office/drawing/2014/main" id="{1029506B-DB50-4252-91F2-368A8CEC6E09}"/>
                  </a:ext>
                </a:extLst>
              </p:cNvPr>
              <p:cNvSpPr/>
              <p:nvPr/>
            </p:nvSpPr>
            <p:spPr>
              <a:xfrm>
                <a:off x="4304496" y="1931626"/>
                <a:ext cx="372617" cy="3071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74" name="Picture 2" descr="Image result for azure resource group">
                <a:extLst>
                  <a:ext uri="{FF2B5EF4-FFF2-40B4-BE49-F238E27FC236}">
                    <a16:creationId xmlns:a16="http://schemas.microsoft.com/office/drawing/2014/main" id="{C8105230-85DD-45DB-AFD3-280F9CE4EA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4497" y="1902083"/>
                <a:ext cx="372618" cy="37504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875" name="WebApp">
            <a:extLst>
              <a:ext uri="{FF2B5EF4-FFF2-40B4-BE49-F238E27FC236}">
                <a16:creationId xmlns:a16="http://schemas.microsoft.com/office/drawing/2014/main" id="{2BD3AD24-B1C4-45F2-9AE7-2102EBAE5A8B}"/>
              </a:ext>
            </a:extLst>
          </p:cNvPr>
          <p:cNvGrpSpPr/>
          <p:nvPr/>
        </p:nvGrpSpPr>
        <p:grpSpPr>
          <a:xfrm>
            <a:off x="15090488" y="883174"/>
            <a:ext cx="746994" cy="757884"/>
            <a:chOff x="419100" y="359327"/>
            <a:chExt cx="2190961" cy="2222911"/>
          </a:xfrm>
        </p:grpSpPr>
        <p:sp>
          <p:nvSpPr>
            <p:cNvPr id="876" name="Rectangle 875">
              <a:extLst>
                <a:ext uri="{FF2B5EF4-FFF2-40B4-BE49-F238E27FC236}">
                  <a16:creationId xmlns:a16="http://schemas.microsoft.com/office/drawing/2014/main" id="{CBCC81A6-D7FE-4033-B596-CD069822603F}"/>
                </a:ext>
              </a:extLst>
            </p:cNvPr>
            <p:cNvSpPr/>
            <p:nvPr/>
          </p:nvSpPr>
          <p:spPr>
            <a:xfrm>
              <a:off x="419100" y="359327"/>
              <a:ext cx="2160000" cy="2222911"/>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877" name="Picture 876" descr="Image result for azure webapp">
              <a:extLst>
                <a:ext uri="{FF2B5EF4-FFF2-40B4-BE49-F238E27FC236}">
                  <a16:creationId xmlns:a16="http://schemas.microsoft.com/office/drawing/2014/main" id="{9DCF57DF-A9D5-4849-9C2B-471FBF52502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061" y="380294"/>
              <a:ext cx="2160000" cy="2160000"/>
            </a:xfrm>
            <a:prstGeom prst="rect">
              <a:avLst/>
            </a:prstGeom>
            <a:noFill/>
            <a:extLst>
              <a:ext uri="{909E8E84-426E-40DD-AFC4-6F175D3DCCD1}">
                <a14:hiddenFill xmlns:a14="http://schemas.microsoft.com/office/drawing/2010/main">
                  <a:solidFill>
                    <a:srgbClr val="FFFFFF"/>
                  </a:solidFill>
                </a14:hiddenFill>
              </a:ext>
            </a:extLst>
          </p:spPr>
        </p:pic>
      </p:grpSp>
      <p:sp>
        <p:nvSpPr>
          <p:cNvPr id="878" name="Little Application">
            <a:extLst>
              <a:ext uri="{FF2B5EF4-FFF2-40B4-BE49-F238E27FC236}">
                <a16:creationId xmlns:a16="http://schemas.microsoft.com/office/drawing/2014/main" id="{8B16A613-2226-4E2E-A98C-B301FAB5F756}"/>
              </a:ext>
            </a:extLst>
          </p:cNvPr>
          <p:cNvSpPr>
            <a:spLocks noChangeAspect="1"/>
          </p:cNvSpPr>
          <p:nvPr/>
        </p:nvSpPr>
        <p:spPr>
          <a:xfrm rot="10800000">
            <a:off x="15090488" y="529256"/>
            <a:ext cx="736437" cy="736435"/>
          </a:xfrm>
          <a:prstGeom prst="pie">
            <a:avLst>
              <a:gd name="adj1" fmla="val 0"/>
              <a:gd name="adj2" fmla="val 10799505"/>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solidFill>
                <a:schemeClr val="tx1"/>
              </a:solidFill>
            </a:endParaRPr>
          </a:p>
          <a:p>
            <a:pPr algn="ctr"/>
            <a:endParaRPr lang="en-GB" dirty="0">
              <a:solidFill>
                <a:schemeClr val="tx1"/>
              </a:solidFill>
            </a:endParaRPr>
          </a:p>
        </p:txBody>
      </p:sp>
      <p:pic>
        <p:nvPicPr>
          <p:cNvPr id="879" name="Storage Account 2">
            <a:extLst>
              <a:ext uri="{FF2B5EF4-FFF2-40B4-BE49-F238E27FC236}">
                <a16:creationId xmlns:a16="http://schemas.microsoft.com/office/drawing/2014/main" id="{1FF3753B-AB02-4A12-A589-1F15B0DEFEC9}"/>
              </a:ext>
            </a:extLst>
          </p:cNvPr>
          <p:cNvPicPr>
            <a:picLocks noChangeAspect="1"/>
          </p:cNvPicPr>
          <p:nvPr/>
        </p:nvPicPr>
        <p:blipFill>
          <a:blip r:embed="rId9"/>
          <a:stretch>
            <a:fillRect/>
          </a:stretch>
        </p:blipFill>
        <p:spPr>
          <a:xfrm>
            <a:off x="16284106" y="657552"/>
            <a:ext cx="963367" cy="1420200"/>
          </a:xfrm>
          <a:prstGeom prst="rect">
            <a:avLst/>
          </a:prstGeom>
        </p:spPr>
      </p:pic>
      <p:grpSp>
        <p:nvGrpSpPr>
          <p:cNvPr id="880" name="Table Store 2">
            <a:extLst>
              <a:ext uri="{FF2B5EF4-FFF2-40B4-BE49-F238E27FC236}">
                <a16:creationId xmlns:a16="http://schemas.microsoft.com/office/drawing/2014/main" id="{81E2DC85-EE97-4A2A-9CF7-3060F563B45B}"/>
              </a:ext>
            </a:extLst>
          </p:cNvPr>
          <p:cNvGrpSpPr/>
          <p:nvPr/>
        </p:nvGrpSpPr>
        <p:grpSpPr>
          <a:xfrm>
            <a:off x="16371190" y="1133109"/>
            <a:ext cx="855517" cy="182333"/>
            <a:chOff x="6038685" y="3225516"/>
            <a:chExt cx="2599804" cy="554087"/>
          </a:xfrm>
        </p:grpSpPr>
        <p:sp>
          <p:nvSpPr>
            <p:cNvPr id="881" name="Rectangle 880">
              <a:extLst>
                <a:ext uri="{FF2B5EF4-FFF2-40B4-BE49-F238E27FC236}">
                  <a16:creationId xmlns:a16="http://schemas.microsoft.com/office/drawing/2014/main" id="{45B9D0AC-DC6B-4614-BF39-EC099A8ACDB6}"/>
                </a:ext>
              </a:extLst>
            </p:cNvPr>
            <p:cNvSpPr/>
            <p:nvPr/>
          </p:nvSpPr>
          <p:spPr>
            <a:xfrm>
              <a:off x="6038685" y="3225516"/>
              <a:ext cx="2599804" cy="554087"/>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lIns="36000" rIns="360000" rtlCol="0" anchor="ctr"/>
            <a:lstStyle/>
            <a:p>
              <a:r>
                <a:rPr lang="en-GB" sz="1000" dirty="0"/>
                <a:t>Table</a:t>
              </a:r>
            </a:p>
          </p:txBody>
        </p:sp>
        <p:pic>
          <p:nvPicPr>
            <p:cNvPr id="882" name="Picture 881">
              <a:extLst>
                <a:ext uri="{FF2B5EF4-FFF2-40B4-BE49-F238E27FC236}">
                  <a16:creationId xmlns:a16="http://schemas.microsoft.com/office/drawing/2014/main" id="{2C6BE842-41C7-4D5E-8148-1EA84D1489A5}"/>
                </a:ext>
              </a:extLst>
            </p:cNvPr>
            <p:cNvPicPr>
              <a:picLocks noChangeAspect="1"/>
            </p:cNvPicPr>
            <p:nvPr/>
          </p:nvPicPr>
          <p:blipFill>
            <a:blip r:embed="rId21"/>
            <a:stretch>
              <a:fillRect/>
            </a:stretch>
          </p:blipFill>
          <p:spPr>
            <a:xfrm>
              <a:off x="7984294" y="3272588"/>
              <a:ext cx="471621" cy="433546"/>
            </a:xfrm>
            <a:prstGeom prst="rect">
              <a:avLst/>
            </a:prstGeom>
          </p:spPr>
        </p:pic>
      </p:grpSp>
      <p:sp>
        <p:nvSpPr>
          <p:cNvPr id="883" name="Connection String Target">
            <a:extLst>
              <a:ext uri="{FF2B5EF4-FFF2-40B4-BE49-F238E27FC236}">
                <a16:creationId xmlns:a16="http://schemas.microsoft.com/office/drawing/2014/main" id="{6B356531-E650-4CBB-8A7D-DC12B58E4640}"/>
              </a:ext>
            </a:extLst>
          </p:cNvPr>
          <p:cNvSpPr/>
          <p:nvPr/>
        </p:nvSpPr>
        <p:spPr>
          <a:xfrm>
            <a:off x="16704509" y="906811"/>
            <a:ext cx="125730" cy="113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84" name="Connection String connector">
            <a:extLst>
              <a:ext uri="{FF2B5EF4-FFF2-40B4-BE49-F238E27FC236}">
                <a16:creationId xmlns:a16="http://schemas.microsoft.com/office/drawing/2014/main" id="{615A9063-D360-4158-B3C9-8FAAC02E6FC0}"/>
              </a:ext>
            </a:extLst>
          </p:cNvPr>
          <p:cNvCxnSpPr>
            <a:cxnSpLocks/>
            <a:stCxn id="891" idx="2"/>
            <a:endCxn id="883" idx="2"/>
          </p:cNvCxnSpPr>
          <p:nvPr/>
        </p:nvCxnSpPr>
        <p:spPr>
          <a:xfrm flipH="1" flipV="1">
            <a:off x="16704509" y="963370"/>
            <a:ext cx="71394" cy="114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85" name="KeyVault 2">
            <a:extLst>
              <a:ext uri="{FF2B5EF4-FFF2-40B4-BE49-F238E27FC236}">
                <a16:creationId xmlns:a16="http://schemas.microsoft.com/office/drawing/2014/main" id="{557896DA-0ABA-4377-96D6-4998BD7E1691}"/>
              </a:ext>
            </a:extLst>
          </p:cNvPr>
          <p:cNvGrpSpPr/>
          <p:nvPr/>
        </p:nvGrpSpPr>
        <p:grpSpPr>
          <a:xfrm>
            <a:off x="14888286" y="2180236"/>
            <a:ext cx="1403429" cy="757884"/>
            <a:chOff x="8757876" y="-3665859"/>
            <a:chExt cx="5351967" cy="2890185"/>
          </a:xfrm>
        </p:grpSpPr>
        <p:sp>
          <p:nvSpPr>
            <p:cNvPr id="886" name="White Box">
              <a:extLst>
                <a:ext uri="{FF2B5EF4-FFF2-40B4-BE49-F238E27FC236}">
                  <a16:creationId xmlns:a16="http://schemas.microsoft.com/office/drawing/2014/main" id="{95315156-3FFD-4FF3-A7A9-4F6A375BB975}"/>
                </a:ext>
              </a:extLst>
            </p:cNvPr>
            <p:cNvSpPr/>
            <p:nvPr/>
          </p:nvSpPr>
          <p:spPr>
            <a:xfrm>
              <a:off x="8757876" y="-3665859"/>
              <a:ext cx="5351967" cy="289018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00"/>
            </a:p>
          </p:txBody>
        </p:sp>
        <p:pic>
          <p:nvPicPr>
            <p:cNvPr id="887" name="KeyVault icon">
              <a:extLst>
                <a:ext uri="{FF2B5EF4-FFF2-40B4-BE49-F238E27FC236}">
                  <a16:creationId xmlns:a16="http://schemas.microsoft.com/office/drawing/2014/main" id="{736F774F-3032-4266-A80A-6FA824790281}"/>
                </a:ext>
              </a:extLst>
            </p:cNvPr>
            <p:cNvPicPr>
              <a:picLocks noChangeAspect="1"/>
            </p:cNvPicPr>
            <p:nvPr/>
          </p:nvPicPr>
          <p:blipFill>
            <a:blip r:embed="rId22"/>
            <a:stretch>
              <a:fillRect/>
            </a:stretch>
          </p:blipFill>
          <p:spPr>
            <a:xfrm>
              <a:off x="8843341" y="-3574138"/>
              <a:ext cx="2518533" cy="2720698"/>
            </a:xfrm>
            <a:prstGeom prst="rect">
              <a:avLst/>
            </a:prstGeom>
          </p:spPr>
        </p:pic>
        <p:sp>
          <p:nvSpPr>
            <p:cNvPr id="888" name="&quot;Key Vault&quot;">
              <a:extLst>
                <a:ext uri="{FF2B5EF4-FFF2-40B4-BE49-F238E27FC236}">
                  <a16:creationId xmlns:a16="http://schemas.microsoft.com/office/drawing/2014/main" id="{6AE1B184-EC93-48DA-ACCC-8DFB835192F4}"/>
                </a:ext>
              </a:extLst>
            </p:cNvPr>
            <p:cNvSpPr/>
            <p:nvPr/>
          </p:nvSpPr>
          <p:spPr>
            <a:xfrm>
              <a:off x="11783906" y="-1335693"/>
              <a:ext cx="1909992" cy="528165"/>
            </a:xfrm>
            <a:prstGeom prst="rect">
              <a:avLst/>
            </a:prstGeom>
            <a:noFill/>
          </p:spPr>
          <p:txBody>
            <a:bodyPr wrap="square" lIns="0" tIns="0" rIns="0" bIns="0">
              <a:spAutoFit/>
            </a:bodyPr>
            <a:lstStyle/>
            <a:p>
              <a:r>
                <a:rPr lang="en-US" sz="900" b="0" cap="none" spc="0" dirty="0">
                  <a:ln w="0"/>
                  <a:solidFill>
                    <a:schemeClr val="tx1"/>
                  </a:solidFill>
                </a:rPr>
                <a:t>Key Vault</a:t>
              </a:r>
            </a:p>
          </p:txBody>
        </p:sp>
      </p:grpSp>
      <p:grpSp>
        <p:nvGrpSpPr>
          <p:cNvPr id="889" name="Connection String 2">
            <a:extLst>
              <a:ext uri="{FF2B5EF4-FFF2-40B4-BE49-F238E27FC236}">
                <a16:creationId xmlns:a16="http://schemas.microsoft.com/office/drawing/2014/main" id="{70921C1B-7BAB-44D1-AEA8-0ED88938BBCC}"/>
              </a:ext>
            </a:extLst>
          </p:cNvPr>
          <p:cNvGrpSpPr/>
          <p:nvPr/>
        </p:nvGrpSpPr>
        <p:grpSpPr>
          <a:xfrm>
            <a:off x="16359659" y="895086"/>
            <a:ext cx="834395" cy="182333"/>
            <a:chOff x="7170156" y="-1279799"/>
            <a:chExt cx="834395" cy="182333"/>
          </a:xfrm>
        </p:grpSpPr>
        <p:sp>
          <p:nvSpPr>
            <p:cNvPr id="890" name="Connection String">
              <a:extLst>
                <a:ext uri="{FF2B5EF4-FFF2-40B4-BE49-F238E27FC236}">
                  <a16:creationId xmlns:a16="http://schemas.microsoft.com/office/drawing/2014/main" id="{021D62BC-5EF2-499D-B558-BC0DC2D197AB}"/>
                </a:ext>
              </a:extLst>
            </p:cNvPr>
            <p:cNvSpPr/>
            <p:nvPr/>
          </p:nvSpPr>
          <p:spPr>
            <a:xfrm>
              <a:off x="7172064" y="-1279799"/>
              <a:ext cx="832487" cy="18233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r>
                <a:rPr lang="en-GB" sz="1050" dirty="0">
                  <a:solidFill>
                    <a:schemeClr val="tx1">
                      <a:lumMod val="50000"/>
                      <a:lumOff val="50000"/>
                    </a:schemeClr>
                  </a:solidFill>
                </a:rPr>
                <a:t>// stg26ea39</a:t>
              </a:r>
            </a:p>
          </p:txBody>
        </p:sp>
        <p:sp>
          <p:nvSpPr>
            <p:cNvPr id="891" name="Transparent cover" hidden="1">
              <a:extLst>
                <a:ext uri="{FF2B5EF4-FFF2-40B4-BE49-F238E27FC236}">
                  <a16:creationId xmlns:a16="http://schemas.microsoft.com/office/drawing/2014/main" id="{FB0141FD-5D39-412A-AFD8-AEA7A227B9C7}"/>
                </a:ext>
              </a:extLst>
            </p:cNvPr>
            <p:cNvSpPr/>
            <p:nvPr/>
          </p:nvSpPr>
          <p:spPr>
            <a:xfrm>
              <a:off x="7170156" y="-1279799"/>
              <a:ext cx="832487" cy="182333"/>
            </a:xfrm>
            <a:prstGeom prst="rect">
              <a:avLst/>
            </a:prstGeom>
            <a:solidFill>
              <a:schemeClr val="bg1">
                <a:lumMod val="95000"/>
                <a:alpha val="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endParaRPr lang="en-GB" sz="1050" dirty="0">
                <a:solidFill>
                  <a:schemeClr val="tx1">
                    <a:lumMod val="50000"/>
                    <a:lumOff val="50000"/>
                  </a:schemeClr>
                </a:solidFill>
              </a:endParaRPr>
            </a:p>
          </p:txBody>
        </p:sp>
      </p:grpSp>
    </p:spTree>
    <p:extLst>
      <p:ext uri="{BB962C8B-B14F-4D97-AF65-F5344CB8AC3E}">
        <p14:creationId xmlns:p14="http://schemas.microsoft.com/office/powerpoint/2010/main" val="2758279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Azure Active Directory">
            <a:extLst>
              <a:ext uri="{FF2B5EF4-FFF2-40B4-BE49-F238E27FC236}">
                <a16:creationId xmlns:a16="http://schemas.microsoft.com/office/drawing/2014/main" id="{06D18400-92FE-469C-984C-A4FCC369A04F}"/>
              </a:ext>
            </a:extLst>
          </p:cNvPr>
          <p:cNvGrpSpPr/>
          <p:nvPr/>
        </p:nvGrpSpPr>
        <p:grpSpPr>
          <a:xfrm>
            <a:off x="413198" y="591865"/>
            <a:ext cx="2430084" cy="2128550"/>
            <a:chOff x="1789106" y="6842758"/>
            <a:chExt cx="2430084" cy="2128550"/>
          </a:xfrm>
        </p:grpSpPr>
        <p:pic>
          <p:nvPicPr>
            <p:cNvPr id="1026" name="Picture 2" descr="http://www.clker.com/cliparts/6/w/x/R/M/N/open-book-outline-md.png">
              <a:extLst>
                <a:ext uri="{FF2B5EF4-FFF2-40B4-BE49-F238E27FC236}">
                  <a16:creationId xmlns:a16="http://schemas.microsoft.com/office/drawing/2014/main" id="{032B6C10-FB28-4BE5-B55D-6353277E43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9106" y="6842758"/>
              <a:ext cx="2430084" cy="195056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C70227C-3F25-4880-AC33-91A6D0187834}"/>
                </a:ext>
              </a:extLst>
            </p:cNvPr>
            <p:cNvSpPr txBox="1"/>
            <p:nvPr/>
          </p:nvSpPr>
          <p:spPr>
            <a:xfrm>
              <a:off x="2086911" y="7151193"/>
              <a:ext cx="1877898" cy="369332"/>
            </a:xfrm>
            <a:prstGeom prst="rect">
              <a:avLst/>
            </a:prstGeom>
            <a:solidFill>
              <a:schemeClr val="bg1"/>
            </a:solidFill>
            <a:ln>
              <a:solidFill>
                <a:schemeClr val="bg1">
                  <a:lumMod val="95000"/>
                </a:schemeClr>
              </a:solidFill>
            </a:ln>
          </p:spPr>
          <p:txBody>
            <a:bodyPr wrap="square" rtlCol="0">
              <a:spAutoFit/>
            </a:bodyPr>
            <a:lstStyle/>
            <a:p>
              <a:r>
                <a:rPr lang="en-GB" dirty="0"/>
                <a:t>Alex</a:t>
              </a:r>
            </a:p>
          </p:txBody>
        </p:sp>
        <p:sp>
          <p:nvSpPr>
            <p:cNvPr id="486" name="TextBox 485">
              <a:extLst>
                <a:ext uri="{FF2B5EF4-FFF2-40B4-BE49-F238E27FC236}">
                  <a16:creationId xmlns:a16="http://schemas.microsoft.com/office/drawing/2014/main" id="{12B61A15-C632-4A46-9F1A-257201D415A1}"/>
                </a:ext>
              </a:extLst>
            </p:cNvPr>
            <p:cNvSpPr txBox="1"/>
            <p:nvPr/>
          </p:nvSpPr>
          <p:spPr>
            <a:xfrm>
              <a:off x="2127387" y="7816940"/>
              <a:ext cx="1877898" cy="369332"/>
            </a:xfrm>
            <a:prstGeom prst="rect">
              <a:avLst/>
            </a:prstGeom>
            <a:solidFill>
              <a:schemeClr val="bg1"/>
            </a:solidFill>
            <a:ln>
              <a:solidFill>
                <a:schemeClr val="bg1">
                  <a:lumMod val="95000"/>
                </a:schemeClr>
              </a:solidFill>
            </a:ln>
          </p:spPr>
          <p:txBody>
            <a:bodyPr wrap="square" rtlCol="0">
              <a:spAutoFit/>
            </a:bodyPr>
            <a:lstStyle/>
            <a:p>
              <a:endParaRPr lang="en-GB" dirty="0"/>
            </a:p>
          </p:txBody>
        </p:sp>
        <p:pic>
          <p:nvPicPr>
            <p:cNvPr id="68" name="Picture 67" descr="Image result for azure active directory">
              <a:extLst>
                <a:ext uri="{FF2B5EF4-FFF2-40B4-BE49-F238E27FC236}">
                  <a16:creationId xmlns:a16="http://schemas.microsoft.com/office/drawing/2014/main" id="{3DE95FC9-46E7-405A-A11E-BD74FE2436F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532" r="22015"/>
            <a:stretch/>
          </p:blipFill>
          <p:spPr bwMode="auto">
            <a:xfrm>
              <a:off x="2607121" y="8195738"/>
              <a:ext cx="819195" cy="77557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3" name="Laptop">
            <a:extLst>
              <a:ext uri="{FF2B5EF4-FFF2-40B4-BE49-F238E27FC236}">
                <a16:creationId xmlns:a16="http://schemas.microsoft.com/office/drawing/2014/main" id="{753E43F9-8B07-4BDD-86A2-BB6370F0EDA9}"/>
              </a:ext>
            </a:extLst>
          </p:cNvPr>
          <p:cNvGrpSpPr/>
          <p:nvPr/>
        </p:nvGrpSpPr>
        <p:grpSpPr>
          <a:xfrm rot="5400000">
            <a:off x="452992" y="3775219"/>
            <a:ext cx="1420433" cy="930062"/>
            <a:chOff x="127000" y="127000"/>
            <a:chExt cx="11709400" cy="6604000"/>
          </a:xfrm>
        </p:grpSpPr>
        <p:sp>
          <p:nvSpPr>
            <p:cNvPr id="498" name="Rectangle: Rounded Corners 497">
              <a:extLst>
                <a:ext uri="{FF2B5EF4-FFF2-40B4-BE49-F238E27FC236}">
                  <a16:creationId xmlns:a16="http://schemas.microsoft.com/office/drawing/2014/main" id="{2982E214-0DD3-4FAA-BC8A-F6A13B946FCD}"/>
                </a:ext>
              </a:extLst>
            </p:cNvPr>
            <p:cNvSpPr/>
            <p:nvPr/>
          </p:nvSpPr>
          <p:spPr>
            <a:xfrm>
              <a:off x="127000" y="127000"/>
              <a:ext cx="5854700" cy="6604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46" name="Rectangle: Rounded Corners 545">
              <a:extLst>
                <a:ext uri="{FF2B5EF4-FFF2-40B4-BE49-F238E27FC236}">
                  <a16:creationId xmlns:a16="http://schemas.microsoft.com/office/drawing/2014/main" id="{2177DEC6-0DFF-42CC-95DC-A6915537D182}"/>
                </a:ext>
              </a:extLst>
            </p:cNvPr>
            <p:cNvSpPr/>
            <p:nvPr/>
          </p:nvSpPr>
          <p:spPr>
            <a:xfrm>
              <a:off x="5981700" y="127000"/>
              <a:ext cx="5854700" cy="6604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47" name="Rectangle: Rounded Corners 546">
              <a:extLst>
                <a:ext uri="{FF2B5EF4-FFF2-40B4-BE49-F238E27FC236}">
                  <a16:creationId xmlns:a16="http://schemas.microsoft.com/office/drawing/2014/main" id="{087F1335-3860-4531-B6E0-4CD7765FEDF1}"/>
                </a:ext>
              </a:extLst>
            </p:cNvPr>
            <p:cNvSpPr/>
            <p:nvPr/>
          </p:nvSpPr>
          <p:spPr>
            <a:xfrm>
              <a:off x="355600" y="482600"/>
              <a:ext cx="5308600" cy="598800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48" name="Rectangle: Rounded Corners 547">
              <a:extLst>
                <a:ext uri="{FF2B5EF4-FFF2-40B4-BE49-F238E27FC236}">
                  <a16:creationId xmlns:a16="http://schemas.microsoft.com/office/drawing/2014/main" id="{42A2227A-25E5-4F3A-987E-3FE05D5BAF00}"/>
                </a:ext>
              </a:extLst>
            </p:cNvPr>
            <p:cNvSpPr/>
            <p:nvPr/>
          </p:nvSpPr>
          <p:spPr>
            <a:xfrm>
              <a:off x="10820400" y="1450954"/>
              <a:ext cx="654050" cy="40513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nvGrpSpPr>
            <p:cNvPr id="549" name="Group 548">
              <a:extLst>
                <a:ext uri="{FF2B5EF4-FFF2-40B4-BE49-F238E27FC236}">
                  <a16:creationId xmlns:a16="http://schemas.microsoft.com/office/drawing/2014/main" id="{D9EF55F4-5E4F-4D8B-9859-301FAC389135}"/>
                </a:ext>
              </a:extLst>
            </p:cNvPr>
            <p:cNvGrpSpPr/>
            <p:nvPr/>
          </p:nvGrpSpPr>
          <p:grpSpPr>
            <a:xfrm>
              <a:off x="8128000" y="717550"/>
              <a:ext cx="654050" cy="5422900"/>
              <a:chOff x="7137400" y="711200"/>
              <a:chExt cx="654050" cy="5422900"/>
            </a:xfrm>
          </p:grpSpPr>
          <p:sp>
            <p:nvSpPr>
              <p:cNvPr id="593" name="Rectangle: Rounded Corners 592">
                <a:extLst>
                  <a:ext uri="{FF2B5EF4-FFF2-40B4-BE49-F238E27FC236}">
                    <a16:creationId xmlns:a16="http://schemas.microsoft.com/office/drawing/2014/main" id="{C89D8101-6B7B-4816-99B0-4E457B70A752}"/>
                  </a:ext>
                </a:extLst>
              </p:cNvPr>
              <p:cNvSpPr/>
              <p:nvPr/>
            </p:nvSpPr>
            <p:spPr>
              <a:xfrm>
                <a:off x="7137400" y="7112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95" name="Rectangle: Rounded Corners 594">
                <a:extLst>
                  <a:ext uri="{FF2B5EF4-FFF2-40B4-BE49-F238E27FC236}">
                    <a16:creationId xmlns:a16="http://schemas.microsoft.com/office/drawing/2014/main" id="{2ABD37BF-4CD3-4FA5-B28A-9D6E79495CB0}"/>
                  </a:ext>
                </a:extLst>
              </p:cNvPr>
              <p:cNvSpPr/>
              <p:nvPr/>
            </p:nvSpPr>
            <p:spPr>
              <a:xfrm>
                <a:off x="7137400" y="14859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97" name="Rectangle: Rounded Corners 596">
                <a:extLst>
                  <a:ext uri="{FF2B5EF4-FFF2-40B4-BE49-F238E27FC236}">
                    <a16:creationId xmlns:a16="http://schemas.microsoft.com/office/drawing/2014/main" id="{EDB01FB6-3769-4F4D-BCA1-BA07E3062C2A}"/>
                  </a:ext>
                </a:extLst>
              </p:cNvPr>
              <p:cNvSpPr/>
              <p:nvPr/>
            </p:nvSpPr>
            <p:spPr>
              <a:xfrm>
                <a:off x="7137400" y="22606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98" name="Rectangle: Rounded Corners 597">
                <a:extLst>
                  <a:ext uri="{FF2B5EF4-FFF2-40B4-BE49-F238E27FC236}">
                    <a16:creationId xmlns:a16="http://schemas.microsoft.com/office/drawing/2014/main" id="{DBE5C3D3-9964-44AC-83EC-78A02BCF5173}"/>
                  </a:ext>
                </a:extLst>
              </p:cNvPr>
              <p:cNvSpPr/>
              <p:nvPr/>
            </p:nvSpPr>
            <p:spPr>
              <a:xfrm>
                <a:off x="7137400" y="30353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99" name="Rectangle: Rounded Corners 598">
                <a:extLst>
                  <a:ext uri="{FF2B5EF4-FFF2-40B4-BE49-F238E27FC236}">
                    <a16:creationId xmlns:a16="http://schemas.microsoft.com/office/drawing/2014/main" id="{3FCA105A-34D7-414E-8E0F-5C922EF077D5}"/>
                  </a:ext>
                </a:extLst>
              </p:cNvPr>
              <p:cNvSpPr/>
              <p:nvPr/>
            </p:nvSpPr>
            <p:spPr>
              <a:xfrm>
                <a:off x="7137400" y="38100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00" name="Rectangle: Rounded Corners 599">
                <a:extLst>
                  <a:ext uri="{FF2B5EF4-FFF2-40B4-BE49-F238E27FC236}">
                    <a16:creationId xmlns:a16="http://schemas.microsoft.com/office/drawing/2014/main" id="{384B0419-BBE0-4E50-94D3-E12DBEA5BA99}"/>
                  </a:ext>
                </a:extLst>
              </p:cNvPr>
              <p:cNvSpPr/>
              <p:nvPr/>
            </p:nvSpPr>
            <p:spPr>
              <a:xfrm>
                <a:off x="7137400" y="45847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01" name="Rectangle: Rounded Corners 600">
                <a:extLst>
                  <a:ext uri="{FF2B5EF4-FFF2-40B4-BE49-F238E27FC236}">
                    <a16:creationId xmlns:a16="http://schemas.microsoft.com/office/drawing/2014/main" id="{DE8603C0-4624-4385-80AD-EC0DDFA107DE}"/>
                  </a:ext>
                </a:extLst>
              </p:cNvPr>
              <p:cNvSpPr/>
              <p:nvPr/>
            </p:nvSpPr>
            <p:spPr>
              <a:xfrm>
                <a:off x="7137400" y="53594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grpSp>
          <p:nvGrpSpPr>
            <p:cNvPr id="550" name="Group 549">
              <a:extLst>
                <a:ext uri="{FF2B5EF4-FFF2-40B4-BE49-F238E27FC236}">
                  <a16:creationId xmlns:a16="http://schemas.microsoft.com/office/drawing/2014/main" id="{D750DC03-C468-404A-9324-A0EDF553BB41}"/>
                </a:ext>
              </a:extLst>
            </p:cNvPr>
            <p:cNvGrpSpPr/>
            <p:nvPr/>
          </p:nvGrpSpPr>
          <p:grpSpPr>
            <a:xfrm>
              <a:off x="8823324" y="1028700"/>
              <a:ext cx="654050" cy="4648200"/>
              <a:chOff x="7137400" y="1485900"/>
              <a:chExt cx="654050" cy="4648200"/>
            </a:xfrm>
          </p:grpSpPr>
          <p:sp>
            <p:nvSpPr>
              <p:cNvPr id="582" name="Rectangle: Rounded Corners 581">
                <a:extLst>
                  <a:ext uri="{FF2B5EF4-FFF2-40B4-BE49-F238E27FC236}">
                    <a16:creationId xmlns:a16="http://schemas.microsoft.com/office/drawing/2014/main" id="{77C1BE6B-51AA-4A9F-805C-96A613B7D632}"/>
                  </a:ext>
                </a:extLst>
              </p:cNvPr>
              <p:cNvSpPr/>
              <p:nvPr/>
            </p:nvSpPr>
            <p:spPr>
              <a:xfrm>
                <a:off x="7137400" y="14859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86" name="Rectangle: Rounded Corners 585">
                <a:extLst>
                  <a:ext uri="{FF2B5EF4-FFF2-40B4-BE49-F238E27FC236}">
                    <a16:creationId xmlns:a16="http://schemas.microsoft.com/office/drawing/2014/main" id="{702588E0-4C39-4FEC-B3BA-5633905DD2FA}"/>
                  </a:ext>
                </a:extLst>
              </p:cNvPr>
              <p:cNvSpPr/>
              <p:nvPr/>
            </p:nvSpPr>
            <p:spPr>
              <a:xfrm>
                <a:off x="7137400" y="22606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87" name="Rectangle: Rounded Corners 586">
                <a:extLst>
                  <a:ext uri="{FF2B5EF4-FFF2-40B4-BE49-F238E27FC236}">
                    <a16:creationId xmlns:a16="http://schemas.microsoft.com/office/drawing/2014/main" id="{2A6A0ACB-08E7-4F23-9965-39DD1AC581DD}"/>
                  </a:ext>
                </a:extLst>
              </p:cNvPr>
              <p:cNvSpPr/>
              <p:nvPr/>
            </p:nvSpPr>
            <p:spPr>
              <a:xfrm>
                <a:off x="7137400" y="30353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88" name="Rectangle: Rounded Corners 587">
                <a:extLst>
                  <a:ext uri="{FF2B5EF4-FFF2-40B4-BE49-F238E27FC236}">
                    <a16:creationId xmlns:a16="http://schemas.microsoft.com/office/drawing/2014/main" id="{BFFDA69B-F45D-4DC6-9543-3FB52FA415F8}"/>
                  </a:ext>
                </a:extLst>
              </p:cNvPr>
              <p:cNvSpPr/>
              <p:nvPr/>
            </p:nvSpPr>
            <p:spPr>
              <a:xfrm>
                <a:off x="7137400" y="38100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89" name="Rectangle: Rounded Corners 588">
                <a:extLst>
                  <a:ext uri="{FF2B5EF4-FFF2-40B4-BE49-F238E27FC236}">
                    <a16:creationId xmlns:a16="http://schemas.microsoft.com/office/drawing/2014/main" id="{5E7790C3-43A2-4597-A23C-6DE4A6A947B1}"/>
                  </a:ext>
                </a:extLst>
              </p:cNvPr>
              <p:cNvSpPr/>
              <p:nvPr/>
            </p:nvSpPr>
            <p:spPr>
              <a:xfrm>
                <a:off x="7137400" y="45847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90" name="Rectangle: Rounded Corners 589">
                <a:extLst>
                  <a:ext uri="{FF2B5EF4-FFF2-40B4-BE49-F238E27FC236}">
                    <a16:creationId xmlns:a16="http://schemas.microsoft.com/office/drawing/2014/main" id="{887D854E-37BB-45CD-970C-DBA1F8EF85E6}"/>
                  </a:ext>
                </a:extLst>
              </p:cNvPr>
              <p:cNvSpPr/>
              <p:nvPr/>
            </p:nvSpPr>
            <p:spPr>
              <a:xfrm>
                <a:off x="7137400" y="53594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grpSp>
          <p:nvGrpSpPr>
            <p:cNvPr id="551" name="Group 550">
              <a:extLst>
                <a:ext uri="{FF2B5EF4-FFF2-40B4-BE49-F238E27FC236}">
                  <a16:creationId xmlns:a16="http://schemas.microsoft.com/office/drawing/2014/main" id="{A2AF3BAB-80C6-4C12-ACB8-050D47DAB260}"/>
                </a:ext>
              </a:extLst>
            </p:cNvPr>
            <p:cNvGrpSpPr/>
            <p:nvPr/>
          </p:nvGrpSpPr>
          <p:grpSpPr>
            <a:xfrm>
              <a:off x="9512299" y="742950"/>
              <a:ext cx="654050" cy="5422900"/>
              <a:chOff x="7137400" y="711200"/>
              <a:chExt cx="654050" cy="5422900"/>
            </a:xfrm>
          </p:grpSpPr>
          <p:sp>
            <p:nvSpPr>
              <p:cNvPr id="552" name="Rectangle: Rounded Corners 551">
                <a:extLst>
                  <a:ext uri="{FF2B5EF4-FFF2-40B4-BE49-F238E27FC236}">
                    <a16:creationId xmlns:a16="http://schemas.microsoft.com/office/drawing/2014/main" id="{78D67742-3084-4A60-B23E-ADD5F5282AC8}"/>
                  </a:ext>
                </a:extLst>
              </p:cNvPr>
              <p:cNvSpPr/>
              <p:nvPr/>
            </p:nvSpPr>
            <p:spPr>
              <a:xfrm>
                <a:off x="7137400" y="7112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53" name="Rectangle: Rounded Corners 552">
                <a:extLst>
                  <a:ext uri="{FF2B5EF4-FFF2-40B4-BE49-F238E27FC236}">
                    <a16:creationId xmlns:a16="http://schemas.microsoft.com/office/drawing/2014/main" id="{7D419E90-A413-4DBD-871A-0B0754D7E53D}"/>
                  </a:ext>
                </a:extLst>
              </p:cNvPr>
              <p:cNvSpPr/>
              <p:nvPr/>
            </p:nvSpPr>
            <p:spPr>
              <a:xfrm>
                <a:off x="7137400" y="14859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54" name="Rectangle: Rounded Corners 553">
                <a:extLst>
                  <a:ext uri="{FF2B5EF4-FFF2-40B4-BE49-F238E27FC236}">
                    <a16:creationId xmlns:a16="http://schemas.microsoft.com/office/drawing/2014/main" id="{CFF24577-8776-4DFB-91E7-8EC6A68C3841}"/>
                  </a:ext>
                </a:extLst>
              </p:cNvPr>
              <p:cNvSpPr/>
              <p:nvPr/>
            </p:nvSpPr>
            <p:spPr>
              <a:xfrm>
                <a:off x="7137400" y="22606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75" name="Rectangle: Rounded Corners 574">
                <a:extLst>
                  <a:ext uri="{FF2B5EF4-FFF2-40B4-BE49-F238E27FC236}">
                    <a16:creationId xmlns:a16="http://schemas.microsoft.com/office/drawing/2014/main" id="{71556B45-DE07-42F4-B892-AC284640D4D2}"/>
                  </a:ext>
                </a:extLst>
              </p:cNvPr>
              <p:cNvSpPr/>
              <p:nvPr/>
            </p:nvSpPr>
            <p:spPr>
              <a:xfrm>
                <a:off x="7137400" y="30353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79" name="Rectangle: Rounded Corners 578">
                <a:extLst>
                  <a:ext uri="{FF2B5EF4-FFF2-40B4-BE49-F238E27FC236}">
                    <a16:creationId xmlns:a16="http://schemas.microsoft.com/office/drawing/2014/main" id="{8E507ED7-DBF9-4403-B26D-4B34F261FF58}"/>
                  </a:ext>
                </a:extLst>
              </p:cNvPr>
              <p:cNvSpPr/>
              <p:nvPr/>
            </p:nvSpPr>
            <p:spPr>
              <a:xfrm>
                <a:off x="7137400" y="38100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80" name="Rectangle: Rounded Corners 579">
                <a:extLst>
                  <a:ext uri="{FF2B5EF4-FFF2-40B4-BE49-F238E27FC236}">
                    <a16:creationId xmlns:a16="http://schemas.microsoft.com/office/drawing/2014/main" id="{EC3E9B74-064B-4241-86AA-1A13CA37FA44}"/>
                  </a:ext>
                </a:extLst>
              </p:cNvPr>
              <p:cNvSpPr/>
              <p:nvPr/>
            </p:nvSpPr>
            <p:spPr>
              <a:xfrm>
                <a:off x="7137400" y="45847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81" name="Rectangle: Rounded Corners 580">
                <a:extLst>
                  <a:ext uri="{FF2B5EF4-FFF2-40B4-BE49-F238E27FC236}">
                    <a16:creationId xmlns:a16="http://schemas.microsoft.com/office/drawing/2014/main" id="{2A304D30-FF3F-40E9-8348-B59CCF0A5136}"/>
                  </a:ext>
                </a:extLst>
              </p:cNvPr>
              <p:cNvSpPr/>
              <p:nvPr/>
            </p:nvSpPr>
            <p:spPr>
              <a:xfrm>
                <a:off x="7137400" y="5359400"/>
                <a:ext cx="654050" cy="774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grpSp>
      <p:grpSp>
        <p:nvGrpSpPr>
          <p:cNvPr id="602" name="Blue User">
            <a:extLst>
              <a:ext uri="{FF2B5EF4-FFF2-40B4-BE49-F238E27FC236}">
                <a16:creationId xmlns:a16="http://schemas.microsoft.com/office/drawing/2014/main" id="{04E0F903-CE5F-4072-A004-6D188F8710C7}"/>
              </a:ext>
            </a:extLst>
          </p:cNvPr>
          <p:cNvGrpSpPr/>
          <p:nvPr/>
        </p:nvGrpSpPr>
        <p:grpSpPr>
          <a:xfrm>
            <a:off x="843782" y="5065680"/>
            <a:ext cx="787456" cy="965707"/>
            <a:chOff x="1525370" y="4283566"/>
            <a:chExt cx="787456" cy="965707"/>
          </a:xfrm>
        </p:grpSpPr>
        <p:pic>
          <p:nvPicPr>
            <p:cNvPr id="603" name="Blue User pic" descr="User">
              <a:extLst>
                <a:ext uri="{FF2B5EF4-FFF2-40B4-BE49-F238E27FC236}">
                  <a16:creationId xmlns:a16="http://schemas.microsoft.com/office/drawing/2014/main" id="{561A8A67-C9B5-413A-946A-6C2291913AD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79000" y="4283566"/>
              <a:ext cx="641941" cy="638989"/>
            </a:xfrm>
            <a:prstGeom prst="rect">
              <a:avLst/>
            </a:prstGeom>
          </p:spPr>
        </p:pic>
        <p:sp>
          <p:nvSpPr>
            <p:cNvPr id="610" name="Blue Name">
              <a:extLst>
                <a:ext uri="{FF2B5EF4-FFF2-40B4-BE49-F238E27FC236}">
                  <a16:creationId xmlns:a16="http://schemas.microsoft.com/office/drawing/2014/main" id="{83494460-22FF-4AFF-8123-660672F2F8A5}"/>
                </a:ext>
              </a:extLst>
            </p:cNvPr>
            <p:cNvSpPr txBox="1"/>
            <p:nvPr/>
          </p:nvSpPr>
          <p:spPr>
            <a:xfrm>
              <a:off x="1525370" y="4879941"/>
              <a:ext cx="787456" cy="369332"/>
            </a:xfrm>
            <a:prstGeom prst="rect">
              <a:avLst/>
            </a:prstGeom>
            <a:noFill/>
          </p:spPr>
          <p:txBody>
            <a:bodyPr wrap="square" rtlCol="0">
              <a:spAutoFit/>
            </a:bodyPr>
            <a:lstStyle/>
            <a:p>
              <a:r>
                <a:rPr lang="en-GB" dirty="0"/>
                <a:t>Alex</a:t>
              </a:r>
            </a:p>
          </p:txBody>
        </p:sp>
      </p:grpSp>
      <p:grpSp>
        <p:nvGrpSpPr>
          <p:cNvPr id="611" name="Git">
            <a:extLst>
              <a:ext uri="{FF2B5EF4-FFF2-40B4-BE49-F238E27FC236}">
                <a16:creationId xmlns:a16="http://schemas.microsoft.com/office/drawing/2014/main" id="{A498F7D2-8625-4F3A-BA05-FDC1BE759D39}"/>
              </a:ext>
            </a:extLst>
          </p:cNvPr>
          <p:cNvGrpSpPr/>
          <p:nvPr/>
        </p:nvGrpSpPr>
        <p:grpSpPr>
          <a:xfrm>
            <a:off x="965225" y="3798893"/>
            <a:ext cx="371479" cy="371479"/>
            <a:chOff x="6032918" y="3734834"/>
            <a:chExt cx="371479" cy="371479"/>
          </a:xfrm>
        </p:grpSpPr>
        <p:sp>
          <p:nvSpPr>
            <p:cNvPr id="612" name="White background">
              <a:extLst>
                <a:ext uri="{FF2B5EF4-FFF2-40B4-BE49-F238E27FC236}">
                  <a16:creationId xmlns:a16="http://schemas.microsoft.com/office/drawing/2014/main" id="{A6BDC09D-08C7-428A-8DD5-DFB7DD4CF745}"/>
                </a:ext>
              </a:extLst>
            </p:cNvPr>
            <p:cNvSpPr/>
            <p:nvPr/>
          </p:nvSpPr>
          <p:spPr>
            <a:xfrm rot="2700000">
              <a:off x="6088766" y="3789907"/>
              <a:ext cx="264022" cy="26133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13" name="Git Image" descr="Image result for git icon">
              <a:extLst>
                <a:ext uri="{FF2B5EF4-FFF2-40B4-BE49-F238E27FC236}">
                  <a16:creationId xmlns:a16="http://schemas.microsoft.com/office/drawing/2014/main" id="{317A22CC-1089-4AB0-9028-35183C9A2FD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32918" y="3734834"/>
              <a:ext cx="371479" cy="3714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14" name="Application">
            <a:extLst>
              <a:ext uri="{FF2B5EF4-FFF2-40B4-BE49-F238E27FC236}">
                <a16:creationId xmlns:a16="http://schemas.microsoft.com/office/drawing/2014/main" id="{1E1E213C-549A-4948-842D-9EA71C2E996E}"/>
              </a:ext>
            </a:extLst>
          </p:cNvPr>
          <p:cNvGrpSpPr/>
          <p:nvPr/>
        </p:nvGrpSpPr>
        <p:grpSpPr>
          <a:xfrm>
            <a:off x="856106" y="3571142"/>
            <a:ext cx="631078" cy="631078"/>
            <a:chOff x="5016000" y="1464734"/>
            <a:chExt cx="2160000" cy="2160000"/>
          </a:xfrm>
        </p:grpSpPr>
        <p:sp>
          <p:nvSpPr>
            <p:cNvPr id="615" name="Green semicircle">
              <a:extLst>
                <a:ext uri="{FF2B5EF4-FFF2-40B4-BE49-F238E27FC236}">
                  <a16:creationId xmlns:a16="http://schemas.microsoft.com/office/drawing/2014/main" id="{E1926928-9715-4B74-9F6B-4D12517E506D}"/>
                </a:ext>
              </a:extLst>
            </p:cNvPr>
            <p:cNvSpPr>
              <a:spLocks noChangeAspect="1"/>
            </p:cNvSpPr>
            <p:nvPr/>
          </p:nvSpPr>
          <p:spPr>
            <a:xfrm rot="10800000">
              <a:off x="5016000" y="1464734"/>
              <a:ext cx="2160000" cy="2160000"/>
            </a:xfrm>
            <a:prstGeom prst="pie">
              <a:avLst>
                <a:gd name="adj1" fmla="val 0"/>
                <a:gd name="adj2" fmla="val 10799505"/>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solidFill>
                  <a:schemeClr val="tx1"/>
                </a:solidFill>
              </a:endParaRPr>
            </a:p>
            <a:p>
              <a:pPr algn="ctr"/>
              <a:endParaRPr lang="en-GB" dirty="0">
                <a:solidFill>
                  <a:schemeClr val="tx1"/>
                </a:solidFill>
              </a:endParaRPr>
            </a:p>
          </p:txBody>
        </p:sp>
        <p:sp>
          <p:nvSpPr>
            <p:cNvPr id="618" name="text">
              <a:extLst>
                <a:ext uri="{FF2B5EF4-FFF2-40B4-BE49-F238E27FC236}">
                  <a16:creationId xmlns:a16="http://schemas.microsoft.com/office/drawing/2014/main" id="{66FAF50C-DF76-4177-9A15-D0FED7075890}"/>
                </a:ext>
              </a:extLst>
            </p:cNvPr>
            <p:cNvSpPr txBox="1"/>
            <p:nvPr/>
          </p:nvSpPr>
          <p:spPr>
            <a:xfrm>
              <a:off x="5182475" y="1988697"/>
              <a:ext cx="1827044" cy="474043"/>
            </a:xfrm>
            <a:prstGeom prst="rect">
              <a:avLst/>
            </a:prstGeom>
            <a:noFill/>
          </p:spPr>
          <p:txBody>
            <a:bodyPr wrap="none" lIns="0" tIns="0" rIns="0" bIns="0" rtlCol="0">
              <a:spAutoFit/>
            </a:bodyPr>
            <a:lstStyle/>
            <a:p>
              <a:r>
                <a:rPr lang="en-GB" sz="900" dirty="0"/>
                <a:t>Application</a:t>
              </a:r>
            </a:p>
          </p:txBody>
        </p:sp>
      </p:grpSp>
      <p:grpSp>
        <p:nvGrpSpPr>
          <p:cNvPr id="282" name="Subscription">
            <a:extLst>
              <a:ext uri="{FF2B5EF4-FFF2-40B4-BE49-F238E27FC236}">
                <a16:creationId xmlns:a16="http://schemas.microsoft.com/office/drawing/2014/main" id="{F571A093-F0B4-4649-AA1C-F33C39979918}"/>
              </a:ext>
            </a:extLst>
          </p:cNvPr>
          <p:cNvGrpSpPr/>
          <p:nvPr/>
        </p:nvGrpSpPr>
        <p:grpSpPr>
          <a:xfrm>
            <a:off x="5233369" y="196512"/>
            <a:ext cx="7281408" cy="9118017"/>
            <a:chOff x="5233369" y="196512"/>
            <a:chExt cx="7281408" cy="9118017"/>
          </a:xfrm>
        </p:grpSpPr>
        <p:sp>
          <p:nvSpPr>
            <p:cNvPr id="283" name="Subscription box">
              <a:extLst>
                <a:ext uri="{FF2B5EF4-FFF2-40B4-BE49-F238E27FC236}">
                  <a16:creationId xmlns:a16="http://schemas.microsoft.com/office/drawing/2014/main" id="{94A9F53F-1798-4E6C-8638-55F070F719A3}"/>
                </a:ext>
              </a:extLst>
            </p:cNvPr>
            <p:cNvSpPr/>
            <p:nvPr/>
          </p:nvSpPr>
          <p:spPr>
            <a:xfrm>
              <a:off x="5465501" y="196512"/>
              <a:ext cx="7049276" cy="9118017"/>
            </a:xfrm>
            <a:prstGeom prst="rect">
              <a:avLst/>
            </a:prstGeom>
            <a:solidFill>
              <a:schemeClr val="accent4">
                <a:lumMod val="20000"/>
                <a:lumOff val="80000"/>
              </a:schemeClr>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84" name="Subscription Symbol">
              <a:extLst>
                <a:ext uri="{FF2B5EF4-FFF2-40B4-BE49-F238E27FC236}">
                  <a16:creationId xmlns:a16="http://schemas.microsoft.com/office/drawing/2014/main" id="{E1DC454F-C3ED-4AF5-AA88-ECDE58667F94}"/>
                </a:ext>
              </a:extLst>
            </p:cNvPr>
            <p:cNvGrpSpPr/>
            <p:nvPr/>
          </p:nvGrpSpPr>
          <p:grpSpPr>
            <a:xfrm>
              <a:off x="5233369" y="414988"/>
              <a:ext cx="488642" cy="789344"/>
              <a:chOff x="1168827" y="1504537"/>
              <a:chExt cx="488642" cy="789344"/>
            </a:xfrm>
          </p:grpSpPr>
          <p:sp>
            <p:nvSpPr>
              <p:cNvPr id="285" name="Rectangle 284">
                <a:extLst>
                  <a:ext uri="{FF2B5EF4-FFF2-40B4-BE49-F238E27FC236}">
                    <a16:creationId xmlns:a16="http://schemas.microsoft.com/office/drawing/2014/main" id="{A9C1CF55-4778-4024-B251-EBD2C4538679}"/>
                  </a:ext>
                </a:extLst>
              </p:cNvPr>
              <p:cNvSpPr/>
              <p:nvPr/>
            </p:nvSpPr>
            <p:spPr>
              <a:xfrm>
                <a:off x="1338440" y="1547994"/>
                <a:ext cx="162117" cy="13967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6" name="Picture 285">
                <a:extLst>
                  <a:ext uri="{FF2B5EF4-FFF2-40B4-BE49-F238E27FC236}">
                    <a16:creationId xmlns:a16="http://schemas.microsoft.com/office/drawing/2014/main" id="{158A211B-3831-498C-8ED0-DBD97A3C6AA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68827" y="1504537"/>
                <a:ext cx="488642" cy="789344"/>
              </a:xfrm>
              <a:prstGeom prst="rect">
                <a:avLst/>
              </a:prstGeom>
            </p:spPr>
          </p:pic>
        </p:grpSp>
      </p:grpSp>
      <p:grpSp>
        <p:nvGrpSpPr>
          <p:cNvPr id="2" name="ARM (RBACs)">
            <a:extLst>
              <a:ext uri="{FF2B5EF4-FFF2-40B4-BE49-F238E27FC236}">
                <a16:creationId xmlns:a16="http://schemas.microsoft.com/office/drawing/2014/main" id="{348DF1F9-D2B8-4F64-93A0-7734F6721DB9}"/>
              </a:ext>
            </a:extLst>
          </p:cNvPr>
          <p:cNvGrpSpPr/>
          <p:nvPr/>
        </p:nvGrpSpPr>
        <p:grpSpPr>
          <a:xfrm>
            <a:off x="4663056" y="4333075"/>
            <a:ext cx="1635620" cy="1868590"/>
            <a:chOff x="4663056" y="4333075"/>
            <a:chExt cx="1635620" cy="1868590"/>
          </a:xfrm>
        </p:grpSpPr>
        <p:sp>
          <p:nvSpPr>
            <p:cNvPr id="288" name="White box">
              <a:extLst>
                <a:ext uri="{FF2B5EF4-FFF2-40B4-BE49-F238E27FC236}">
                  <a16:creationId xmlns:a16="http://schemas.microsoft.com/office/drawing/2014/main" id="{3C036CE0-2120-4B5E-A6C2-1C86F9C5712C}"/>
                </a:ext>
              </a:extLst>
            </p:cNvPr>
            <p:cNvSpPr/>
            <p:nvPr/>
          </p:nvSpPr>
          <p:spPr>
            <a:xfrm>
              <a:off x="4663056" y="4333075"/>
              <a:ext cx="1635620" cy="18685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90" name="RBAC 2">
              <a:extLst>
                <a:ext uri="{FF2B5EF4-FFF2-40B4-BE49-F238E27FC236}">
                  <a16:creationId xmlns:a16="http://schemas.microsoft.com/office/drawing/2014/main" id="{89547EC2-1945-4913-9CC7-3FFA0F6FE92F}"/>
                </a:ext>
              </a:extLst>
            </p:cNvPr>
            <p:cNvGrpSpPr/>
            <p:nvPr/>
          </p:nvGrpSpPr>
          <p:grpSpPr>
            <a:xfrm>
              <a:off x="4762310" y="5324322"/>
              <a:ext cx="1437111" cy="648673"/>
              <a:chOff x="4014649" y="7241252"/>
              <a:chExt cx="808349" cy="410800"/>
            </a:xfrm>
          </p:grpSpPr>
          <p:sp>
            <p:nvSpPr>
              <p:cNvPr id="291" name="Role">
                <a:extLst>
                  <a:ext uri="{FF2B5EF4-FFF2-40B4-BE49-F238E27FC236}">
                    <a16:creationId xmlns:a16="http://schemas.microsoft.com/office/drawing/2014/main" id="{C579800C-1CC5-4EE0-A70B-5BF232E0FC6D}"/>
                  </a:ext>
                </a:extLst>
              </p:cNvPr>
              <p:cNvSpPr/>
              <p:nvPr/>
            </p:nvSpPr>
            <p:spPr>
              <a:xfrm>
                <a:off x="4240280" y="7241252"/>
                <a:ext cx="325694" cy="163593"/>
              </a:xfrm>
              <a:prstGeom prst="ellipse">
                <a:avLst/>
              </a:prstGeom>
              <a:ln w="6350">
                <a:solidFill>
                  <a:srgbClr val="FF0000"/>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600" dirty="0"/>
                  <a:t>role</a:t>
                </a:r>
              </a:p>
            </p:txBody>
          </p:sp>
          <p:sp>
            <p:nvSpPr>
              <p:cNvPr id="292" name="User (Principal)">
                <a:extLst>
                  <a:ext uri="{FF2B5EF4-FFF2-40B4-BE49-F238E27FC236}">
                    <a16:creationId xmlns:a16="http://schemas.microsoft.com/office/drawing/2014/main" id="{FB1D862E-20C0-49B4-BECB-6C1989021BD7}"/>
                  </a:ext>
                </a:extLst>
              </p:cNvPr>
              <p:cNvSpPr/>
              <p:nvPr/>
            </p:nvSpPr>
            <p:spPr>
              <a:xfrm>
                <a:off x="4014649" y="7488459"/>
                <a:ext cx="325694" cy="163593"/>
              </a:xfrm>
              <a:prstGeom prst="ellipse">
                <a:avLst/>
              </a:prstGeom>
              <a:ln w="6350">
                <a:solidFill>
                  <a:srgbClr val="FF0000"/>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1000" dirty="0"/>
                  <a:t>name</a:t>
                </a:r>
              </a:p>
            </p:txBody>
          </p:sp>
          <p:sp>
            <p:nvSpPr>
              <p:cNvPr id="293" name="Resource">
                <a:extLst>
                  <a:ext uri="{FF2B5EF4-FFF2-40B4-BE49-F238E27FC236}">
                    <a16:creationId xmlns:a16="http://schemas.microsoft.com/office/drawing/2014/main" id="{EBD21DCD-0C06-4BA2-9E5A-151388E3D2F5}"/>
                  </a:ext>
                </a:extLst>
              </p:cNvPr>
              <p:cNvSpPr/>
              <p:nvPr/>
            </p:nvSpPr>
            <p:spPr>
              <a:xfrm>
                <a:off x="4497304" y="7488459"/>
                <a:ext cx="325694" cy="163593"/>
              </a:xfrm>
              <a:prstGeom prst="ellipse">
                <a:avLst/>
              </a:prstGeom>
              <a:ln w="6350">
                <a:solidFill>
                  <a:srgbClr val="FF0000"/>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800" dirty="0"/>
                  <a:t>resource</a:t>
                </a:r>
              </a:p>
            </p:txBody>
          </p:sp>
          <p:cxnSp>
            <p:nvCxnSpPr>
              <p:cNvPr id="294" name="Arrow 1">
                <a:extLst>
                  <a:ext uri="{FF2B5EF4-FFF2-40B4-BE49-F238E27FC236}">
                    <a16:creationId xmlns:a16="http://schemas.microsoft.com/office/drawing/2014/main" id="{F1CAEBE8-4B45-44D9-ABF1-2796C7FA5CDC}"/>
                  </a:ext>
                </a:extLst>
              </p:cNvPr>
              <p:cNvCxnSpPr>
                <a:cxnSpLocks/>
                <a:stCxn id="292" idx="0"/>
                <a:endCxn id="291" idx="3"/>
              </p:cNvCxnSpPr>
              <p:nvPr/>
            </p:nvCxnSpPr>
            <p:spPr>
              <a:xfrm flipV="1">
                <a:off x="4177496" y="7380887"/>
                <a:ext cx="110481" cy="107572"/>
              </a:xfrm>
              <a:prstGeom prst="straightConnector1">
                <a:avLst/>
              </a:prstGeom>
              <a:ln w="635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95" name="Arrow 2">
                <a:extLst>
                  <a:ext uri="{FF2B5EF4-FFF2-40B4-BE49-F238E27FC236}">
                    <a16:creationId xmlns:a16="http://schemas.microsoft.com/office/drawing/2014/main" id="{343078B5-B402-477D-B42C-4E01605A4011}"/>
                  </a:ext>
                </a:extLst>
              </p:cNvPr>
              <p:cNvCxnSpPr>
                <a:cxnSpLocks/>
                <a:stCxn id="291" idx="5"/>
                <a:endCxn id="293" idx="0"/>
              </p:cNvCxnSpPr>
              <p:nvPr/>
            </p:nvCxnSpPr>
            <p:spPr>
              <a:xfrm>
                <a:off x="4518278" y="7380887"/>
                <a:ext cx="141873" cy="107572"/>
              </a:xfrm>
              <a:prstGeom prst="straightConnector1">
                <a:avLst/>
              </a:prstGeom>
              <a:ln w="6350">
                <a:solidFill>
                  <a:srgbClr val="FF0000"/>
                </a:solidFill>
                <a:tailEnd type="triangle"/>
              </a:ln>
            </p:spPr>
            <p:style>
              <a:lnRef idx="3">
                <a:schemeClr val="accent2"/>
              </a:lnRef>
              <a:fillRef idx="0">
                <a:schemeClr val="accent2"/>
              </a:fillRef>
              <a:effectRef idx="2">
                <a:schemeClr val="accent2"/>
              </a:effectRef>
              <a:fontRef idx="minor">
                <a:schemeClr val="tx1"/>
              </a:fontRef>
            </p:style>
          </p:cxnSp>
        </p:grpSp>
        <p:grpSp>
          <p:nvGrpSpPr>
            <p:cNvPr id="289" name="RBAC 1">
              <a:extLst>
                <a:ext uri="{FF2B5EF4-FFF2-40B4-BE49-F238E27FC236}">
                  <a16:creationId xmlns:a16="http://schemas.microsoft.com/office/drawing/2014/main" id="{04DAEB0C-2E27-4497-BA07-124FC764FCD3}"/>
                </a:ext>
              </a:extLst>
            </p:cNvPr>
            <p:cNvGrpSpPr/>
            <p:nvPr/>
          </p:nvGrpSpPr>
          <p:grpSpPr>
            <a:xfrm>
              <a:off x="4762116" y="4463235"/>
              <a:ext cx="1437111" cy="648673"/>
              <a:chOff x="4014649" y="7241252"/>
              <a:chExt cx="808349" cy="410800"/>
            </a:xfrm>
          </p:grpSpPr>
          <p:sp>
            <p:nvSpPr>
              <p:cNvPr id="296" name="Role">
                <a:extLst>
                  <a:ext uri="{FF2B5EF4-FFF2-40B4-BE49-F238E27FC236}">
                    <a16:creationId xmlns:a16="http://schemas.microsoft.com/office/drawing/2014/main" id="{7A4881E3-49E1-476B-AAEC-FBE4791839B7}"/>
                  </a:ext>
                </a:extLst>
              </p:cNvPr>
              <p:cNvSpPr/>
              <p:nvPr/>
            </p:nvSpPr>
            <p:spPr>
              <a:xfrm>
                <a:off x="4240280" y="7241252"/>
                <a:ext cx="325694" cy="163593"/>
              </a:xfrm>
              <a:prstGeom prst="ellipse">
                <a:avLst/>
              </a:prstGeom>
              <a:ln w="6350">
                <a:solidFill>
                  <a:srgbClr val="FF0000"/>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600" dirty="0"/>
                  <a:t>Contributor</a:t>
                </a:r>
              </a:p>
            </p:txBody>
          </p:sp>
          <p:sp>
            <p:nvSpPr>
              <p:cNvPr id="297" name="User (Principal)">
                <a:extLst>
                  <a:ext uri="{FF2B5EF4-FFF2-40B4-BE49-F238E27FC236}">
                    <a16:creationId xmlns:a16="http://schemas.microsoft.com/office/drawing/2014/main" id="{95F58B42-84E8-43A6-A043-5D07A8485FE5}"/>
                  </a:ext>
                </a:extLst>
              </p:cNvPr>
              <p:cNvSpPr/>
              <p:nvPr/>
            </p:nvSpPr>
            <p:spPr>
              <a:xfrm>
                <a:off x="4014649" y="7488459"/>
                <a:ext cx="325694" cy="163593"/>
              </a:xfrm>
              <a:prstGeom prst="ellipse">
                <a:avLst/>
              </a:prstGeom>
              <a:ln w="6350">
                <a:solidFill>
                  <a:srgbClr val="FF0000"/>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1000" dirty="0"/>
                  <a:t>Alex</a:t>
                </a:r>
              </a:p>
            </p:txBody>
          </p:sp>
          <p:sp>
            <p:nvSpPr>
              <p:cNvPr id="298" name="Resource">
                <a:extLst>
                  <a:ext uri="{FF2B5EF4-FFF2-40B4-BE49-F238E27FC236}">
                    <a16:creationId xmlns:a16="http://schemas.microsoft.com/office/drawing/2014/main" id="{F2F1C413-2FBE-44B6-B6D0-4B83E9BA8E60}"/>
                  </a:ext>
                </a:extLst>
              </p:cNvPr>
              <p:cNvSpPr/>
              <p:nvPr/>
            </p:nvSpPr>
            <p:spPr>
              <a:xfrm>
                <a:off x="4497304" y="7488459"/>
                <a:ext cx="325694" cy="163593"/>
              </a:xfrm>
              <a:prstGeom prst="ellipse">
                <a:avLst/>
              </a:prstGeom>
              <a:ln w="6350">
                <a:solidFill>
                  <a:srgbClr val="FF0000"/>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800" dirty="0"/>
                  <a:t>eggs</a:t>
                </a:r>
              </a:p>
            </p:txBody>
          </p:sp>
          <p:cxnSp>
            <p:nvCxnSpPr>
              <p:cNvPr id="299" name="Arrow 1">
                <a:extLst>
                  <a:ext uri="{FF2B5EF4-FFF2-40B4-BE49-F238E27FC236}">
                    <a16:creationId xmlns:a16="http://schemas.microsoft.com/office/drawing/2014/main" id="{904B1980-947E-4A8C-BE19-A6A5A9A4EB3F}"/>
                  </a:ext>
                </a:extLst>
              </p:cNvPr>
              <p:cNvCxnSpPr>
                <a:cxnSpLocks/>
                <a:stCxn id="297" idx="0"/>
                <a:endCxn id="296" idx="3"/>
              </p:cNvCxnSpPr>
              <p:nvPr/>
            </p:nvCxnSpPr>
            <p:spPr>
              <a:xfrm flipV="1">
                <a:off x="4177496" y="7380887"/>
                <a:ext cx="110481" cy="107572"/>
              </a:xfrm>
              <a:prstGeom prst="straightConnector1">
                <a:avLst/>
              </a:prstGeom>
              <a:ln w="635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300" name="Arrow 2">
                <a:extLst>
                  <a:ext uri="{FF2B5EF4-FFF2-40B4-BE49-F238E27FC236}">
                    <a16:creationId xmlns:a16="http://schemas.microsoft.com/office/drawing/2014/main" id="{30E21327-0CCE-43FA-B207-D30BE8975D78}"/>
                  </a:ext>
                </a:extLst>
              </p:cNvPr>
              <p:cNvCxnSpPr>
                <a:cxnSpLocks/>
                <a:stCxn id="296" idx="5"/>
                <a:endCxn id="298" idx="0"/>
              </p:cNvCxnSpPr>
              <p:nvPr/>
            </p:nvCxnSpPr>
            <p:spPr>
              <a:xfrm>
                <a:off x="4518278" y="7380887"/>
                <a:ext cx="141873" cy="107572"/>
              </a:xfrm>
              <a:prstGeom prst="straightConnector1">
                <a:avLst/>
              </a:prstGeom>
              <a:ln w="6350">
                <a:solidFill>
                  <a:srgbClr val="FF0000"/>
                </a:solidFill>
                <a:tailEnd type="triangle"/>
              </a:ln>
            </p:spPr>
            <p:style>
              <a:lnRef idx="3">
                <a:schemeClr val="accent2"/>
              </a:lnRef>
              <a:fillRef idx="0">
                <a:schemeClr val="accent2"/>
              </a:fillRef>
              <a:effectRef idx="2">
                <a:schemeClr val="accent2"/>
              </a:effectRef>
              <a:fontRef idx="minor">
                <a:schemeClr val="tx1"/>
              </a:fontRef>
            </p:style>
          </p:cxnSp>
        </p:grpSp>
      </p:grpSp>
      <p:grpSp>
        <p:nvGrpSpPr>
          <p:cNvPr id="301" name="ARM (Bouncer)">
            <a:extLst>
              <a:ext uri="{FF2B5EF4-FFF2-40B4-BE49-F238E27FC236}">
                <a16:creationId xmlns:a16="http://schemas.microsoft.com/office/drawing/2014/main" id="{93D48543-0A6E-497D-8D6B-DBC4E52E976B}"/>
              </a:ext>
            </a:extLst>
          </p:cNvPr>
          <p:cNvGrpSpPr/>
          <p:nvPr/>
        </p:nvGrpSpPr>
        <p:grpSpPr>
          <a:xfrm>
            <a:off x="5129329" y="3300626"/>
            <a:ext cx="665069" cy="764077"/>
            <a:chOff x="4006689" y="5025075"/>
            <a:chExt cx="1725456" cy="1982322"/>
          </a:xfrm>
        </p:grpSpPr>
        <p:sp>
          <p:nvSpPr>
            <p:cNvPr id="302" name="white background">
              <a:extLst>
                <a:ext uri="{FF2B5EF4-FFF2-40B4-BE49-F238E27FC236}">
                  <a16:creationId xmlns:a16="http://schemas.microsoft.com/office/drawing/2014/main" id="{45E971E6-3CD4-42EE-A6EE-F50DA1387870}"/>
                </a:ext>
              </a:extLst>
            </p:cNvPr>
            <p:cNvSpPr/>
            <p:nvPr/>
          </p:nvSpPr>
          <p:spPr>
            <a:xfrm>
              <a:off x="4021867" y="5152402"/>
              <a:ext cx="1683533" cy="1828644"/>
            </a:xfrm>
            <a:custGeom>
              <a:avLst/>
              <a:gdLst>
                <a:gd name="connsiteX0" fmla="*/ 869408 w 1698008"/>
                <a:gd name="connsiteY0" fmla="*/ 55869 h 1827654"/>
                <a:gd name="connsiteX1" fmla="*/ 966563 w 1698008"/>
                <a:gd name="connsiteY1" fmla="*/ 34914 h 1827654"/>
                <a:gd name="connsiteX2" fmla="*/ 1056098 w 1698008"/>
                <a:gd name="connsiteY2" fmla="*/ 13959 h 1827654"/>
                <a:gd name="connsiteX3" fmla="*/ 1136108 w 1698008"/>
                <a:gd name="connsiteY3" fmla="*/ 65394 h 1827654"/>
                <a:gd name="connsiteX4" fmla="*/ 1176113 w 1698008"/>
                <a:gd name="connsiteY4" fmla="*/ 168264 h 1827654"/>
                <a:gd name="connsiteX5" fmla="*/ 1185638 w 1698008"/>
                <a:gd name="connsiteY5" fmla="*/ 362574 h 1827654"/>
                <a:gd name="connsiteX6" fmla="*/ 1168493 w 1698008"/>
                <a:gd name="connsiteY6" fmla="*/ 484494 h 1827654"/>
                <a:gd name="connsiteX7" fmla="*/ 1056098 w 1698008"/>
                <a:gd name="connsiteY7" fmla="*/ 709284 h 1827654"/>
                <a:gd name="connsiteX8" fmla="*/ 1172303 w 1698008"/>
                <a:gd name="connsiteY8" fmla="*/ 779769 h 1827654"/>
                <a:gd name="connsiteX9" fmla="*/ 1659983 w 1698008"/>
                <a:gd name="connsiteY9" fmla="*/ 1278879 h 1827654"/>
                <a:gd name="connsiteX10" fmla="*/ 1637123 w 1698008"/>
                <a:gd name="connsiteY10" fmla="*/ 1690359 h 1827654"/>
                <a:gd name="connsiteX11" fmla="*/ 1406618 w 1698008"/>
                <a:gd name="connsiteY11" fmla="*/ 1827519 h 1827654"/>
                <a:gd name="connsiteX12" fmla="*/ 772253 w 1698008"/>
                <a:gd name="connsiteY12" fmla="*/ 1675119 h 1827654"/>
                <a:gd name="connsiteX13" fmla="*/ 307433 w 1698008"/>
                <a:gd name="connsiteY13" fmla="*/ 1827519 h 1827654"/>
                <a:gd name="connsiteX14" fmla="*/ 55973 w 1698008"/>
                <a:gd name="connsiteY14" fmla="*/ 1642734 h 1827654"/>
                <a:gd name="connsiteX15" fmla="*/ 55973 w 1698008"/>
                <a:gd name="connsiteY15" fmla="*/ 1294119 h 1827654"/>
                <a:gd name="connsiteX16" fmla="*/ 665573 w 1698008"/>
                <a:gd name="connsiteY16" fmla="*/ 714999 h 1827654"/>
                <a:gd name="connsiteX17" fmla="*/ 549368 w 1698008"/>
                <a:gd name="connsiteY17" fmla="*/ 450204 h 1827654"/>
                <a:gd name="connsiteX18" fmla="*/ 545558 w 1698008"/>
                <a:gd name="connsiteY18" fmla="*/ 145404 h 1827654"/>
                <a:gd name="connsiteX19" fmla="*/ 661763 w 1698008"/>
                <a:gd name="connsiteY19" fmla="*/ 2529 h 1827654"/>
                <a:gd name="connsiteX20" fmla="*/ 869408 w 1698008"/>
                <a:gd name="connsiteY20" fmla="*/ 55869 h 1827654"/>
                <a:gd name="connsiteX0" fmla="*/ 869408 w 1698008"/>
                <a:gd name="connsiteY0" fmla="*/ 55869 h 1827654"/>
                <a:gd name="connsiteX1" fmla="*/ 966563 w 1698008"/>
                <a:gd name="connsiteY1" fmla="*/ 34914 h 1827654"/>
                <a:gd name="connsiteX2" fmla="*/ 1056098 w 1698008"/>
                <a:gd name="connsiteY2" fmla="*/ 13959 h 1827654"/>
                <a:gd name="connsiteX3" fmla="*/ 1136108 w 1698008"/>
                <a:gd name="connsiteY3" fmla="*/ 65394 h 1827654"/>
                <a:gd name="connsiteX4" fmla="*/ 1176113 w 1698008"/>
                <a:gd name="connsiteY4" fmla="*/ 168264 h 1827654"/>
                <a:gd name="connsiteX5" fmla="*/ 1185638 w 1698008"/>
                <a:gd name="connsiteY5" fmla="*/ 362574 h 1827654"/>
                <a:gd name="connsiteX6" fmla="*/ 1168493 w 1698008"/>
                <a:gd name="connsiteY6" fmla="*/ 484494 h 1827654"/>
                <a:gd name="connsiteX7" fmla="*/ 1056098 w 1698008"/>
                <a:gd name="connsiteY7" fmla="*/ 709284 h 1827654"/>
                <a:gd name="connsiteX8" fmla="*/ 1172303 w 1698008"/>
                <a:gd name="connsiteY8" fmla="*/ 779769 h 1827654"/>
                <a:gd name="connsiteX9" fmla="*/ 1659983 w 1698008"/>
                <a:gd name="connsiteY9" fmla="*/ 1278879 h 1827654"/>
                <a:gd name="connsiteX10" fmla="*/ 1637123 w 1698008"/>
                <a:gd name="connsiteY10" fmla="*/ 1690359 h 1827654"/>
                <a:gd name="connsiteX11" fmla="*/ 1406618 w 1698008"/>
                <a:gd name="connsiteY11" fmla="*/ 1827519 h 1827654"/>
                <a:gd name="connsiteX12" fmla="*/ 772253 w 1698008"/>
                <a:gd name="connsiteY12" fmla="*/ 1675119 h 1827654"/>
                <a:gd name="connsiteX13" fmla="*/ 307433 w 1698008"/>
                <a:gd name="connsiteY13" fmla="*/ 1827519 h 1827654"/>
                <a:gd name="connsiteX14" fmla="*/ 55973 w 1698008"/>
                <a:gd name="connsiteY14" fmla="*/ 1642734 h 1827654"/>
                <a:gd name="connsiteX15" fmla="*/ 55973 w 1698008"/>
                <a:gd name="connsiteY15" fmla="*/ 1294119 h 1827654"/>
                <a:gd name="connsiteX16" fmla="*/ 665573 w 1698008"/>
                <a:gd name="connsiteY16" fmla="*/ 714999 h 1827654"/>
                <a:gd name="connsiteX17" fmla="*/ 549368 w 1698008"/>
                <a:gd name="connsiteY17" fmla="*/ 450204 h 1827654"/>
                <a:gd name="connsiteX18" fmla="*/ 545558 w 1698008"/>
                <a:gd name="connsiteY18" fmla="*/ 145404 h 1827654"/>
                <a:gd name="connsiteX19" fmla="*/ 661763 w 1698008"/>
                <a:gd name="connsiteY19" fmla="*/ 2529 h 1827654"/>
                <a:gd name="connsiteX20" fmla="*/ 869408 w 1698008"/>
                <a:gd name="connsiteY20" fmla="*/ 55869 h 1827654"/>
                <a:gd name="connsiteX0" fmla="*/ 869408 w 1698008"/>
                <a:gd name="connsiteY0" fmla="*/ 55869 h 1827654"/>
                <a:gd name="connsiteX1" fmla="*/ 966563 w 1698008"/>
                <a:gd name="connsiteY1" fmla="*/ 34914 h 1827654"/>
                <a:gd name="connsiteX2" fmla="*/ 1056098 w 1698008"/>
                <a:gd name="connsiteY2" fmla="*/ 13959 h 1827654"/>
                <a:gd name="connsiteX3" fmla="*/ 1136108 w 1698008"/>
                <a:gd name="connsiteY3" fmla="*/ 65394 h 1827654"/>
                <a:gd name="connsiteX4" fmla="*/ 1176113 w 1698008"/>
                <a:gd name="connsiteY4" fmla="*/ 168264 h 1827654"/>
                <a:gd name="connsiteX5" fmla="*/ 1185638 w 1698008"/>
                <a:gd name="connsiteY5" fmla="*/ 362574 h 1827654"/>
                <a:gd name="connsiteX6" fmla="*/ 1168493 w 1698008"/>
                <a:gd name="connsiteY6" fmla="*/ 484494 h 1827654"/>
                <a:gd name="connsiteX7" fmla="*/ 1056098 w 1698008"/>
                <a:gd name="connsiteY7" fmla="*/ 709284 h 1827654"/>
                <a:gd name="connsiteX8" fmla="*/ 1172303 w 1698008"/>
                <a:gd name="connsiteY8" fmla="*/ 779769 h 1827654"/>
                <a:gd name="connsiteX9" fmla="*/ 1659983 w 1698008"/>
                <a:gd name="connsiteY9" fmla="*/ 1278879 h 1827654"/>
                <a:gd name="connsiteX10" fmla="*/ 1637123 w 1698008"/>
                <a:gd name="connsiteY10" fmla="*/ 1690359 h 1827654"/>
                <a:gd name="connsiteX11" fmla="*/ 1406618 w 1698008"/>
                <a:gd name="connsiteY11" fmla="*/ 1827519 h 1827654"/>
                <a:gd name="connsiteX12" fmla="*/ 772253 w 1698008"/>
                <a:gd name="connsiteY12" fmla="*/ 1675119 h 1827654"/>
                <a:gd name="connsiteX13" fmla="*/ 307433 w 1698008"/>
                <a:gd name="connsiteY13" fmla="*/ 1827519 h 1827654"/>
                <a:gd name="connsiteX14" fmla="*/ 55973 w 1698008"/>
                <a:gd name="connsiteY14" fmla="*/ 1642734 h 1827654"/>
                <a:gd name="connsiteX15" fmla="*/ 55973 w 1698008"/>
                <a:gd name="connsiteY15" fmla="*/ 1294119 h 1827654"/>
                <a:gd name="connsiteX16" fmla="*/ 665573 w 1698008"/>
                <a:gd name="connsiteY16" fmla="*/ 714999 h 1827654"/>
                <a:gd name="connsiteX17" fmla="*/ 549368 w 1698008"/>
                <a:gd name="connsiteY17" fmla="*/ 450204 h 1827654"/>
                <a:gd name="connsiteX18" fmla="*/ 545558 w 1698008"/>
                <a:gd name="connsiteY18" fmla="*/ 145404 h 1827654"/>
                <a:gd name="connsiteX19" fmla="*/ 661763 w 1698008"/>
                <a:gd name="connsiteY19" fmla="*/ 2529 h 1827654"/>
                <a:gd name="connsiteX20" fmla="*/ 869408 w 1698008"/>
                <a:gd name="connsiteY20" fmla="*/ 55869 h 1827654"/>
                <a:gd name="connsiteX0" fmla="*/ 869408 w 1698008"/>
                <a:gd name="connsiteY0" fmla="*/ 55869 h 1827654"/>
                <a:gd name="connsiteX1" fmla="*/ 966563 w 1698008"/>
                <a:gd name="connsiteY1" fmla="*/ 34914 h 1827654"/>
                <a:gd name="connsiteX2" fmla="*/ 1056098 w 1698008"/>
                <a:gd name="connsiteY2" fmla="*/ 13959 h 1827654"/>
                <a:gd name="connsiteX3" fmla="*/ 1136108 w 1698008"/>
                <a:gd name="connsiteY3" fmla="*/ 65394 h 1827654"/>
                <a:gd name="connsiteX4" fmla="*/ 1176113 w 1698008"/>
                <a:gd name="connsiteY4" fmla="*/ 168264 h 1827654"/>
                <a:gd name="connsiteX5" fmla="*/ 1185638 w 1698008"/>
                <a:gd name="connsiteY5" fmla="*/ 362574 h 1827654"/>
                <a:gd name="connsiteX6" fmla="*/ 1168493 w 1698008"/>
                <a:gd name="connsiteY6" fmla="*/ 484494 h 1827654"/>
                <a:gd name="connsiteX7" fmla="*/ 1056098 w 1698008"/>
                <a:gd name="connsiteY7" fmla="*/ 709284 h 1827654"/>
                <a:gd name="connsiteX8" fmla="*/ 1172303 w 1698008"/>
                <a:gd name="connsiteY8" fmla="*/ 779769 h 1827654"/>
                <a:gd name="connsiteX9" fmla="*/ 1659983 w 1698008"/>
                <a:gd name="connsiteY9" fmla="*/ 1278879 h 1827654"/>
                <a:gd name="connsiteX10" fmla="*/ 1637123 w 1698008"/>
                <a:gd name="connsiteY10" fmla="*/ 1690359 h 1827654"/>
                <a:gd name="connsiteX11" fmla="*/ 1406618 w 1698008"/>
                <a:gd name="connsiteY11" fmla="*/ 1827519 h 1827654"/>
                <a:gd name="connsiteX12" fmla="*/ 772253 w 1698008"/>
                <a:gd name="connsiteY12" fmla="*/ 1675119 h 1827654"/>
                <a:gd name="connsiteX13" fmla="*/ 307433 w 1698008"/>
                <a:gd name="connsiteY13" fmla="*/ 1827519 h 1827654"/>
                <a:gd name="connsiteX14" fmla="*/ 55973 w 1698008"/>
                <a:gd name="connsiteY14" fmla="*/ 1642734 h 1827654"/>
                <a:gd name="connsiteX15" fmla="*/ 55973 w 1698008"/>
                <a:gd name="connsiteY15" fmla="*/ 1294119 h 1827654"/>
                <a:gd name="connsiteX16" fmla="*/ 665573 w 1698008"/>
                <a:gd name="connsiteY16" fmla="*/ 714999 h 1827654"/>
                <a:gd name="connsiteX17" fmla="*/ 549368 w 1698008"/>
                <a:gd name="connsiteY17" fmla="*/ 450204 h 1827654"/>
                <a:gd name="connsiteX18" fmla="*/ 545558 w 1698008"/>
                <a:gd name="connsiteY18" fmla="*/ 145404 h 1827654"/>
                <a:gd name="connsiteX19" fmla="*/ 661763 w 1698008"/>
                <a:gd name="connsiteY19" fmla="*/ 2529 h 1827654"/>
                <a:gd name="connsiteX20" fmla="*/ 869408 w 1698008"/>
                <a:gd name="connsiteY20" fmla="*/ 55869 h 1827654"/>
                <a:gd name="connsiteX0" fmla="*/ 869408 w 1698008"/>
                <a:gd name="connsiteY0" fmla="*/ 55869 h 1827861"/>
                <a:gd name="connsiteX1" fmla="*/ 966563 w 1698008"/>
                <a:gd name="connsiteY1" fmla="*/ 34914 h 1827861"/>
                <a:gd name="connsiteX2" fmla="*/ 1056098 w 1698008"/>
                <a:gd name="connsiteY2" fmla="*/ 13959 h 1827861"/>
                <a:gd name="connsiteX3" fmla="*/ 1136108 w 1698008"/>
                <a:gd name="connsiteY3" fmla="*/ 65394 h 1827861"/>
                <a:gd name="connsiteX4" fmla="*/ 1176113 w 1698008"/>
                <a:gd name="connsiteY4" fmla="*/ 168264 h 1827861"/>
                <a:gd name="connsiteX5" fmla="*/ 1185638 w 1698008"/>
                <a:gd name="connsiteY5" fmla="*/ 362574 h 1827861"/>
                <a:gd name="connsiteX6" fmla="*/ 1168493 w 1698008"/>
                <a:gd name="connsiteY6" fmla="*/ 484494 h 1827861"/>
                <a:gd name="connsiteX7" fmla="*/ 1056098 w 1698008"/>
                <a:gd name="connsiteY7" fmla="*/ 709284 h 1827861"/>
                <a:gd name="connsiteX8" fmla="*/ 1172303 w 1698008"/>
                <a:gd name="connsiteY8" fmla="*/ 779769 h 1827861"/>
                <a:gd name="connsiteX9" fmla="*/ 1659983 w 1698008"/>
                <a:gd name="connsiteY9" fmla="*/ 1278879 h 1827861"/>
                <a:gd name="connsiteX10" fmla="*/ 1637123 w 1698008"/>
                <a:gd name="connsiteY10" fmla="*/ 1690359 h 1827861"/>
                <a:gd name="connsiteX11" fmla="*/ 1406618 w 1698008"/>
                <a:gd name="connsiteY11" fmla="*/ 1827519 h 1827861"/>
                <a:gd name="connsiteX12" fmla="*/ 793208 w 1698008"/>
                <a:gd name="connsiteY12" fmla="*/ 1692264 h 1827861"/>
                <a:gd name="connsiteX13" fmla="*/ 307433 w 1698008"/>
                <a:gd name="connsiteY13" fmla="*/ 1827519 h 1827861"/>
                <a:gd name="connsiteX14" fmla="*/ 55973 w 1698008"/>
                <a:gd name="connsiteY14" fmla="*/ 1642734 h 1827861"/>
                <a:gd name="connsiteX15" fmla="*/ 55973 w 1698008"/>
                <a:gd name="connsiteY15" fmla="*/ 1294119 h 1827861"/>
                <a:gd name="connsiteX16" fmla="*/ 665573 w 1698008"/>
                <a:gd name="connsiteY16" fmla="*/ 714999 h 1827861"/>
                <a:gd name="connsiteX17" fmla="*/ 549368 w 1698008"/>
                <a:gd name="connsiteY17" fmla="*/ 450204 h 1827861"/>
                <a:gd name="connsiteX18" fmla="*/ 545558 w 1698008"/>
                <a:gd name="connsiteY18" fmla="*/ 145404 h 1827861"/>
                <a:gd name="connsiteX19" fmla="*/ 661763 w 1698008"/>
                <a:gd name="connsiteY19" fmla="*/ 2529 h 1827861"/>
                <a:gd name="connsiteX20" fmla="*/ 869408 w 1698008"/>
                <a:gd name="connsiteY20" fmla="*/ 55869 h 1827861"/>
                <a:gd name="connsiteX0" fmla="*/ 854933 w 1683533"/>
                <a:gd name="connsiteY0" fmla="*/ 55869 h 1827861"/>
                <a:gd name="connsiteX1" fmla="*/ 952088 w 1683533"/>
                <a:gd name="connsiteY1" fmla="*/ 34914 h 1827861"/>
                <a:gd name="connsiteX2" fmla="*/ 1041623 w 1683533"/>
                <a:gd name="connsiteY2" fmla="*/ 13959 h 1827861"/>
                <a:gd name="connsiteX3" fmla="*/ 1121633 w 1683533"/>
                <a:gd name="connsiteY3" fmla="*/ 65394 h 1827861"/>
                <a:gd name="connsiteX4" fmla="*/ 1161638 w 1683533"/>
                <a:gd name="connsiteY4" fmla="*/ 168264 h 1827861"/>
                <a:gd name="connsiteX5" fmla="*/ 1171163 w 1683533"/>
                <a:gd name="connsiteY5" fmla="*/ 362574 h 1827861"/>
                <a:gd name="connsiteX6" fmla="*/ 1154018 w 1683533"/>
                <a:gd name="connsiteY6" fmla="*/ 484494 h 1827861"/>
                <a:gd name="connsiteX7" fmla="*/ 1041623 w 1683533"/>
                <a:gd name="connsiteY7" fmla="*/ 709284 h 1827861"/>
                <a:gd name="connsiteX8" fmla="*/ 1157828 w 1683533"/>
                <a:gd name="connsiteY8" fmla="*/ 779769 h 1827861"/>
                <a:gd name="connsiteX9" fmla="*/ 1645508 w 1683533"/>
                <a:gd name="connsiteY9" fmla="*/ 1278879 h 1827861"/>
                <a:gd name="connsiteX10" fmla="*/ 1622648 w 1683533"/>
                <a:gd name="connsiteY10" fmla="*/ 1690359 h 1827861"/>
                <a:gd name="connsiteX11" fmla="*/ 1392143 w 1683533"/>
                <a:gd name="connsiteY11" fmla="*/ 1827519 h 1827861"/>
                <a:gd name="connsiteX12" fmla="*/ 778733 w 1683533"/>
                <a:gd name="connsiteY12" fmla="*/ 1692264 h 1827861"/>
                <a:gd name="connsiteX13" fmla="*/ 292958 w 1683533"/>
                <a:gd name="connsiteY13" fmla="*/ 1827519 h 1827861"/>
                <a:gd name="connsiteX14" fmla="*/ 41498 w 1683533"/>
                <a:gd name="connsiteY14" fmla="*/ 1642734 h 1827861"/>
                <a:gd name="connsiteX15" fmla="*/ 41498 w 1683533"/>
                <a:gd name="connsiteY15" fmla="*/ 1294119 h 1827861"/>
                <a:gd name="connsiteX16" fmla="*/ 651098 w 1683533"/>
                <a:gd name="connsiteY16" fmla="*/ 714999 h 1827861"/>
                <a:gd name="connsiteX17" fmla="*/ 534893 w 1683533"/>
                <a:gd name="connsiteY17" fmla="*/ 450204 h 1827861"/>
                <a:gd name="connsiteX18" fmla="*/ 531083 w 1683533"/>
                <a:gd name="connsiteY18" fmla="*/ 145404 h 1827861"/>
                <a:gd name="connsiteX19" fmla="*/ 647288 w 1683533"/>
                <a:gd name="connsiteY19" fmla="*/ 2529 h 1827861"/>
                <a:gd name="connsiteX20" fmla="*/ 854933 w 1683533"/>
                <a:gd name="connsiteY20" fmla="*/ 55869 h 1827861"/>
                <a:gd name="connsiteX0" fmla="*/ 854933 w 1683533"/>
                <a:gd name="connsiteY0" fmla="*/ 55869 h 1828644"/>
                <a:gd name="connsiteX1" fmla="*/ 952088 w 1683533"/>
                <a:gd name="connsiteY1" fmla="*/ 34914 h 1828644"/>
                <a:gd name="connsiteX2" fmla="*/ 1041623 w 1683533"/>
                <a:gd name="connsiteY2" fmla="*/ 13959 h 1828644"/>
                <a:gd name="connsiteX3" fmla="*/ 1121633 w 1683533"/>
                <a:gd name="connsiteY3" fmla="*/ 65394 h 1828644"/>
                <a:gd name="connsiteX4" fmla="*/ 1161638 w 1683533"/>
                <a:gd name="connsiteY4" fmla="*/ 168264 h 1828644"/>
                <a:gd name="connsiteX5" fmla="*/ 1171163 w 1683533"/>
                <a:gd name="connsiteY5" fmla="*/ 362574 h 1828644"/>
                <a:gd name="connsiteX6" fmla="*/ 1154018 w 1683533"/>
                <a:gd name="connsiteY6" fmla="*/ 484494 h 1828644"/>
                <a:gd name="connsiteX7" fmla="*/ 1041623 w 1683533"/>
                <a:gd name="connsiteY7" fmla="*/ 709284 h 1828644"/>
                <a:gd name="connsiteX8" fmla="*/ 1157828 w 1683533"/>
                <a:gd name="connsiteY8" fmla="*/ 779769 h 1828644"/>
                <a:gd name="connsiteX9" fmla="*/ 1645508 w 1683533"/>
                <a:gd name="connsiteY9" fmla="*/ 1278879 h 1828644"/>
                <a:gd name="connsiteX10" fmla="*/ 1622648 w 1683533"/>
                <a:gd name="connsiteY10" fmla="*/ 1690359 h 1828644"/>
                <a:gd name="connsiteX11" fmla="*/ 1392143 w 1683533"/>
                <a:gd name="connsiteY11" fmla="*/ 1827519 h 1828644"/>
                <a:gd name="connsiteX12" fmla="*/ 778733 w 1683533"/>
                <a:gd name="connsiteY12" fmla="*/ 1692264 h 1828644"/>
                <a:gd name="connsiteX13" fmla="*/ 292958 w 1683533"/>
                <a:gd name="connsiteY13" fmla="*/ 1827519 h 1828644"/>
                <a:gd name="connsiteX14" fmla="*/ 41498 w 1683533"/>
                <a:gd name="connsiteY14" fmla="*/ 1642734 h 1828644"/>
                <a:gd name="connsiteX15" fmla="*/ 41498 w 1683533"/>
                <a:gd name="connsiteY15" fmla="*/ 1294119 h 1828644"/>
                <a:gd name="connsiteX16" fmla="*/ 651098 w 1683533"/>
                <a:gd name="connsiteY16" fmla="*/ 714999 h 1828644"/>
                <a:gd name="connsiteX17" fmla="*/ 534893 w 1683533"/>
                <a:gd name="connsiteY17" fmla="*/ 450204 h 1828644"/>
                <a:gd name="connsiteX18" fmla="*/ 531083 w 1683533"/>
                <a:gd name="connsiteY18" fmla="*/ 145404 h 1828644"/>
                <a:gd name="connsiteX19" fmla="*/ 647288 w 1683533"/>
                <a:gd name="connsiteY19" fmla="*/ 2529 h 1828644"/>
                <a:gd name="connsiteX20" fmla="*/ 854933 w 1683533"/>
                <a:gd name="connsiteY20" fmla="*/ 55869 h 182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83533" h="1828644">
                  <a:moveTo>
                    <a:pt x="854933" y="55869"/>
                  </a:moveTo>
                  <a:cubicBezTo>
                    <a:pt x="905733" y="61267"/>
                    <a:pt x="952088" y="34914"/>
                    <a:pt x="952088" y="34914"/>
                  </a:cubicBezTo>
                  <a:cubicBezTo>
                    <a:pt x="983203" y="27929"/>
                    <a:pt x="1013365" y="8879"/>
                    <a:pt x="1041623" y="13959"/>
                  </a:cubicBezTo>
                  <a:cubicBezTo>
                    <a:pt x="1069881" y="19039"/>
                    <a:pt x="1101630" y="39676"/>
                    <a:pt x="1121633" y="65394"/>
                  </a:cubicBezTo>
                  <a:cubicBezTo>
                    <a:pt x="1141636" y="91112"/>
                    <a:pt x="1153383" y="118734"/>
                    <a:pt x="1161638" y="168264"/>
                  </a:cubicBezTo>
                  <a:cubicBezTo>
                    <a:pt x="1169893" y="217794"/>
                    <a:pt x="1172433" y="309869"/>
                    <a:pt x="1171163" y="362574"/>
                  </a:cubicBezTo>
                  <a:cubicBezTo>
                    <a:pt x="1169893" y="415279"/>
                    <a:pt x="1175608" y="426709"/>
                    <a:pt x="1154018" y="484494"/>
                  </a:cubicBezTo>
                  <a:cubicBezTo>
                    <a:pt x="1132428" y="542279"/>
                    <a:pt x="1040988" y="660072"/>
                    <a:pt x="1041623" y="709284"/>
                  </a:cubicBezTo>
                  <a:cubicBezTo>
                    <a:pt x="1042258" y="758496"/>
                    <a:pt x="1057181" y="684837"/>
                    <a:pt x="1157828" y="779769"/>
                  </a:cubicBezTo>
                  <a:cubicBezTo>
                    <a:pt x="1258475" y="874701"/>
                    <a:pt x="1568038" y="1127114"/>
                    <a:pt x="1645508" y="1278879"/>
                  </a:cubicBezTo>
                  <a:cubicBezTo>
                    <a:pt x="1722978" y="1430644"/>
                    <a:pt x="1664875" y="1598919"/>
                    <a:pt x="1622648" y="1690359"/>
                  </a:cubicBezTo>
                  <a:cubicBezTo>
                    <a:pt x="1580421" y="1781799"/>
                    <a:pt x="1523270" y="1811962"/>
                    <a:pt x="1392143" y="1827519"/>
                  </a:cubicBezTo>
                  <a:cubicBezTo>
                    <a:pt x="1261016" y="1843076"/>
                    <a:pt x="961930" y="1692264"/>
                    <a:pt x="778733" y="1692264"/>
                  </a:cubicBezTo>
                  <a:cubicBezTo>
                    <a:pt x="595536" y="1692264"/>
                    <a:pt x="415831" y="1835774"/>
                    <a:pt x="292958" y="1827519"/>
                  </a:cubicBezTo>
                  <a:cubicBezTo>
                    <a:pt x="170085" y="1819264"/>
                    <a:pt x="83408" y="1731634"/>
                    <a:pt x="41498" y="1642734"/>
                  </a:cubicBezTo>
                  <a:cubicBezTo>
                    <a:pt x="-412" y="1553834"/>
                    <a:pt x="-25812" y="1456362"/>
                    <a:pt x="41498" y="1294119"/>
                  </a:cubicBezTo>
                  <a:cubicBezTo>
                    <a:pt x="108808" y="1131876"/>
                    <a:pt x="599346" y="851841"/>
                    <a:pt x="651098" y="714999"/>
                  </a:cubicBezTo>
                  <a:cubicBezTo>
                    <a:pt x="561880" y="578157"/>
                    <a:pt x="554895" y="545136"/>
                    <a:pt x="534893" y="450204"/>
                  </a:cubicBezTo>
                  <a:cubicBezTo>
                    <a:pt x="514891" y="355272"/>
                    <a:pt x="512351" y="220016"/>
                    <a:pt x="531083" y="145404"/>
                  </a:cubicBezTo>
                  <a:cubicBezTo>
                    <a:pt x="549815" y="70792"/>
                    <a:pt x="593313" y="18404"/>
                    <a:pt x="647288" y="2529"/>
                  </a:cubicBezTo>
                  <a:cubicBezTo>
                    <a:pt x="701263" y="-13346"/>
                    <a:pt x="804133" y="50471"/>
                    <a:pt x="854933" y="5586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03" name="Picture">
              <a:extLst>
                <a:ext uri="{FF2B5EF4-FFF2-40B4-BE49-F238E27FC236}">
                  <a16:creationId xmlns:a16="http://schemas.microsoft.com/office/drawing/2014/main" id="{2CB6B94F-08F2-48C9-A2DA-7052E38E9DB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06689" y="5025075"/>
              <a:ext cx="1725456" cy="1982322"/>
            </a:xfrm>
            <a:prstGeom prst="rect">
              <a:avLst/>
            </a:prstGeom>
          </p:spPr>
        </p:pic>
      </p:grpSp>
      <p:grpSp>
        <p:nvGrpSpPr>
          <p:cNvPr id="305" name="Resource Group 1">
            <a:extLst>
              <a:ext uri="{FF2B5EF4-FFF2-40B4-BE49-F238E27FC236}">
                <a16:creationId xmlns:a16="http://schemas.microsoft.com/office/drawing/2014/main" id="{F4EE2DE9-8613-41AC-899B-6CC09F2D6418}"/>
              </a:ext>
            </a:extLst>
          </p:cNvPr>
          <p:cNvGrpSpPr/>
          <p:nvPr/>
        </p:nvGrpSpPr>
        <p:grpSpPr>
          <a:xfrm>
            <a:off x="6306143" y="615079"/>
            <a:ext cx="2683996" cy="3252625"/>
            <a:chOff x="3121749" y="6784235"/>
            <a:chExt cx="1045521" cy="1267024"/>
          </a:xfrm>
        </p:grpSpPr>
        <p:sp>
          <p:nvSpPr>
            <p:cNvPr id="306" name="rg box">
              <a:extLst>
                <a:ext uri="{FF2B5EF4-FFF2-40B4-BE49-F238E27FC236}">
                  <a16:creationId xmlns:a16="http://schemas.microsoft.com/office/drawing/2014/main" id="{1D1B6506-582F-441F-B0C0-61E798F5BB45}"/>
                </a:ext>
              </a:extLst>
            </p:cNvPr>
            <p:cNvSpPr/>
            <p:nvPr/>
          </p:nvSpPr>
          <p:spPr>
            <a:xfrm>
              <a:off x="3121749" y="6784235"/>
              <a:ext cx="1045521" cy="1135049"/>
            </a:xfrm>
            <a:prstGeom prst="rect">
              <a:avLst/>
            </a:prstGeom>
            <a:solidFill>
              <a:schemeClr val="bg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07" name="rg Icon">
              <a:extLst>
                <a:ext uri="{FF2B5EF4-FFF2-40B4-BE49-F238E27FC236}">
                  <a16:creationId xmlns:a16="http://schemas.microsoft.com/office/drawing/2014/main" id="{4102698C-074B-4E51-B1C8-0974AA2960B2}"/>
                </a:ext>
              </a:extLst>
            </p:cNvPr>
            <p:cNvGrpSpPr/>
            <p:nvPr/>
          </p:nvGrpSpPr>
          <p:grpSpPr>
            <a:xfrm>
              <a:off x="3528906" y="7779847"/>
              <a:ext cx="253698" cy="271412"/>
              <a:chOff x="4304496" y="1902083"/>
              <a:chExt cx="372619" cy="375040"/>
            </a:xfrm>
          </p:grpSpPr>
          <p:sp>
            <p:nvSpPr>
              <p:cNvPr id="308" name="Rectangle 307">
                <a:extLst>
                  <a:ext uri="{FF2B5EF4-FFF2-40B4-BE49-F238E27FC236}">
                    <a16:creationId xmlns:a16="http://schemas.microsoft.com/office/drawing/2014/main" id="{CBA569EE-2D89-4D5E-94E6-781F106AD687}"/>
                  </a:ext>
                </a:extLst>
              </p:cNvPr>
              <p:cNvSpPr/>
              <p:nvPr/>
            </p:nvSpPr>
            <p:spPr>
              <a:xfrm>
                <a:off x="4304496" y="1931626"/>
                <a:ext cx="372617" cy="3071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9" name="Picture 2" descr="Image result for azure resource group">
                <a:extLst>
                  <a:ext uri="{FF2B5EF4-FFF2-40B4-BE49-F238E27FC236}">
                    <a16:creationId xmlns:a16="http://schemas.microsoft.com/office/drawing/2014/main" id="{3289C366-6878-4EAF-804D-E114145BA67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04497" y="1902083"/>
                <a:ext cx="372618" cy="37504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10" name="Resource Group 1">
            <a:extLst>
              <a:ext uri="{FF2B5EF4-FFF2-40B4-BE49-F238E27FC236}">
                <a16:creationId xmlns:a16="http://schemas.microsoft.com/office/drawing/2014/main" id="{5704D9CE-072D-4E0E-8B7E-2C4C875D9D4F}"/>
              </a:ext>
            </a:extLst>
          </p:cNvPr>
          <p:cNvGrpSpPr/>
          <p:nvPr/>
        </p:nvGrpSpPr>
        <p:grpSpPr>
          <a:xfrm>
            <a:off x="16608617" y="9104075"/>
            <a:ext cx="2683996" cy="3252625"/>
            <a:chOff x="3121749" y="6784235"/>
            <a:chExt cx="1045521" cy="1267024"/>
          </a:xfrm>
        </p:grpSpPr>
        <p:sp>
          <p:nvSpPr>
            <p:cNvPr id="311" name="rg box">
              <a:extLst>
                <a:ext uri="{FF2B5EF4-FFF2-40B4-BE49-F238E27FC236}">
                  <a16:creationId xmlns:a16="http://schemas.microsoft.com/office/drawing/2014/main" id="{5924BF6D-BE03-4249-9322-A0F5FA39EDFA}"/>
                </a:ext>
              </a:extLst>
            </p:cNvPr>
            <p:cNvSpPr/>
            <p:nvPr/>
          </p:nvSpPr>
          <p:spPr>
            <a:xfrm>
              <a:off x="3121749" y="6784235"/>
              <a:ext cx="1045521" cy="1135049"/>
            </a:xfrm>
            <a:prstGeom prst="rect">
              <a:avLst/>
            </a:prstGeom>
            <a:solidFill>
              <a:schemeClr val="bg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12" name="rg Icon">
              <a:extLst>
                <a:ext uri="{FF2B5EF4-FFF2-40B4-BE49-F238E27FC236}">
                  <a16:creationId xmlns:a16="http://schemas.microsoft.com/office/drawing/2014/main" id="{FEDF2947-6D3F-4042-9A5C-AAD130BE8D80}"/>
                </a:ext>
              </a:extLst>
            </p:cNvPr>
            <p:cNvGrpSpPr/>
            <p:nvPr/>
          </p:nvGrpSpPr>
          <p:grpSpPr>
            <a:xfrm>
              <a:off x="3528906" y="7779847"/>
              <a:ext cx="253698" cy="271412"/>
              <a:chOff x="4304496" y="1902083"/>
              <a:chExt cx="372619" cy="375040"/>
            </a:xfrm>
          </p:grpSpPr>
          <p:sp>
            <p:nvSpPr>
              <p:cNvPr id="313" name="Rectangle 312">
                <a:extLst>
                  <a:ext uri="{FF2B5EF4-FFF2-40B4-BE49-F238E27FC236}">
                    <a16:creationId xmlns:a16="http://schemas.microsoft.com/office/drawing/2014/main" id="{CABED80A-3B46-4631-97F8-E76FC3880A1A}"/>
                  </a:ext>
                </a:extLst>
              </p:cNvPr>
              <p:cNvSpPr/>
              <p:nvPr/>
            </p:nvSpPr>
            <p:spPr>
              <a:xfrm>
                <a:off x="4304496" y="1931626"/>
                <a:ext cx="372617" cy="3071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14" name="Picture 2" descr="Image result for azure resource group">
                <a:extLst>
                  <a:ext uri="{FF2B5EF4-FFF2-40B4-BE49-F238E27FC236}">
                    <a16:creationId xmlns:a16="http://schemas.microsoft.com/office/drawing/2014/main" id="{4874CF52-4A58-4CFE-8485-1CF05471F4E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04497" y="1902083"/>
                <a:ext cx="372618" cy="375040"/>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23548945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799</TotalTime>
  <Words>356</Words>
  <Application>Microsoft Office PowerPoint</Application>
  <PresentationFormat>A3 Paper (297x420 mm)</PresentationFormat>
  <Paragraphs>55</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Recommendations for how to use this file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Teresa Binks</dc:creator>
  <cp:lastModifiedBy>Teresa Binks</cp:lastModifiedBy>
  <cp:revision>28</cp:revision>
  <cp:lastPrinted>2018-11-22T10:42:15Z</cp:lastPrinted>
  <dcterms:created xsi:type="dcterms:W3CDTF">2018-11-22T07:43:28Z</dcterms:created>
  <dcterms:modified xsi:type="dcterms:W3CDTF">2020-11-29T13:37:57Z</dcterms:modified>
</cp:coreProperties>
</file>