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14301788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AE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C82A6-1E63-423C-88A3-911E310D6205}" v="1" dt="2019-05-01T12:28:20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Binks" userId="a2738410-2879-48a2-8c35-a24676bdb606" providerId="ADAL" clId="{64AC82A6-1E63-423C-88A3-911E310D6205}"/>
    <pc:docChg chg="modSld">
      <pc:chgData name="Teresa Binks" userId="a2738410-2879-48a2-8c35-a24676bdb606" providerId="ADAL" clId="{64AC82A6-1E63-423C-88A3-911E310D6205}" dt="2019-05-01T12:28:20.106" v="0" actId="165"/>
      <pc:docMkLst>
        <pc:docMk/>
      </pc:docMkLst>
      <pc:sldChg chg="delSp modSp">
        <pc:chgData name="Teresa Binks" userId="a2738410-2879-48a2-8c35-a24676bdb606" providerId="ADAL" clId="{64AC82A6-1E63-423C-88A3-911E310D6205}" dt="2019-05-01T12:28:20.106" v="0" actId="165"/>
        <pc:sldMkLst>
          <pc:docMk/>
          <pc:sldMk cId="2758279909" sldId="256"/>
        </pc:sldMkLst>
        <pc:spChg chg="mod topLvl">
          <ac:chgData name="Teresa Binks" userId="a2738410-2879-48a2-8c35-a24676bdb606" providerId="ADAL" clId="{64AC82A6-1E63-423C-88A3-911E310D6205}" dt="2019-05-01T12:28:20.106" v="0" actId="165"/>
          <ac:spMkLst>
            <pc:docMk/>
            <pc:sldMk cId="2758279909" sldId="256"/>
            <ac:spMk id="401" creationId="{3A84901D-D599-4D0C-84B4-E124E2559AA0}"/>
          </ac:spMkLst>
        </pc:spChg>
        <pc:spChg chg="mod topLvl">
          <ac:chgData name="Teresa Binks" userId="a2738410-2879-48a2-8c35-a24676bdb606" providerId="ADAL" clId="{64AC82A6-1E63-423C-88A3-911E310D6205}" dt="2019-05-01T12:28:20.106" v="0" actId="165"/>
          <ac:spMkLst>
            <pc:docMk/>
            <pc:sldMk cId="2758279909" sldId="256"/>
            <ac:spMk id="402" creationId="{20079F60-7050-466E-88D8-DDEBA5D86C1A}"/>
          </ac:spMkLst>
        </pc:spChg>
        <pc:spChg chg="mod topLvl">
          <ac:chgData name="Teresa Binks" userId="a2738410-2879-48a2-8c35-a24676bdb606" providerId="ADAL" clId="{64AC82A6-1E63-423C-88A3-911E310D6205}" dt="2019-05-01T12:28:20.106" v="0" actId="165"/>
          <ac:spMkLst>
            <pc:docMk/>
            <pc:sldMk cId="2758279909" sldId="256"/>
            <ac:spMk id="404" creationId="{8067B516-94FD-43E2-B1E1-37E73346FB87}"/>
          </ac:spMkLst>
        </pc:spChg>
        <pc:spChg chg="mod topLvl">
          <ac:chgData name="Teresa Binks" userId="a2738410-2879-48a2-8c35-a24676bdb606" providerId="ADAL" clId="{64AC82A6-1E63-423C-88A3-911E310D6205}" dt="2019-05-01T12:28:20.106" v="0" actId="165"/>
          <ac:spMkLst>
            <pc:docMk/>
            <pc:sldMk cId="2758279909" sldId="256"/>
            <ac:spMk id="574" creationId="{A30F2F8A-9826-4DCE-B91D-960344DBA280}"/>
          </ac:spMkLst>
        </pc:s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2" creationId="{73C3B1EE-E4C2-47EA-B212-4A61DF07829B}"/>
          </ac:grpSpMkLst>
        </pc:grpChg>
        <pc:grpChg chg="de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3" creationId="{190BD61D-C6EB-46D7-9626-CBED7216E30E}"/>
          </ac:grpSpMkLst>
        </pc:gr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338" creationId="{14A6C531-A362-4EE3-B876-1A86662CE5D5}"/>
          </ac:grpSpMkLst>
        </pc:gr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403" creationId="{F9544A3E-152D-4520-B7D5-580DC44AC52C}"/>
          </ac:grpSpMkLst>
        </pc:gr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406" creationId="{F2CBECE3-65FA-446F-B8C8-962071CF2DCB}"/>
          </ac:grpSpMkLst>
        </pc:gr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583" creationId="{B4959248-EC69-4F9C-AD79-CC55AA380AB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1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2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0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84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9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8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18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A812-56E3-43DB-839C-3C26450B3226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2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26" Type="http://schemas.openxmlformats.org/officeDocument/2006/relationships/image" Target="../media/image22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svg"/><Relationship Id="rId32" Type="http://schemas.openxmlformats.org/officeDocument/2006/relationships/image" Target="../media/image27.sv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microsoft.com/office/2007/relationships/hdphoto" Target="../media/hdphoto1.wdp"/><Relationship Id="rId19" Type="http://schemas.openxmlformats.org/officeDocument/2006/relationships/image" Target="../media/image15.png"/><Relationship Id="rId31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8.svg"/><Relationship Id="rId27" Type="http://schemas.openxmlformats.org/officeDocument/2006/relationships/image" Target="../media/image23.png"/><Relationship Id="rId30" Type="http://schemas.microsoft.com/office/2007/relationships/hdphoto" Target="../media/hdphoto4.wdp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3.wdp"/><Relationship Id="rId18" Type="http://schemas.microsoft.com/office/2007/relationships/hdphoto" Target="../media/hdphoto4.wdp"/><Relationship Id="rId26" Type="http://schemas.openxmlformats.org/officeDocument/2006/relationships/image" Target="../media/image3.png"/><Relationship Id="rId3" Type="http://schemas.microsoft.com/office/2007/relationships/hdphoto" Target="../media/hdphoto1.wdp"/><Relationship Id="rId21" Type="http://schemas.microsoft.com/office/2007/relationships/hdphoto" Target="../media/hdphoto7.wdp"/><Relationship Id="rId7" Type="http://schemas.openxmlformats.org/officeDocument/2006/relationships/image" Target="../media/image32.png"/><Relationship Id="rId12" Type="http://schemas.openxmlformats.org/officeDocument/2006/relationships/image" Target="../media/image11.png"/><Relationship Id="rId17" Type="http://schemas.openxmlformats.org/officeDocument/2006/relationships/image" Target="../media/image25.png"/><Relationship Id="rId25" Type="http://schemas.openxmlformats.org/officeDocument/2006/relationships/image" Target="../media/image5.png"/><Relationship Id="rId2" Type="http://schemas.openxmlformats.org/officeDocument/2006/relationships/image" Target="../media/image29.png"/><Relationship Id="rId16" Type="http://schemas.openxmlformats.org/officeDocument/2006/relationships/image" Target="../media/image2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24" Type="http://schemas.openxmlformats.org/officeDocument/2006/relationships/image" Target="../media/image1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8.png"/><Relationship Id="rId10" Type="http://schemas.microsoft.com/office/2007/relationships/hdphoto" Target="../media/hdphoto6.wdp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4" Type="http://schemas.openxmlformats.org/officeDocument/2006/relationships/image" Target="../media/image2.png"/><Relationship Id="rId22" Type="http://schemas.openxmlformats.org/officeDocument/2006/relationships/image" Target="../media/image37.png"/><Relationship Id="rId2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B42C1523-6DA3-4D3E-BE06-6637749E28C2}"/>
              </a:ext>
            </a:extLst>
          </p:cNvPr>
          <p:cNvGrpSpPr/>
          <p:nvPr/>
        </p:nvGrpSpPr>
        <p:grpSpPr>
          <a:xfrm rot="5400000">
            <a:off x="15501" y="4265687"/>
            <a:ext cx="1420433" cy="930062"/>
            <a:chOff x="127000" y="127000"/>
            <a:chExt cx="11709400" cy="660400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0585DE0-DFB2-4EB3-8D75-ED9E615BA92A}"/>
                </a:ext>
              </a:extLst>
            </p:cNvPr>
            <p:cNvSpPr/>
            <p:nvPr/>
          </p:nvSpPr>
          <p:spPr>
            <a:xfrm>
              <a:off x="127000" y="127000"/>
              <a:ext cx="5854700" cy="660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8A031FE-C3B3-4855-B6AF-B4B811D1FB99}"/>
                </a:ext>
              </a:extLst>
            </p:cNvPr>
            <p:cNvSpPr/>
            <p:nvPr/>
          </p:nvSpPr>
          <p:spPr>
            <a:xfrm>
              <a:off x="5981700" y="127000"/>
              <a:ext cx="5854700" cy="660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DEA4345-E46A-40F6-A85D-F536BA772F49}"/>
                </a:ext>
              </a:extLst>
            </p:cNvPr>
            <p:cNvSpPr/>
            <p:nvPr/>
          </p:nvSpPr>
          <p:spPr>
            <a:xfrm>
              <a:off x="355600" y="482600"/>
              <a:ext cx="5308600" cy="59880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F5C01EF-4E89-4D27-A73E-8BB35743C9AA}"/>
                </a:ext>
              </a:extLst>
            </p:cNvPr>
            <p:cNvSpPr/>
            <p:nvPr/>
          </p:nvSpPr>
          <p:spPr>
            <a:xfrm>
              <a:off x="10820400" y="1450954"/>
              <a:ext cx="654050" cy="4051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C33D80-900E-4B5B-836F-EDC2072D550C}"/>
                </a:ext>
              </a:extLst>
            </p:cNvPr>
            <p:cNvGrpSpPr/>
            <p:nvPr/>
          </p:nvGrpSpPr>
          <p:grpSpPr>
            <a:xfrm>
              <a:off x="8128000" y="717550"/>
              <a:ext cx="654050" cy="5422900"/>
              <a:chOff x="7137400" y="711200"/>
              <a:chExt cx="654050" cy="5422900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ED217D73-8DAA-4BA9-83FB-846EF355CD17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6B319E4D-569F-475D-AAF1-11C97D2028F1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101C2BFC-6176-4F4E-B2C0-F54509EF2815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6FD49165-5480-4BE2-981F-7B76844EC2EB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3CE7FC95-0453-4BDF-8745-CD5F5BA608A7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F4324249-8EA4-4414-9DE1-182698A39F3D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0FD5B0F-E711-43D7-9A0D-ED91844BD053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1A5F025-C2B5-46B5-AFEC-5A60CF9BC6AC}"/>
                </a:ext>
              </a:extLst>
            </p:cNvPr>
            <p:cNvGrpSpPr/>
            <p:nvPr/>
          </p:nvGrpSpPr>
          <p:grpSpPr>
            <a:xfrm>
              <a:off x="8823324" y="1028700"/>
              <a:ext cx="654050" cy="4648200"/>
              <a:chOff x="7137400" y="1485900"/>
              <a:chExt cx="654050" cy="4648200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D017315C-4701-4A83-8369-E4A1D210C474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B97E6CA-FAD0-4049-A6A7-17DA975E2FBE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5391E4FC-F75C-4679-AAEF-AE854E9DB47C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1BBAA320-D4AA-40BB-A606-1AB09F245952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C158C5B7-D47E-4A46-8128-B44621FEA273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246C912-8E46-44AD-AAD2-FA58640F1B83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8B295C-E94A-42D1-8D84-72986C81E53C}"/>
                </a:ext>
              </a:extLst>
            </p:cNvPr>
            <p:cNvGrpSpPr/>
            <p:nvPr/>
          </p:nvGrpSpPr>
          <p:grpSpPr>
            <a:xfrm>
              <a:off x="9512299" y="742950"/>
              <a:ext cx="654050" cy="5422900"/>
              <a:chOff x="7137400" y="711200"/>
              <a:chExt cx="654050" cy="5422900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358997C1-6310-428B-BA2F-377013CC2A10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6E2CD577-32C8-4D02-BFA3-F0D6752E1C16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D339C84-3093-421E-B924-162746770CD7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28CC1B0E-FC9E-4128-81A6-FEBAEB453837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49B1E44B-6340-45DB-A2E4-401116B8E5BD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7C0A5E5-53F2-48C5-90DA-3962A536D959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922D29C3-97BB-4BB5-A7B0-CD30435E6055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6E24A81-4DA0-431B-A424-1F323D5C7440}"/>
              </a:ext>
            </a:extLst>
          </p:cNvPr>
          <p:cNvSpPr/>
          <p:nvPr/>
        </p:nvSpPr>
        <p:spPr>
          <a:xfrm>
            <a:off x="622804" y="286042"/>
            <a:ext cx="11889670" cy="3328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776C5B6E-A75C-49D8-9A28-257639E56C1A}"/>
              </a:ext>
            </a:extLst>
          </p:cNvPr>
          <p:cNvGrpSpPr/>
          <p:nvPr/>
        </p:nvGrpSpPr>
        <p:grpSpPr>
          <a:xfrm>
            <a:off x="6901853" y="404753"/>
            <a:ext cx="2587618" cy="3068549"/>
            <a:chOff x="5179802" y="409968"/>
            <a:chExt cx="2587618" cy="3068549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7CE09CB-123F-413E-8CB1-D267AB1BB6F3}"/>
                </a:ext>
              </a:extLst>
            </p:cNvPr>
            <p:cNvSpPr/>
            <p:nvPr/>
          </p:nvSpPr>
          <p:spPr>
            <a:xfrm>
              <a:off x="5243092" y="409968"/>
              <a:ext cx="2442598" cy="3047103"/>
            </a:xfrm>
            <a:prstGeom prst="rect">
              <a:avLst/>
            </a:prstGeom>
            <a:solidFill>
              <a:srgbClr val="EAE1DA"/>
            </a:solidFill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CC97588-79CC-4E1D-AB85-0F07740AA991}"/>
                </a:ext>
              </a:extLst>
            </p:cNvPr>
            <p:cNvSpPr/>
            <p:nvPr/>
          </p:nvSpPr>
          <p:spPr>
            <a:xfrm>
              <a:off x="5412057" y="584368"/>
              <a:ext cx="2125194" cy="980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E7F5CB9-EA48-46ED-B5AC-419440305335}"/>
                </a:ext>
              </a:extLst>
            </p:cNvPr>
            <p:cNvGrpSpPr/>
            <p:nvPr/>
          </p:nvGrpSpPr>
          <p:grpSpPr>
            <a:xfrm>
              <a:off x="5513672" y="676577"/>
              <a:ext cx="1956134" cy="871683"/>
              <a:chOff x="5513672" y="676577"/>
              <a:chExt cx="1956134" cy="871683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10849-F3FC-45CF-8592-2F15D436B082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DF04597D-7221-493E-A485-F93650C448F2}"/>
                  </a:ext>
                </a:extLst>
              </p:cNvPr>
              <p:cNvGrpSpPr/>
              <p:nvPr/>
            </p:nvGrpSpPr>
            <p:grpSpPr>
              <a:xfrm>
                <a:off x="6303524" y="1276848"/>
                <a:ext cx="253702" cy="271412"/>
                <a:chOff x="4304496" y="1902083"/>
                <a:chExt cx="372625" cy="375040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51E21457-8F53-4EE3-9394-06D30806B8CF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93" name="Picture 2" descr="Image result for azure resource group">
                  <a:extLst>
                    <a:ext uri="{FF2B5EF4-FFF2-40B4-BE49-F238E27FC236}">
                      <a16:creationId xmlns:a16="http://schemas.microsoft.com/office/drawing/2014/main" id="{BA836FF0-DFF2-4680-9A78-5313B82286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503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59D946B-F53B-4AB7-9FC1-40E6C6E00D17}"/>
                </a:ext>
              </a:extLst>
            </p:cNvPr>
            <p:cNvGrpSpPr/>
            <p:nvPr/>
          </p:nvGrpSpPr>
          <p:grpSpPr>
            <a:xfrm>
              <a:off x="5540566" y="765353"/>
              <a:ext cx="1903225" cy="488056"/>
              <a:chOff x="6226077" y="1988689"/>
              <a:chExt cx="2795368" cy="71683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45A5AF8-4567-4849-B8C0-1EEDCA8B8799}"/>
                  </a:ext>
                </a:extLst>
              </p:cNvPr>
              <p:cNvGrpSpPr/>
              <p:nvPr/>
            </p:nvGrpSpPr>
            <p:grpSpPr>
              <a:xfrm>
                <a:off x="6226077" y="1988689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35" name="WebApp">
                  <a:extLst>
                    <a:ext uri="{FF2B5EF4-FFF2-40B4-BE49-F238E27FC236}">
                      <a16:creationId xmlns:a16="http://schemas.microsoft.com/office/drawing/2014/main" id="{5F71A4B3-A525-495B-A95A-6CCCD67B7F66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1" cy="2222911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F7233FD-AC0B-4305-9153-E41D6D040F45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37" name="Picture 36" descr="Image result for azure webapp">
                    <a:extLst>
                      <a:ext uri="{FF2B5EF4-FFF2-40B4-BE49-F238E27FC236}">
                        <a16:creationId xmlns:a16="http://schemas.microsoft.com/office/drawing/2014/main" id="{0166A4B1-4F48-4EA6-B61F-AC19060E84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1" y="380294"/>
                    <a:ext cx="2160000" cy="21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5" name="Partial Circle 4">
                  <a:extLst>
                    <a:ext uri="{FF2B5EF4-FFF2-40B4-BE49-F238E27FC236}">
                      <a16:creationId xmlns:a16="http://schemas.microsoft.com/office/drawing/2014/main" id="{70DB7764-B6C6-4887-A712-8294729818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80B07BFD-B993-4393-B655-1FCA2DC2BFEE}"/>
                  </a:ext>
                </a:extLst>
              </p:cNvPr>
              <p:cNvGrpSpPr/>
              <p:nvPr/>
            </p:nvGrpSpPr>
            <p:grpSpPr>
              <a:xfrm>
                <a:off x="7365985" y="2004489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173" name="WebApp">
                  <a:extLst>
                    <a:ext uri="{FF2B5EF4-FFF2-40B4-BE49-F238E27FC236}">
                      <a16:creationId xmlns:a16="http://schemas.microsoft.com/office/drawing/2014/main" id="{003FB4C5-4253-4FB0-8FE7-F59322E88C12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0" cy="2222911"/>
                </a:xfrm>
              </p:grpSpPr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3B0D0BA0-18F4-4C49-A24C-0E6282564ECC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76" name="Picture 175" descr="Image result for azure webapp">
                    <a:extLst>
                      <a:ext uri="{FF2B5EF4-FFF2-40B4-BE49-F238E27FC236}">
                        <a16:creationId xmlns:a16="http://schemas.microsoft.com/office/drawing/2014/main" id="{9A790A95-946F-4459-83AD-A41EF5458B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0" y="380295"/>
                    <a:ext cx="2160000" cy="21600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74" name="Partial Circle 173">
                  <a:extLst>
                    <a:ext uri="{FF2B5EF4-FFF2-40B4-BE49-F238E27FC236}">
                      <a16:creationId xmlns:a16="http://schemas.microsoft.com/office/drawing/2014/main" id="{4FEFC08B-E6EA-4BBE-980F-0779450F7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F721AC0C-0BA1-4624-920C-3809BB45340F}"/>
                  </a:ext>
                </a:extLst>
              </p:cNvPr>
              <p:cNvGrpSpPr/>
              <p:nvPr/>
            </p:nvGrpSpPr>
            <p:grpSpPr>
              <a:xfrm>
                <a:off x="8553828" y="1995391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184" name="WebApp">
                  <a:extLst>
                    <a:ext uri="{FF2B5EF4-FFF2-40B4-BE49-F238E27FC236}">
                      <a16:creationId xmlns:a16="http://schemas.microsoft.com/office/drawing/2014/main" id="{454B45B4-E2A4-4D10-8693-D66BB8B16528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1" cy="2222911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3BE2C07F-4152-4B6B-8C23-CF5B2508AB28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87" name="Picture 186" descr="Image result for azure webapp">
                    <a:extLst>
                      <a:ext uri="{FF2B5EF4-FFF2-40B4-BE49-F238E27FC236}">
                        <a16:creationId xmlns:a16="http://schemas.microsoft.com/office/drawing/2014/main" id="{61634E9A-E948-4628-AE3C-E3F9B25392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1" y="380294"/>
                    <a:ext cx="2160000" cy="21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85" name="Partial Circle 184">
                  <a:extLst>
                    <a:ext uri="{FF2B5EF4-FFF2-40B4-BE49-F238E27FC236}">
                      <a16:creationId xmlns:a16="http://schemas.microsoft.com/office/drawing/2014/main" id="{1CE951B3-F170-4814-B26B-A0215AF882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88" name="Picture 4" descr="Image result for cosmos db">
                <a:extLst>
                  <a:ext uri="{FF2B5EF4-FFF2-40B4-BE49-F238E27FC236}">
                    <a16:creationId xmlns:a16="http://schemas.microsoft.com/office/drawing/2014/main" id="{FEE3E01F-A614-466F-BF8F-4B4D0CD129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62" r="19333"/>
              <a:stretch/>
            </p:blipFill>
            <p:spPr bwMode="auto">
              <a:xfrm>
                <a:off x="7915866" y="2221990"/>
                <a:ext cx="543260" cy="449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F0F27868-90A7-4401-988E-D821058B5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1472" y="2283553"/>
                <a:ext cx="386237" cy="383436"/>
              </a:xfrm>
              <a:prstGeom prst="rect">
                <a:avLst/>
              </a:prstGeom>
            </p:spPr>
          </p:pic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87A3EBF-FA93-4302-B5BE-497EB036768A}"/>
                </a:ext>
              </a:extLst>
            </p:cNvPr>
            <p:cNvSpPr/>
            <p:nvPr/>
          </p:nvSpPr>
          <p:spPr>
            <a:xfrm>
              <a:off x="5412057" y="1788168"/>
              <a:ext cx="2125194" cy="980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2FFF43FE-450F-4782-B358-C0935789278D}"/>
                </a:ext>
              </a:extLst>
            </p:cNvPr>
            <p:cNvGrpSpPr/>
            <p:nvPr/>
          </p:nvGrpSpPr>
          <p:grpSpPr>
            <a:xfrm>
              <a:off x="5497906" y="1886665"/>
              <a:ext cx="1956134" cy="871683"/>
              <a:chOff x="7943756" y="3446026"/>
              <a:chExt cx="1956134" cy="871683"/>
            </a:xfrm>
          </p:grpSpPr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8E3279B-B665-47D6-A35F-04D85FDCFBD5}"/>
                  </a:ext>
                </a:extLst>
              </p:cNvPr>
              <p:cNvGrpSpPr/>
              <p:nvPr/>
            </p:nvGrpSpPr>
            <p:grpSpPr>
              <a:xfrm>
                <a:off x="7943756" y="3446026"/>
                <a:ext cx="1956134" cy="871683"/>
                <a:chOff x="5513672" y="676577"/>
                <a:chExt cx="1956134" cy="871683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B05342C5-1A41-4BAF-82DD-0EE75F736013}"/>
                    </a:ext>
                  </a:extLst>
                </p:cNvPr>
                <p:cNvSpPr/>
                <p:nvPr/>
              </p:nvSpPr>
              <p:spPr>
                <a:xfrm>
                  <a:off x="5513672" y="676577"/>
                  <a:ext cx="1956134" cy="7322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21C3ED15-04FF-44EC-AC2C-40C04F5A4548}"/>
                    </a:ext>
                  </a:extLst>
                </p:cNvPr>
                <p:cNvGrpSpPr/>
                <p:nvPr/>
              </p:nvGrpSpPr>
              <p:grpSpPr>
                <a:xfrm>
                  <a:off x="6303525" y="1276848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441EB8D5-1E1A-4372-A55E-87D6E32E4205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266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A41B5F2A-D873-4C35-A3C7-687FC649A0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CD41E2E-16F2-408C-99E2-FFA64A1B7D40}"/>
                  </a:ext>
                </a:extLst>
              </p:cNvPr>
              <p:cNvGrpSpPr/>
              <p:nvPr/>
            </p:nvGrpSpPr>
            <p:grpSpPr>
              <a:xfrm>
                <a:off x="7970650" y="3534802"/>
                <a:ext cx="1903225" cy="488056"/>
                <a:chOff x="6226077" y="1988689"/>
                <a:chExt cx="2795368" cy="716834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41EBDA80-ACE2-4B70-B745-21E95E3037B6}"/>
                    </a:ext>
                  </a:extLst>
                </p:cNvPr>
                <p:cNvGrpSpPr/>
                <p:nvPr/>
              </p:nvGrpSpPr>
              <p:grpSpPr>
                <a:xfrm>
                  <a:off x="6226077" y="1988689"/>
                  <a:ext cx="467617" cy="701034"/>
                  <a:chOff x="5993698" y="1278568"/>
                  <a:chExt cx="823601" cy="1234714"/>
                </a:xfrm>
              </p:grpSpPr>
              <p:grpSp>
                <p:nvGrpSpPr>
                  <p:cNvPr id="281" name="WebApp">
                    <a:extLst>
                      <a:ext uri="{FF2B5EF4-FFF2-40B4-BE49-F238E27FC236}">
                        <a16:creationId xmlns:a16="http://schemas.microsoft.com/office/drawing/2014/main" id="{0D3511A3-0ACA-4C09-AE94-E97302442809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7C2107A7-55C2-4531-90CC-3BC4ABE5A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284" name="Picture 283" descr="Image result for azure webapp">
                      <a:extLst>
                        <a:ext uri="{FF2B5EF4-FFF2-40B4-BE49-F238E27FC236}">
                          <a16:creationId xmlns:a16="http://schemas.microsoft.com/office/drawing/2014/main" id="{8411343A-A977-48CF-BA19-0E53E082331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82" name="Partial Circle 281">
                    <a:extLst>
                      <a:ext uri="{FF2B5EF4-FFF2-40B4-BE49-F238E27FC236}">
                        <a16:creationId xmlns:a16="http://schemas.microsoft.com/office/drawing/2014/main" id="{5B347A17-E609-4252-BF9F-B24054E9A0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31FF2CC9-12E6-40FB-840A-3056E9CA9B82}"/>
                    </a:ext>
                  </a:extLst>
                </p:cNvPr>
                <p:cNvGrpSpPr/>
                <p:nvPr/>
              </p:nvGrpSpPr>
              <p:grpSpPr>
                <a:xfrm>
                  <a:off x="7365985" y="2004489"/>
                  <a:ext cx="467617" cy="701034"/>
                  <a:chOff x="5993698" y="1278568"/>
                  <a:chExt cx="823601" cy="1234714"/>
                </a:xfrm>
              </p:grpSpPr>
              <p:grpSp>
                <p:nvGrpSpPr>
                  <p:cNvPr id="277" name="WebApp">
                    <a:extLst>
                      <a:ext uri="{FF2B5EF4-FFF2-40B4-BE49-F238E27FC236}">
                        <a16:creationId xmlns:a16="http://schemas.microsoft.com/office/drawing/2014/main" id="{F92BE001-EB0B-4AD6-9CF9-B27E0E6DA4F3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0" cy="2222911"/>
                  </a:xfrm>
                </p:grpSpPr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9FD79C27-914D-4AF1-AE37-A15E12D3F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280" name="Picture 279" descr="Image result for azure webapp">
                      <a:extLst>
                        <a:ext uri="{FF2B5EF4-FFF2-40B4-BE49-F238E27FC236}">
                          <a16:creationId xmlns:a16="http://schemas.microsoft.com/office/drawing/2014/main" id="{E80F82DA-B640-4923-AE10-2474A835A24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0" y="380295"/>
                      <a:ext cx="2160000" cy="216000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8" name="Partial Circle 277">
                    <a:extLst>
                      <a:ext uri="{FF2B5EF4-FFF2-40B4-BE49-F238E27FC236}">
                        <a16:creationId xmlns:a16="http://schemas.microsoft.com/office/drawing/2014/main" id="{6F2C7D03-2C7F-410D-8E79-C228BD0180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B327AB17-24BD-4FB0-89FB-22A3B9BF77FB}"/>
                    </a:ext>
                  </a:extLst>
                </p:cNvPr>
                <p:cNvGrpSpPr/>
                <p:nvPr/>
              </p:nvGrpSpPr>
              <p:grpSpPr>
                <a:xfrm>
                  <a:off x="8553828" y="1995391"/>
                  <a:ext cx="467617" cy="701034"/>
                  <a:chOff x="5993698" y="1278568"/>
                  <a:chExt cx="823601" cy="1234714"/>
                </a:xfrm>
              </p:grpSpPr>
              <p:grpSp>
                <p:nvGrpSpPr>
                  <p:cNvPr id="273" name="WebApp">
                    <a:extLst>
                      <a:ext uri="{FF2B5EF4-FFF2-40B4-BE49-F238E27FC236}">
                        <a16:creationId xmlns:a16="http://schemas.microsoft.com/office/drawing/2014/main" id="{7AB5EB83-4B05-4715-90B7-9A6BBE8BF899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954968AA-66A6-4050-A9CB-C40BDB7FE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276" name="Picture 275" descr="Image result for azure webapp">
                      <a:extLst>
                        <a:ext uri="{FF2B5EF4-FFF2-40B4-BE49-F238E27FC236}">
                          <a16:creationId xmlns:a16="http://schemas.microsoft.com/office/drawing/2014/main" id="{F21F2D4A-7708-4C53-AC19-ED32493389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4" name="Partial Circle 273">
                    <a:extLst>
                      <a:ext uri="{FF2B5EF4-FFF2-40B4-BE49-F238E27FC236}">
                        <a16:creationId xmlns:a16="http://schemas.microsoft.com/office/drawing/2014/main" id="{2848C0B7-5878-4740-8CB8-5F4E7BA81B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271" name="Picture 4" descr="Image result for cosmos db">
                  <a:extLst>
                    <a:ext uri="{FF2B5EF4-FFF2-40B4-BE49-F238E27FC236}">
                      <a16:creationId xmlns:a16="http://schemas.microsoft.com/office/drawing/2014/main" id="{68170EF9-6CB4-4186-ABEF-23142D3FFC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262" r="19333"/>
                <a:stretch/>
              </p:blipFill>
              <p:spPr bwMode="auto">
                <a:xfrm>
                  <a:off x="7915866" y="2221990"/>
                  <a:ext cx="543260" cy="4498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2" name="Picture 271">
                  <a:extLst>
                    <a:ext uri="{FF2B5EF4-FFF2-40B4-BE49-F238E27FC236}">
                      <a16:creationId xmlns:a16="http://schemas.microsoft.com/office/drawing/2014/main" id="{DAF5D6BE-8719-445C-BFDC-225FD1604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71472" y="2283553"/>
                  <a:ext cx="386237" cy="383436"/>
                </a:xfrm>
                <a:prstGeom prst="rect">
                  <a:avLst/>
                </a:prstGeom>
              </p:spPr>
            </p:pic>
          </p:grpSp>
        </p:grp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452BAB2-72B7-4FC2-807B-B0FFE69E71A3}"/>
                </a:ext>
              </a:extLst>
            </p:cNvPr>
            <p:cNvSpPr/>
            <p:nvPr/>
          </p:nvSpPr>
          <p:spPr>
            <a:xfrm>
              <a:off x="5179802" y="3332686"/>
              <a:ext cx="2587618" cy="1458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1F64FAE4-40DA-44C8-BBA0-7E664ABA1344}"/>
              </a:ext>
            </a:extLst>
          </p:cNvPr>
          <p:cNvGrpSpPr/>
          <p:nvPr/>
        </p:nvGrpSpPr>
        <p:grpSpPr>
          <a:xfrm>
            <a:off x="9846532" y="413621"/>
            <a:ext cx="2587618" cy="2954691"/>
            <a:chOff x="8733678" y="3272335"/>
            <a:chExt cx="2587618" cy="2954691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E098050-6A80-4908-BD76-8C92E96E9200}"/>
                </a:ext>
              </a:extLst>
            </p:cNvPr>
            <p:cNvSpPr/>
            <p:nvPr/>
          </p:nvSpPr>
          <p:spPr>
            <a:xfrm>
              <a:off x="8771783" y="3272335"/>
              <a:ext cx="2442598" cy="2912814"/>
            </a:xfrm>
            <a:prstGeom prst="rect">
              <a:avLst/>
            </a:prstGeom>
            <a:solidFill>
              <a:srgbClr val="EAE1DA"/>
            </a:solidFill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3AA2968E-CF2B-44CE-A88F-AD0F7275C4F1}"/>
                </a:ext>
              </a:extLst>
            </p:cNvPr>
            <p:cNvSpPr/>
            <p:nvPr/>
          </p:nvSpPr>
          <p:spPr>
            <a:xfrm>
              <a:off x="8940748" y="3446735"/>
              <a:ext cx="2125194" cy="21786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D5521CD7-0465-421A-BCE0-3FE6825B890A}"/>
                </a:ext>
              </a:extLst>
            </p:cNvPr>
            <p:cNvGrpSpPr/>
            <p:nvPr/>
          </p:nvGrpSpPr>
          <p:grpSpPr>
            <a:xfrm>
              <a:off x="9042363" y="3538944"/>
              <a:ext cx="1956134" cy="871683"/>
              <a:chOff x="5513672" y="676577"/>
              <a:chExt cx="1956134" cy="871683"/>
            </a:xfrm>
          </p:grpSpPr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777E10ED-BF45-490A-882E-427D413AB304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1B12340D-A61B-461D-804F-429AE1DB80A8}"/>
                  </a:ext>
                </a:extLst>
              </p:cNvPr>
              <p:cNvGrpSpPr/>
              <p:nvPr/>
            </p:nvGrpSpPr>
            <p:grpSpPr>
              <a:xfrm>
                <a:off x="6303525" y="1276848"/>
                <a:ext cx="253698" cy="271412"/>
                <a:chOff x="4304496" y="1902083"/>
                <a:chExt cx="372619" cy="375040"/>
              </a:xfrm>
            </p:grpSpPr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780F35EA-3B66-46BB-A4CB-4D2094DED092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91" name="Picture 2" descr="Image result for azure resource group">
                  <a:extLst>
                    <a:ext uri="{FF2B5EF4-FFF2-40B4-BE49-F238E27FC236}">
                      <a16:creationId xmlns:a16="http://schemas.microsoft.com/office/drawing/2014/main" id="{84483F5D-6D2F-41B4-A264-200B893D5F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497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F34CEA2-D793-477F-A0DA-9722EE533AC2}"/>
                </a:ext>
              </a:extLst>
            </p:cNvPr>
            <p:cNvSpPr/>
            <p:nvPr/>
          </p:nvSpPr>
          <p:spPr>
            <a:xfrm>
              <a:off x="8733678" y="6081195"/>
              <a:ext cx="2587618" cy="1458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31AFA209-8D18-4609-876F-B8E4889CD2E6}"/>
                </a:ext>
              </a:extLst>
            </p:cNvPr>
            <p:cNvGrpSpPr/>
            <p:nvPr/>
          </p:nvGrpSpPr>
          <p:grpSpPr>
            <a:xfrm>
              <a:off x="9026591" y="4695919"/>
              <a:ext cx="1956134" cy="871683"/>
              <a:chOff x="5513672" y="676577"/>
              <a:chExt cx="1956134" cy="871683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162C785-F434-4DAC-808F-4288489C4264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D4FB4D8F-B876-4B2D-9FD9-72BC7820F8E1}"/>
                  </a:ext>
                </a:extLst>
              </p:cNvPr>
              <p:cNvGrpSpPr/>
              <p:nvPr/>
            </p:nvGrpSpPr>
            <p:grpSpPr>
              <a:xfrm>
                <a:off x="6303525" y="1276848"/>
                <a:ext cx="253698" cy="271412"/>
                <a:chOff x="4304496" y="1902083"/>
                <a:chExt cx="372619" cy="375040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62CEE7FB-A198-4F8B-96BD-809B302CE85D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96" name="Picture 2" descr="Image result for azure resource group">
                  <a:extLst>
                    <a:ext uri="{FF2B5EF4-FFF2-40B4-BE49-F238E27FC236}">
                      <a16:creationId xmlns:a16="http://schemas.microsoft.com/office/drawing/2014/main" id="{C7413819-F1A5-4C4B-8702-1F0771DA63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497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A77CE6D7-9F1F-4CC8-B9DB-4B81B9B8A47B}"/>
                </a:ext>
              </a:extLst>
            </p:cNvPr>
            <p:cNvGrpSpPr/>
            <p:nvPr/>
          </p:nvGrpSpPr>
          <p:grpSpPr>
            <a:xfrm>
              <a:off x="9196847" y="3589143"/>
              <a:ext cx="1627860" cy="582377"/>
              <a:chOff x="9790868" y="1263045"/>
              <a:chExt cx="1627860" cy="582377"/>
            </a:xfrm>
          </p:grpSpPr>
          <p:pic>
            <p:nvPicPr>
              <p:cNvPr id="58" name="Picture 2" descr="Image result for azure virtual machine">
                <a:extLst>
                  <a:ext uri="{FF2B5EF4-FFF2-40B4-BE49-F238E27FC236}">
                    <a16:creationId xmlns:a16="http://schemas.microsoft.com/office/drawing/2014/main" id="{0D43802E-0A04-4480-A89B-9E0186A43E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4111" y="1455009"/>
                <a:ext cx="390413" cy="390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Image result for event hub">
                <a:extLst>
                  <a:ext uri="{FF2B5EF4-FFF2-40B4-BE49-F238E27FC236}">
                    <a16:creationId xmlns:a16="http://schemas.microsoft.com/office/drawing/2014/main" id="{7B323051-F1B6-48E1-9593-6D21C5FE80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1829" y="1393569"/>
                <a:ext cx="396899" cy="396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7FF3CBD-A1DC-41BF-806B-8D344C1E9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9244" y="1318636"/>
                <a:ext cx="390414" cy="390414"/>
              </a:xfrm>
              <a:prstGeom prst="rect">
                <a:avLst/>
              </a:prstGeom>
            </p:spPr>
          </p:pic>
          <p:sp>
            <p:nvSpPr>
              <p:cNvPr id="61" name="Partial Circle 60">
                <a:extLst>
                  <a:ext uri="{FF2B5EF4-FFF2-40B4-BE49-F238E27FC236}">
                    <a16:creationId xmlns:a16="http://schemas.microsoft.com/office/drawing/2014/main" id="{DF8105DE-6725-45AE-AE41-5A3B125695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790868" y="1263045"/>
                <a:ext cx="396898" cy="396898"/>
              </a:xfrm>
              <a:prstGeom prst="pie">
                <a:avLst>
                  <a:gd name="adj1" fmla="val 0"/>
                  <a:gd name="adj2" fmla="val 107995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B34883A3-3EC4-4AA7-8E59-35C206DE5C14}"/>
                </a:ext>
              </a:extLst>
            </p:cNvPr>
            <p:cNvGrpSpPr/>
            <p:nvPr/>
          </p:nvGrpSpPr>
          <p:grpSpPr>
            <a:xfrm>
              <a:off x="9176460" y="4775346"/>
              <a:ext cx="1663337" cy="564007"/>
              <a:chOff x="9827135" y="2151177"/>
              <a:chExt cx="1663337" cy="564007"/>
            </a:xfrm>
          </p:grpSpPr>
          <p:pic>
            <p:nvPicPr>
              <p:cNvPr id="62" name="Picture 61" descr="https://azurecomcdn.azureedge.net/mediahandler/acomblog/media/Default/blog/fd7cc81b-8f38-472b-b7b8-6c8da0057a89.png">
                <a:extLst>
                  <a:ext uri="{FF2B5EF4-FFF2-40B4-BE49-F238E27FC236}">
                    <a16:creationId xmlns:a16="http://schemas.microsoft.com/office/drawing/2014/main" id="{20A76B3F-49C2-4435-A6FB-2BB45C23E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55910" y1="33737" x2="57223" y2="34343"/>
                            <a14:foregroundMark x1="52345" y1="22626" x2="52158" y2="325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9653" r="29683" b="63520"/>
              <a:stretch/>
            </p:blipFill>
            <p:spPr bwMode="auto">
              <a:xfrm>
                <a:off x="9827135" y="2356112"/>
                <a:ext cx="428413" cy="3590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6" descr="Image result for azure sql">
                <a:extLst>
                  <a:ext uri="{FF2B5EF4-FFF2-40B4-BE49-F238E27FC236}">
                    <a16:creationId xmlns:a16="http://schemas.microsoft.com/office/drawing/2014/main" id="{21A2C9AE-4887-47A6-8424-5F602A61B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71875" y="2274734"/>
                <a:ext cx="418597" cy="418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Partial Circle 63">
                <a:extLst>
                  <a:ext uri="{FF2B5EF4-FFF2-40B4-BE49-F238E27FC236}">
                    <a16:creationId xmlns:a16="http://schemas.microsoft.com/office/drawing/2014/main" id="{80A1723E-7C2A-4661-9FD7-CA3F07EF78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842884" y="2151177"/>
                <a:ext cx="396898" cy="396898"/>
              </a:xfrm>
              <a:prstGeom prst="pie">
                <a:avLst>
                  <a:gd name="adj1" fmla="val 0"/>
                  <a:gd name="adj2" fmla="val 107995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5B484E-5332-4089-81E9-C4A413C072C4}"/>
              </a:ext>
            </a:extLst>
          </p:cNvPr>
          <p:cNvGrpSpPr/>
          <p:nvPr/>
        </p:nvGrpSpPr>
        <p:grpSpPr>
          <a:xfrm>
            <a:off x="1130706" y="374013"/>
            <a:ext cx="2890579" cy="3070753"/>
            <a:chOff x="3544888" y="413887"/>
            <a:chExt cx="2890579" cy="3070753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9B624F97-F496-4B88-BDF8-18A4080F5D4E}"/>
                </a:ext>
              </a:extLst>
            </p:cNvPr>
            <p:cNvSpPr/>
            <p:nvPr/>
          </p:nvSpPr>
          <p:spPr>
            <a:xfrm>
              <a:off x="3544888" y="413887"/>
              <a:ext cx="2890579" cy="3070753"/>
            </a:xfrm>
            <a:prstGeom prst="rect">
              <a:avLst/>
            </a:prstGeom>
            <a:solidFill>
              <a:srgbClr val="EAE1DA"/>
            </a:solidFill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9E735B61-90E6-47E8-8690-9DD59424E247}"/>
                </a:ext>
              </a:extLst>
            </p:cNvPr>
            <p:cNvGrpSpPr/>
            <p:nvPr/>
          </p:nvGrpSpPr>
          <p:grpSpPr>
            <a:xfrm>
              <a:off x="3646928" y="505131"/>
              <a:ext cx="1286965" cy="1361284"/>
              <a:chOff x="983269" y="1968695"/>
              <a:chExt cx="1286965" cy="1361284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F006C5B2-341B-4DBB-BA08-D6101860839F}"/>
                  </a:ext>
                </a:extLst>
              </p:cNvPr>
              <p:cNvSpPr/>
              <p:nvPr/>
            </p:nvSpPr>
            <p:spPr>
              <a:xfrm>
                <a:off x="983269" y="1968695"/>
                <a:ext cx="1286965" cy="13612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93EF18C-AA00-4787-ACD1-C5319EB559F1}"/>
                  </a:ext>
                </a:extLst>
              </p:cNvPr>
              <p:cNvGrpSpPr/>
              <p:nvPr/>
            </p:nvGrpSpPr>
            <p:grpSpPr>
              <a:xfrm>
                <a:off x="1099934" y="2062955"/>
                <a:ext cx="1045521" cy="1267024"/>
                <a:chOff x="616965" y="141799"/>
                <a:chExt cx="1045521" cy="1267024"/>
              </a:xfrm>
            </p:grpSpPr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B9B07E2-87CC-49EE-BF9F-476B1930A34A}"/>
                    </a:ext>
                  </a:extLst>
                </p:cNvPr>
                <p:cNvSpPr/>
                <p:nvPr/>
              </p:nvSpPr>
              <p:spPr>
                <a:xfrm>
                  <a:off x="616965" y="141799"/>
                  <a:ext cx="1045521" cy="1135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075299BC-3F1F-45D1-9FEE-D534C539150A}"/>
                    </a:ext>
                  </a:extLst>
                </p:cNvPr>
                <p:cNvGrpSpPr/>
                <p:nvPr/>
              </p:nvGrpSpPr>
              <p:grpSpPr>
                <a:xfrm>
                  <a:off x="1024122" y="1137411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679E11E9-ED08-49DE-AC79-B80B81CF1813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497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A5BBF822-83C3-449F-86AA-28D3ACD5BA3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99B42A8F-509E-4A9D-876D-B19D05FE7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154" b="97885" l="3871" r="96559">
                              <a14:foregroundMark x1="18065" y1="23846" x2="9462" y2="41923"/>
                              <a14:foregroundMark x1="9462" y1="41923" x2="6882" y2="63846"/>
                              <a14:foregroundMark x1="6882" y1="63846" x2="16774" y2="82115"/>
                              <a14:foregroundMark x1="16774" y1="82115" x2="36344" y2="93077"/>
                              <a14:foregroundMark x1="36344" y1="93077" x2="59785" y2="95192"/>
                              <a14:foregroundMark x1="59785" y1="95192" x2="79355" y2="85577"/>
                              <a14:foregroundMark x1="79355" y1="85577" x2="90108" y2="67885"/>
                              <a14:foregroundMark x1="90108" y1="67885" x2="92258" y2="47115"/>
                              <a14:foregroundMark x1="92258" y1="47115" x2="84086" y2="26731"/>
                              <a14:foregroundMark x1="35699" y1="10962" x2="58495" y2="5577"/>
                              <a14:foregroundMark x1="58495" y1="5577" x2="66022" y2="10962"/>
                              <a14:foregroundMark x1="45591" y1="1346" x2="55699" y2="1923"/>
                              <a14:foregroundMark x1="20000" y1="19808" x2="20000" y2="19808"/>
                              <a14:foregroundMark x1="4301" y1="41731" x2="4301" y2="63654"/>
                              <a14:foregroundMark x1="33118" y1="94038" x2="54839" y2="97885"/>
                              <a14:foregroundMark x1="54839" y1="97885" x2="66237" y2="92692"/>
                              <a14:foregroundMark x1="96559" y1="64615" x2="96129" y2="4653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6245" y="814547"/>
                  <a:ext cx="332457" cy="371780"/>
                </a:xfrm>
                <a:prstGeom prst="rect">
                  <a:avLst/>
                </a:prstGeom>
              </p:spPr>
            </p:pic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640E2885-2FDA-459F-AFC7-11B5177A521E}"/>
                    </a:ext>
                  </a:extLst>
                </p:cNvPr>
                <p:cNvGrpSpPr/>
                <p:nvPr/>
              </p:nvGrpSpPr>
              <p:grpSpPr>
                <a:xfrm>
                  <a:off x="1245620" y="195076"/>
                  <a:ext cx="335047" cy="506445"/>
                  <a:chOff x="6733385" y="6148292"/>
                  <a:chExt cx="464599" cy="702271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A762369-1B9C-4B2B-B0CE-F327227B2043}"/>
                      </a:ext>
                    </a:extLst>
                  </p:cNvPr>
                  <p:cNvSpPr/>
                  <p:nvPr/>
                </p:nvSpPr>
                <p:spPr>
                  <a:xfrm>
                    <a:off x="6733385" y="6376128"/>
                    <a:ext cx="461008" cy="474435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70" name="Picture 2" descr="Image result for azure functions">
                    <a:extLst>
                      <a:ext uri="{FF2B5EF4-FFF2-40B4-BE49-F238E27FC236}">
                        <a16:creationId xmlns:a16="http://schemas.microsoft.com/office/drawing/2014/main" id="{FB3B9981-076F-427E-8E0E-944599096A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10000" b="90000" l="10000" r="90000">
                                <a14:foregroundMark x1="69167" y1="22121" x2="69500" y2="46061"/>
                                <a14:foregroundMark x1="62500" y1="81818" x2="63500" y2="76364"/>
                                <a14:foregroundMark x1="50000" y1="50909" x2="59167" y2="33030"/>
                                <a14:foregroundMark x1="78667" y1="67576" x2="85000" y2="56667"/>
                                <a14:foregroundMark x1="85000" y1="56667" x2="86000" y2="53333"/>
                                <a14:foregroundMark x1="62000" y1="83030" x2="62000" y2="83030"/>
                                <a14:foregroundMark x1="61667" y1="84545" x2="61667" y2="84545"/>
                                <a14:backgroundMark x1="29500" y1="30909" x2="34667" y2="43333"/>
                                <a14:backgroundMark x1="34667" y1="43333" x2="33500" y2="58788"/>
                                <a14:backgroundMark x1="33500" y1="58788" x2="31167" y2="66667"/>
                                <a14:backgroundMark x1="28667" y1="69091" x2="35833" y2="60303"/>
                                <a14:backgroundMark x1="35833" y1="60303" x2="38000" y2="5242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911" t="16507" r="10457" b="14593"/>
                  <a:stretch/>
                </p:blipFill>
                <p:spPr bwMode="auto">
                  <a:xfrm>
                    <a:off x="6737586" y="6414667"/>
                    <a:ext cx="460044" cy="4089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1" name="Partial Circle 170">
                    <a:extLst>
                      <a:ext uri="{FF2B5EF4-FFF2-40B4-BE49-F238E27FC236}">
                        <a16:creationId xmlns:a16="http://schemas.microsoft.com/office/drawing/2014/main" id="{B2168816-EE95-47A6-8773-2656E96D7B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6736977" y="6148292"/>
                    <a:ext cx="461007" cy="461007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AC91FC51-853E-4E0E-A64F-0619D70F7121}"/>
                    </a:ext>
                  </a:extLst>
                </p:cNvPr>
                <p:cNvGrpSpPr/>
                <p:nvPr/>
              </p:nvGrpSpPr>
              <p:grpSpPr>
                <a:xfrm>
                  <a:off x="683814" y="195076"/>
                  <a:ext cx="337224" cy="505553"/>
                  <a:chOff x="5993698" y="1278568"/>
                  <a:chExt cx="823601" cy="1234714"/>
                </a:xfrm>
              </p:grpSpPr>
              <p:grpSp>
                <p:nvGrpSpPr>
                  <p:cNvPr id="178" name="WebApp">
                    <a:extLst>
                      <a:ext uri="{FF2B5EF4-FFF2-40B4-BE49-F238E27FC236}">
                        <a16:creationId xmlns:a16="http://schemas.microsoft.com/office/drawing/2014/main" id="{4C37FF71-BFF8-4840-9A5A-EBADBC246387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B91EBD88-1A28-4012-AD60-6977BFF88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181" name="Picture 180" descr="Image result for azure webapp">
                      <a:extLst>
                        <a:ext uri="{FF2B5EF4-FFF2-40B4-BE49-F238E27FC236}">
                          <a16:creationId xmlns:a16="http://schemas.microsoft.com/office/drawing/2014/main" id="{51F170BE-A391-4DBC-8C92-1603D8A633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79" name="Partial Circle 178">
                    <a:extLst>
                      <a:ext uri="{FF2B5EF4-FFF2-40B4-BE49-F238E27FC236}">
                        <a16:creationId xmlns:a16="http://schemas.microsoft.com/office/drawing/2014/main" id="{F7FE36B3-0329-4B1B-8102-8DD3F438C3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726E2E1D-3BA7-40D9-A79C-23CE58C5CF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808" y="780302"/>
                  <a:ext cx="270213" cy="39834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E9FD04AF-5416-4EA1-880C-43020C6F2C0C}"/>
                </a:ext>
              </a:extLst>
            </p:cNvPr>
            <p:cNvGrpSpPr/>
            <p:nvPr/>
          </p:nvGrpSpPr>
          <p:grpSpPr>
            <a:xfrm>
              <a:off x="5030406" y="504473"/>
              <a:ext cx="1286965" cy="1361284"/>
              <a:chOff x="983269" y="1968695"/>
              <a:chExt cx="1286965" cy="1361284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86CAE95D-9430-41DF-ADB5-79C52A9700BB}"/>
                  </a:ext>
                </a:extLst>
              </p:cNvPr>
              <p:cNvSpPr/>
              <p:nvPr/>
            </p:nvSpPr>
            <p:spPr>
              <a:xfrm>
                <a:off x="983269" y="1968695"/>
                <a:ext cx="1286965" cy="13612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50ACAF73-6843-4F94-9D5C-56D6D5C6AB54}"/>
                  </a:ext>
                </a:extLst>
              </p:cNvPr>
              <p:cNvGrpSpPr/>
              <p:nvPr/>
            </p:nvGrpSpPr>
            <p:grpSpPr>
              <a:xfrm>
                <a:off x="1099934" y="2062955"/>
                <a:ext cx="1045521" cy="1267024"/>
                <a:chOff x="616965" y="141799"/>
                <a:chExt cx="1045521" cy="1267024"/>
              </a:xfrm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A168477-BD7B-4B1C-A886-399FDCF94B46}"/>
                    </a:ext>
                  </a:extLst>
                </p:cNvPr>
                <p:cNvSpPr/>
                <p:nvPr/>
              </p:nvSpPr>
              <p:spPr>
                <a:xfrm>
                  <a:off x="616965" y="141799"/>
                  <a:ext cx="1045521" cy="1135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9E445A27-71C7-438E-9E21-ED646AC32634}"/>
                    </a:ext>
                  </a:extLst>
                </p:cNvPr>
                <p:cNvGrpSpPr/>
                <p:nvPr/>
              </p:nvGrpSpPr>
              <p:grpSpPr>
                <a:xfrm>
                  <a:off x="1024122" y="1137411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DBE749B9-4A2C-4D13-A7A2-BF4303FB3C41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18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94E183EA-C32F-4DB9-9670-ADEA26AA97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506" name="Picture 505">
                  <a:extLst>
                    <a:ext uri="{FF2B5EF4-FFF2-40B4-BE49-F238E27FC236}">
                      <a16:creationId xmlns:a16="http://schemas.microsoft.com/office/drawing/2014/main" id="{6F91E622-81F6-4F32-A73F-230916ED30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154" b="97885" l="3871" r="96559">
                              <a14:foregroundMark x1="18065" y1="23846" x2="9462" y2="41923"/>
                              <a14:foregroundMark x1="9462" y1="41923" x2="6882" y2="63846"/>
                              <a14:foregroundMark x1="6882" y1="63846" x2="16774" y2="82115"/>
                              <a14:foregroundMark x1="16774" y1="82115" x2="36344" y2="93077"/>
                              <a14:foregroundMark x1="36344" y1="93077" x2="59785" y2="95192"/>
                              <a14:foregroundMark x1="59785" y1="95192" x2="79355" y2="85577"/>
                              <a14:foregroundMark x1="79355" y1="85577" x2="90108" y2="67885"/>
                              <a14:foregroundMark x1="90108" y1="67885" x2="92258" y2="47115"/>
                              <a14:foregroundMark x1="92258" y1="47115" x2="84086" y2="26731"/>
                              <a14:foregroundMark x1="35699" y1="10962" x2="58495" y2="5577"/>
                              <a14:foregroundMark x1="58495" y1="5577" x2="66022" y2="10962"/>
                              <a14:foregroundMark x1="45591" y1="1346" x2="55699" y2="1923"/>
                              <a14:foregroundMark x1="20000" y1="19808" x2="20000" y2="19808"/>
                              <a14:foregroundMark x1="4301" y1="41731" x2="4301" y2="63654"/>
                              <a14:foregroundMark x1="33118" y1="94038" x2="54839" y2="97885"/>
                              <a14:foregroundMark x1="54839" y1="97885" x2="66237" y2="92692"/>
                              <a14:foregroundMark x1="96559" y1="64615" x2="96129" y2="4653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266" y="791215"/>
                  <a:ext cx="332457" cy="371780"/>
                </a:xfrm>
                <a:prstGeom prst="rect">
                  <a:avLst/>
                </a:prstGeom>
              </p:spPr>
            </p:pic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7668C4A8-DAD2-42EB-916D-3B36686D9ABE}"/>
                    </a:ext>
                  </a:extLst>
                </p:cNvPr>
                <p:cNvGrpSpPr/>
                <p:nvPr/>
              </p:nvGrpSpPr>
              <p:grpSpPr>
                <a:xfrm>
                  <a:off x="1245620" y="195076"/>
                  <a:ext cx="335047" cy="506445"/>
                  <a:chOff x="6733385" y="6148292"/>
                  <a:chExt cx="464599" cy="702271"/>
                </a:xfrm>
              </p:grpSpPr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4FD26E36-47A9-4AD5-9DB5-C44FA9FE1877}"/>
                      </a:ext>
                    </a:extLst>
                  </p:cNvPr>
                  <p:cNvSpPr/>
                  <p:nvPr/>
                </p:nvSpPr>
                <p:spPr>
                  <a:xfrm>
                    <a:off x="6733385" y="6376128"/>
                    <a:ext cx="461008" cy="474435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15" name="Picture 2" descr="Image result for azure functions">
                    <a:extLst>
                      <a:ext uri="{FF2B5EF4-FFF2-40B4-BE49-F238E27FC236}">
                        <a16:creationId xmlns:a16="http://schemas.microsoft.com/office/drawing/2014/main" id="{7F43088E-A458-4EB3-91F8-E86AEADAD9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10000" b="90000" l="10000" r="90000">
                                <a14:foregroundMark x1="69167" y1="22121" x2="69500" y2="46061"/>
                                <a14:foregroundMark x1="62500" y1="81818" x2="63500" y2="76364"/>
                                <a14:foregroundMark x1="50000" y1="50909" x2="59167" y2="33030"/>
                                <a14:foregroundMark x1="78667" y1="67576" x2="85000" y2="56667"/>
                                <a14:foregroundMark x1="85000" y1="56667" x2="86000" y2="53333"/>
                                <a14:foregroundMark x1="62000" y1="83030" x2="62000" y2="83030"/>
                                <a14:foregroundMark x1="61667" y1="84545" x2="61667" y2="84545"/>
                                <a14:backgroundMark x1="29500" y1="30909" x2="34667" y2="43333"/>
                                <a14:backgroundMark x1="34667" y1="43333" x2="33500" y2="58788"/>
                                <a14:backgroundMark x1="33500" y1="58788" x2="31167" y2="66667"/>
                                <a14:backgroundMark x1="28667" y1="69091" x2="35833" y2="60303"/>
                                <a14:backgroundMark x1="35833" y1="60303" x2="38000" y2="5242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911" t="16507" r="10457" b="14593"/>
                  <a:stretch/>
                </p:blipFill>
                <p:spPr bwMode="auto">
                  <a:xfrm>
                    <a:off x="6737586" y="6414667"/>
                    <a:ext cx="460044" cy="4089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16" name="Partial Circle 515">
                    <a:extLst>
                      <a:ext uri="{FF2B5EF4-FFF2-40B4-BE49-F238E27FC236}">
                        <a16:creationId xmlns:a16="http://schemas.microsoft.com/office/drawing/2014/main" id="{AF380575-0E1B-4FD6-A74E-CD5EF0A38B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6736977" y="6148292"/>
                    <a:ext cx="461007" cy="461007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35C7F1E0-E336-429E-823A-B72CE234307B}"/>
                    </a:ext>
                  </a:extLst>
                </p:cNvPr>
                <p:cNvGrpSpPr/>
                <p:nvPr/>
              </p:nvGrpSpPr>
              <p:grpSpPr>
                <a:xfrm>
                  <a:off x="683814" y="195076"/>
                  <a:ext cx="337224" cy="505553"/>
                  <a:chOff x="5993698" y="1278568"/>
                  <a:chExt cx="823601" cy="1234714"/>
                </a:xfrm>
              </p:grpSpPr>
              <p:grpSp>
                <p:nvGrpSpPr>
                  <p:cNvPr id="510" name="WebApp">
                    <a:extLst>
                      <a:ext uri="{FF2B5EF4-FFF2-40B4-BE49-F238E27FC236}">
                        <a16:creationId xmlns:a16="http://schemas.microsoft.com/office/drawing/2014/main" id="{A73859E1-B10A-4F7E-BBA1-AAC17546BC37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512" name="Rectangle 511">
                      <a:extLst>
                        <a:ext uri="{FF2B5EF4-FFF2-40B4-BE49-F238E27FC236}">
                          <a16:creationId xmlns:a16="http://schemas.microsoft.com/office/drawing/2014/main" id="{F22ABA3A-1A0C-4EFE-AC77-6EF952447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513" name="Picture 512" descr="Image result for azure webapp">
                      <a:extLst>
                        <a:ext uri="{FF2B5EF4-FFF2-40B4-BE49-F238E27FC236}">
                          <a16:creationId xmlns:a16="http://schemas.microsoft.com/office/drawing/2014/main" id="{9028BC93-B061-4039-A7E5-87567C6E08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11" name="Partial Circle 510">
                    <a:extLst>
                      <a:ext uri="{FF2B5EF4-FFF2-40B4-BE49-F238E27FC236}">
                        <a16:creationId xmlns:a16="http://schemas.microsoft.com/office/drawing/2014/main" id="{12FCA017-22AE-4D10-BCE1-834FFF4452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09" name="Picture 508">
                  <a:extLst>
                    <a:ext uri="{FF2B5EF4-FFF2-40B4-BE49-F238E27FC236}">
                      <a16:creationId xmlns:a16="http://schemas.microsoft.com/office/drawing/2014/main" id="{B00BD6B3-6499-4066-99C3-004FA9D4E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35040" y="780960"/>
                  <a:ext cx="270213" cy="39834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F0DB2996-2AF0-4406-91C3-88EF1520E770}"/>
                </a:ext>
              </a:extLst>
            </p:cNvPr>
            <p:cNvGrpSpPr/>
            <p:nvPr/>
          </p:nvGrpSpPr>
          <p:grpSpPr>
            <a:xfrm>
              <a:off x="3635396" y="1992878"/>
              <a:ext cx="1286965" cy="1361284"/>
              <a:chOff x="983269" y="1968695"/>
              <a:chExt cx="1286965" cy="1361284"/>
            </a:xfrm>
          </p:grpSpPr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272A83AD-3DB7-4523-AD8B-18C1D61E31C4}"/>
                  </a:ext>
                </a:extLst>
              </p:cNvPr>
              <p:cNvSpPr/>
              <p:nvPr/>
            </p:nvSpPr>
            <p:spPr>
              <a:xfrm>
                <a:off x="983269" y="1968695"/>
                <a:ext cx="1286965" cy="13612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B6C40E86-4932-4636-A62D-7AD2B21F8460}"/>
                  </a:ext>
                </a:extLst>
              </p:cNvPr>
              <p:cNvGrpSpPr/>
              <p:nvPr/>
            </p:nvGrpSpPr>
            <p:grpSpPr>
              <a:xfrm>
                <a:off x="1099934" y="2062955"/>
                <a:ext cx="1045521" cy="1267024"/>
                <a:chOff x="616965" y="141799"/>
                <a:chExt cx="1045521" cy="1267024"/>
              </a:xfrm>
            </p:grpSpPr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42E1BCB6-5FE7-4323-86F9-F23168CDCDB9}"/>
                    </a:ext>
                  </a:extLst>
                </p:cNvPr>
                <p:cNvSpPr/>
                <p:nvPr/>
              </p:nvSpPr>
              <p:spPr>
                <a:xfrm>
                  <a:off x="616965" y="141799"/>
                  <a:ext cx="1045521" cy="1135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23" name="Group 522">
                  <a:extLst>
                    <a:ext uri="{FF2B5EF4-FFF2-40B4-BE49-F238E27FC236}">
                      <a16:creationId xmlns:a16="http://schemas.microsoft.com/office/drawing/2014/main" id="{0C081AEB-BAF8-41EA-85BD-23F680A6726C}"/>
                    </a:ext>
                  </a:extLst>
                </p:cNvPr>
                <p:cNvGrpSpPr/>
                <p:nvPr/>
              </p:nvGrpSpPr>
              <p:grpSpPr>
                <a:xfrm>
                  <a:off x="1024122" y="1137411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535" name="Rectangle 534">
                    <a:extLst>
                      <a:ext uri="{FF2B5EF4-FFF2-40B4-BE49-F238E27FC236}">
                        <a16:creationId xmlns:a16="http://schemas.microsoft.com/office/drawing/2014/main" id="{926AF7C2-6D0E-4D6E-A4F9-A8CCEB88BE71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36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ECBAD946-04FC-4F63-81E7-0BF9F9DD56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524" name="Picture 523">
                  <a:extLst>
                    <a:ext uri="{FF2B5EF4-FFF2-40B4-BE49-F238E27FC236}">
                      <a16:creationId xmlns:a16="http://schemas.microsoft.com/office/drawing/2014/main" id="{5BC22AC6-94B0-482D-8FF0-10980E0CD2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154" b="97885" l="3871" r="96559">
                              <a14:foregroundMark x1="18065" y1="23846" x2="9462" y2="41923"/>
                              <a14:foregroundMark x1="9462" y1="41923" x2="6882" y2="63846"/>
                              <a14:foregroundMark x1="6882" y1="63846" x2="16774" y2="82115"/>
                              <a14:foregroundMark x1="16774" y1="82115" x2="36344" y2="93077"/>
                              <a14:foregroundMark x1="36344" y1="93077" x2="59785" y2="95192"/>
                              <a14:foregroundMark x1="59785" y1="95192" x2="79355" y2="85577"/>
                              <a14:foregroundMark x1="79355" y1="85577" x2="90108" y2="67885"/>
                              <a14:foregroundMark x1="90108" y1="67885" x2="92258" y2="47115"/>
                              <a14:foregroundMark x1="92258" y1="47115" x2="84086" y2="26731"/>
                              <a14:foregroundMark x1="35699" y1="10962" x2="58495" y2="5577"/>
                              <a14:foregroundMark x1="58495" y1="5577" x2="66022" y2="10962"/>
                              <a14:foregroundMark x1="45591" y1="1346" x2="55699" y2="1923"/>
                              <a14:foregroundMark x1="20000" y1="19808" x2="20000" y2="19808"/>
                              <a14:foregroundMark x1="4301" y1="41731" x2="4301" y2="63654"/>
                              <a14:foregroundMark x1="33118" y1="94038" x2="54839" y2="97885"/>
                              <a14:foregroundMark x1="54839" y1="97885" x2="66237" y2="92692"/>
                              <a14:foregroundMark x1="96559" y1="64615" x2="96129" y2="4653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6245" y="814547"/>
                  <a:ext cx="332457" cy="371780"/>
                </a:xfrm>
                <a:prstGeom prst="rect">
                  <a:avLst/>
                </a:prstGeom>
              </p:spPr>
            </p:pic>
            <p:grpSp>
              <p:nvGrpSpPr>
                <p:cNvPr id="525" name="Group 524">
                  <a:extLst>
                    <a:ext uri="{FF2B5EF4-FFF2-40B4-BE49-F238E27FC236}">
                      <a16:creationId xmlns:a16="http://schemas.microsoft.com/office/drawing/2014/main" id="{B74B66E0-03CE-4023-808E-D97E259C8CFD}"/>
                    </a:ext>
                  </a:extLst>
                </p:cNvPr>
                <p:cNvGrpSpPr/>
                <p:nvPr/>
              </p:nvGrpSpPr>
              <p:grpSpPr>
                <a:xfrm>
                  <a:off x="1245620" y="195076"/>
                  <a:ext cx="335047" cy="506445"/>
                  <a:chOff x="6733385" y="6148292"/>
                  <a:chExt cx="464599" cy="702271"/>
                </a:xfrm>
              </p:grpSpPr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EE08E291-E4B3-40AE-B907-3B95BA8E698F}"/>
                      </a:ext>
                    </a:extLst>
                  </p:cNvPr>
                  <p:cNvSpPr/>
                  <p:nvPr/>
                </p:nvSpPr>
                <p:spPr>
                  <a:xfrm>
                    <a:off x="6733385" y="6376128"/>
                    <a:ext cx="461008" cy="474435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33" name="Picture 2" descr="Image result for azure functions">
                    <a:extLst>
                      <a:ext uri="{FF2B5EF4-FFF2-40B4-BE49-F238E27FC236}">
                        <a16:creationId xmlns:a16="http://schemas.microsoft.com/office/drawing/2014/main" id="{24A6A959-B954-4718-A5F7-8757492656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10000" b="90000" l="10000" r="90000">
                                <a14:foregroundMark x1="69167" y1="22121" x2="69500" y2="46061"/>
                                <a14:foregroundMark x1="62500" y1="81818" x2="63500" y2="76364"/>
                                <a14:foregroundMark x1="50000" y1="50909" x2="59167" y2="33030"/>
                                <a14:foregroundMark x1="78667" y1="67576" x2="85000" y2="56667"/>
                                <a14:foregroundMark x1="85000" y1="56667" x2="86000" y2="53333"/>
                                <a14:foregroundMark x1="62000" y1="83030" x2="62000" y2="83030"/>
                                <a14:foregroundMark x1="61667" y1="84545" x2="61667" y2="84545"/>
                                <a14:backgroundMark x1="29500" y1="30909" x2="34667" y2="43333"/>
                                <a14:backgroundMark x1="34667" y1="43333" x2="33500" y2="58788"/>
                                <a14:backgroundMark x1="33500" y1="58788" x2="31167" y2="66667"/>
                                <a14:backgroundMark x1="28667" y1="69091" x2="35833" y2="60303"/>
                                <a14:backgroundMark x1="35833" y1="60303" x2="38000" y2="5242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911" t="16507" r="10457" b="14593"/>
                  <a:stretch/>
                </p:blipFill>
                <p:spPr bwMode="auto">
                  <a:xfrm>
                    <a:off x="6737586" y="6414667"/>
                    <a:ext cx="460044" cy="4089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34" name="Partial Circle 533">
                    <a:extLst>
                      <a:ext uri="{FF2B5EF4-FFF2-40B4-BE49-F238E27FC236}">
                        <a16:creationId xmlns:a16="http://schemas.microsoft.com/office/drawing/2014/main" id="{5C80D6E8-76FE-492C-AD66-318660236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6736977" y="6148292"/>
                    <a:ext cx="461007" cy="461007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AF1941C4-6C83-43FD-95BD-7DD39D376941}"/>
                    </a:ext>
                  </a:extLst>
                </p:cNvPr>
                <p:cNvGrpSpPr/>
                <p:nvPr/>
              </p:nvGrpSpPr>
              <p:grpSpPr>
                <a:xfrm>
                  <a:off x="683814" y="195076"/>
                  <a:ext cx="337224" cy="505553"/>
                  <a:chOff x="5993698" y="1278568"/>
                  <a:chExt cx="823601" cy="1234714"/>
                </a:xfrm>
              </p:grpSpPr>
              <p:grpSp>
                <p:nvGrpSpPr>
                  <p:cNvPr id="528" name="WebApp">
                    <a:extLst>
                      <a:ext uri="{FF2B5EF4-FFF2-40B4-BE49-F238E27FC236}">
                        <a16:creationId xmlns:a16="http://schemas.microsoft.com/office/drawing/2014/main" id="{36CD32D1-3882-4ACA-AA2F-CC2305114CBB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530" name="Rectangle 529">
                      <a:extLst>
                        <a:ext uri="{FF2B5EF4-FFF2-40B4-BE49-F238E27FC236}">
                          <a16:creationId xmlns:a16="http://schemas.microsoft.com/office/drawing/2014/main" id="{373D0BBA-51FB-4921-B077-B10AD1BCC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531" name="Picture 530" descr="Image result for azure webapp">
                      <a:extLst>
                        <a:ext uri="{FF2B5EF4-FFF2-40B4-BE49-F238E27FC236}">
                          <a16:creationId xmlns:a16="http://schemas.microsoft.com/office/drawing/2014/main" id="{A1119A47-7BCB-42C0-8758-53EB3263F7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29" name="Partial Circle 528">
                    <a:extLst>
                      <a:ext uri="{FF2B5EF4-FFF2-40B4-BE49-F238E27FC236}">
                        <a16:creationId xmlns:a16="http://schemas.microsoft.com/office/drawing/2014/main" id="{D70D1C01-2894-4109-B681-B3BFC60C4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27" name="Picture 526">
                  <a:extLst>
                    <a:ext uri="{FF2B5EF4-FFF2-40B4-BE49-F238E27FC236}">
                      <a16:creationId xmlns:a16="http://schemas.microsoft.com/office/drawing/2014/main" id="{03D35356-E456-4ACC-98B1-79C725883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808" y="780302"/>
                  <a:ext cx="270213" cy="39834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55" name="Group 554">
              <a:extLst>
                <a:ext uri="{FF2B5EF4-FFF2-40B4-BE49-F238E27FC236}">
                  <a16:creationId xmlns:a16="http://schemas.microsoft.com/office/drawing/2014/main" id="{B5E777A3-0B26-4C7A-949E-D225188466CF}"/>
                </a:ext>
              </a:extLst>
            </p:cNvPr>
            <p:cNvGrpSpPr/>
            <p:nvPr/>
          </p:nvGrpSpPr>
          <p:grpSpPr>
            <a:xfrm>
              <a:off x="5021303" y="1992878"/>
              <a:ext cx="1286965" cy="1361284"/>
              <a:chOff x="983269" y="1968695"/>
              <a:chExt cx="1286965" cy="1361284"/>
            </a:xfrm>
          </p:grpSpPr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9A0CC842-1FAA-4464-81F3-6974221C618C}"/>
                  </a:ext>
                </a:extLst>
              </p:cNvPr>
              <p:cNvSpPr/>
              <p:nvPr/>
            </p:nvSpPr>
            <p:spPr>
              <a:xfrm>
                <a:off x="983269" y="1968695"/>
                <a:ext cx="1286965" cy="13612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D8887B5C-9B57-4A6B-A3CF-C5ADC81D5517}"/>
                  </a:ext>
                </a:extLst>
              </p:cNvPr>
              <p:cNvGrpSpPr/>
              <p:nvPr/>
            </p:nvGrpSpPr>
            <p:grpSpPr>
              <a:xfrm>
                <a:off x="1099934" y="2062955"/>
                <a:ext cx="1045521" cy="1267024"/>
                <a:chOff x="616965" y="141799"/>
                <a:chExt cx="1045521" cy="1267024"/>
              </a:xfrm>
            </p:grpSpPr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4D8D6F4F-DB24-4FCC-A027-915714F9140B}"/>
                    </a:ext>
                  </a:extLst>
                </p:cNvPr>
                <p:cNvSpPr/>
                <p:nvPr/>
              </p:nvSpPr>
              <p:spPr>
                <a:xfrm>
                  <a:off x="616965" y="141799"/>
                  <a:ext cx="1045521" cy="1135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59" name="Group 558">
                  <a:extLst>
                    <a:ext uri="{FF2B5EF4-FFF2-40B4-BE49-F238E27FC236}">
                      <a16:creationId xmlns:a16="http://schemas.microsoft.com/office/drawing/2014/main" id="{94A72DDE-CBDA-449C-BA8F-7098B2F19210}"/>
                    </a:ext>
                  </a:extLst>
                </p:cNvPr>
                <p:cNvGrpSpPr/>
                <p:nvPr/>
              </p:nvGrpSpPr>
              <p:grpSpPr>
                <a:xfrm>
                  <a:off x="1024122" y="1137411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A93E55B8-4E39-4F58-86C0-F614B9B6305B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72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3F6F21B8-46AD-40C6-90AD-3BC557F9BBF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560" name="Picture 559">
                  <a:extLst>
                    <a:ext uri="{FF2B5EF4-FFF2-40B4-BE49-F238E27FC236}">
                      <a16:creationId xmlns:a16="http://schemas.microsoft.com/office/drawing/2014/main" id="{D7B64A4D-7133-468D-AD23-028EA6189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154" b="97885" l="3871" r="96559">
                              <a14:foregroundMark x1="18065" y1="23846" x2="9462" y2="41923"/>
                              <a14:foregroundMark x1="9462" y1="41923" x2="6882" y2="63846"/>
                              <a14:foregroundMark x1="6882" y1="63846" x2="16774" y2="82115"/>
                              <a14:foregroundMark x1="16774" y1="82115" x2="36344" y2="93077"/>
                              <a14:foregroundMark x1="36344" y1="93077" x2="59785" y2="95192"/>
                              <a14:foregroundMark x1="59785" y1="95192" x2="79355" y2="85577"/>
                              <a14:foregroundMark x1="79355" y1="85577" x2="90108" y2="67885"/>
                              <a14:foregroundMark x1="90108" y1="67885" x2="92258" y2="47115"/>
                              <a14:foregroundMark x1="92258" y1="47115" x2="84086" y2="26731"/>
                              <a14:foregroundMark x1="35699" y1="10962" x2="58495" y2="5577"/>
                              <a14:foregroundMark x1="58495" y1="5577" x2="66022" y2="10962"/>
                              <a14:foregroundMark x1="45591" y1="1346" x2="55699" y2="1923"/>
                              <a14:foregroundMark x1="20000" y1="19808" x2="20000" y2="19808"/>
                              <a14:foregroundMark x1="4301" y1="41731" x2="4301" y2="63654"/>
                              <a14:foregroundMark x1="33118" y1="94038" x2="54839" y2="97885"/>
                              <a14:foregroundMark x1="54839" y1="97885" x2="66237" y2="92692"/>
                              <a14:foregroundMark x1="96559" y1="64615" x2="96129" y2="4653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6245" y="814547"/>
                  <a:ext cx="332457" cy="371780"/>
                </a:xfrm>
                <a:prstGeom prst="rect">
                  <a:avLst/>
                </a:prstGeom>
              </p:spPr>
            </p:pic>
            <p:grpSp>
              <p:nvGrpSpPr>
                <p:cNvPr id="561" name="Group 560">
                  <a:extLst>
                    <a:ext uri="{FF2B5EF4-FFF2-40B4-BE49-F238E27FC236}">
                      <a16:creationId xmlns:a16="http://schemas.microsoft.com/office/drawing/2014/main" id="{A17EACC8-2FE2-4D65-982E-987C2D9AB1AC}"/>
                    </a:ext>
                  </a:extLst>
                </p:cNvPr>
                <p:cNvGrpSpPr/>
                <p:nvPr/>
              </p:nvGrpSpPr>
              <p:grpSpPr>
                <a:xfrm>
                  <a:off x="1245620" y="195076"/>
                  <a:ext cx="335047" cy="506445"/>
                  <a:chOff x="6733385" y="6148292"/>
                  <a:chExt cx="464599" cy="702271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3EA7C47F-A0DA-4686-B4DF-BB8618D40D6F}"/>
                      </a:ext>
                    </a:extLst>
                  </p:cNvPr>
                  <p:cNvSpPr/>
                  <p:nvPr/>
                </p:nvSpPr>
                <p:spPr>
                  <a:xfrm>
                    <a:off x="6733385" y="6376128"/>
                    <a:ext cx="461008" cy="474435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69" name="Picture 2" descr="Image result for azure functions">
                    <a:extLst>
                      <a:ext uri="{FF2B5EF4-FFF2-40B4-BE49-F238E27FC236}">
                        <a16:creationId xmlns:a16="http://schemas.microsoft.com/office/drawing/2014/main" id="{0CA8F980-E035-4968-8969-579B98EA65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10000" b="90000" l="10000" r="90000">
                                <a14:foregroundMark x1="69167" y1="22121" x2="69500" y2="46061"/>
                                <a14:foregroundMark x1="62500" y1="81818" x2="63500" y2="76364"/>
                                <a14:foregroundMark x1="50000" y1="50909" x2="59167" y2="33030"/>
                                <a14:foregroundMark x1="78667" y1="67576" x2="85000" y2="56667"/>
                                <a14:foregroundMark x1="85000" y1="56667" x2="86000" y2="53333"/>
                                <a14:foregroundMark x1="62000" y1="83030" x2="62000" y2="83030"/>
                                <a14:foregroundMark x1="61667" y1="84545" x2="61667" y2="84545"/>
                                <a14:backgroundMark x1="29500" y1="30909" x2="34667" y2="43333"/>
                                <a14:backgroundMark x1="34667" y1="43333" x2="33500" y2="58788"/>
                                <a14:backgroundMark x1="33500" y1="58788" x2="31167" y2="66667"/>
                                <a14:backgroundMark x1="28667" y1="69091" x2="35833" y2="60303"/>
                                <a14:backgroundMark x1="35833" y1="60303" x2="38000" y2="5242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911" t="16507" r="10457" b="14593"/>
                  <a:stretch/>
                </p:blipFill>
                <p:spPr bwMode="auto">
                  <a:xfrm>
                    <a:off x="6737586" y="6414667"/>
                    <a:ext cx="460044" cy="4089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70" name="Partial Circle 569">
                    <a:extLst>
                      <a:ext uri="{FF2B5EF4-FFF2-40B4-BE49-F238E27FC236}">
                        <a16:creationId xmlns:a16="http://schemas.microsoft.com/office/drawing/2014/main" id="{C5EDE926-74AE-4700-93CF-D25C0C4C82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6736977" y="6148292"/>
                    <a:ext cx="461007" cy="461007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62" name="Group 561">
                  <a:extLst>
                    <a:ext uri="{FF2B5EF4-FFF2-40B4-BE49-F238E27FC236}">
                      <a16:creationId xmlns:a16="http://schemas.microsoft.com/office/drawing/2014/main" id="{8892F117-2EB4-46C2-A989-18C290EEB6C6}"/>
                    </a:ext>
                  </a:extLst>
                </p:cNvPr>
                <p:cNvGrpSpPr/>
                <p:nvPr/>
              </p:nvGrpSpPr>
              <p:grpSpPr>
                <a:xfrm>
                  <a:off x="683814" y="195076"/>
                  <a:ext cx="337224" cy="505553"/>
                  <a:chOff x="5993698" y="1278568"/>
                  <a:chExt cx="823601" cy="1234714"/>
                </a:xfrm>
              </p:grpSpPr>
              <p:grpSp>
                <p:nvGrpSpPr>
                  <p:cNvPr id="564" name="WebApp">
                    <a:extLst>
                      <a:ext uri="{FF2B5EF4-FFF2-40B4-BE49-F238E27FC236}">
                        <a16:creationId xmlns:a16="http://schemas.microsoft.com/office/drawing/2014/main" id="{A42F896F-A541-4E43-B357-3C8E24905F17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566" name="Rectangle 565">
                      <a:extLst>
                        <a:ext uri="{FF2B5EF4-FFF2-40B4-BE49-F238E27FC236}">
                          <a16:creationId xmlns:a16="http://schemas.microsoft.com/office/drawing/2014/main" id="{9C2DC896-098E-49FE-BB4E-3FCD8A84E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567" name="Picture 566" descr="Image result for azure webapp">
                      <a:extLst>
                        <a:ext uri="{FF2B5EF4-FFF2-40B4-BE49-F238E27FC236}">
                          <a16:creationId xmlns:a16="http://schemas.microsoft.com/office/drawing/2014/main" id="{0512072A-BAEE-466D-BF35-94BCCDC550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65" name="Partial Circle 564">
                    <a:extLst>
                      <a:ext uri="{FF2B5EF4-FFF2-40B4-BE49-F238E27FC236}">
                        <a16:creationId xmlns:a16="http://schemas.microsoft.com/office/drawing/2014/main" id="{C8BE9C90-115B-47FA-8220-8DBB6E7F65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63" name="Picture 562">
                  <a:extLst>
                    <a:ext uri="{FF2B5EF4-FFF2-40B4-BE49-F238E27FC236}">
                      <a16:creationId xmlns:a16="http://schemas.microsoft.com/office/drawing/2014/main" id="{1094B55D-46E0-46F9-AB5E-292B34D0A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808" y="780302"/>
                  <a:ext cx="270213" cy="3983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E0FA830E-3BD0-4C7D-B0E2-46FBD1B4FAFE}"/>
              </a:ext>
            </a:extLst>
          </p:cNvPr>
          <p:cNvGrpSpPr/>
          <p:nvPr/>
        </p:nvGrpSpPr>
        <p:grpSpPr>
          <a:xfrm>
            <a:off x="397153" y="475764"/>
            <a:ext cx="488642" cy="789344"/>
            <a:chOff x="1168827" y="1504537"/>
            <a:chExt cx="488642" cy="789344"/>
          </a:xfrm>
        </p:grpSpPr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774E0A6-5B14-48D9-BF99-65307C8D9650}"/>
                </a:ext>
              </a:extLst>
            </p:cNvPr>
            <p:cNvSpPr/>
            <p:nvPr/>
          </p:nvSpPr>
          <p:spPr>
            <a:xfrm>
              <a:off x="1338440" y="1547994"/>
              <a:ext cx="162117" cy="1396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6" name="Picture 575">
              <a:extLst>
                <a:ext uri="{FF2B5EF4-FFF2-40B4-BE49-F238E27FC236}">
                  <a16:creationId xmlns:a16="http://schemas.microsoft.com/office/drawing/2014/main" id="{DCAFE71A-800D-4C05-922B-A30DF3818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827" y="1504537"/>
              <a:ext cx="488642" cy="789344"/>
            </a:xfrm>
            <a:prstGeom prst="rect">
              <a:avLst/>
            </a:prstGeom>
          </p:spPr>
        </p:pic>
      </p:grpSp>
      <p:sp>
        <p:nvSpPr>
          <p:cNvPr id="574" name="Rectangle 573">
            <a:extLst>
              <a:ext uri="{FF2B5EF4-FFF2-40B4-BE49-F238E27FC236}">
                <a16:creationId xmlns:a16="http://schemas.microsoft.com/office/drawing/2014/main" id="{A30F2F8A-9826-4DCE-B91D-960344DBA280}"/>
              </a:ext>
            </a:extLst>
          </p:cNvPr>
          <p:cNvSpPr/>
          <p:nvPr/>
        </p:nvSpPr>
        <p:spPr>
          <a:xfrm>
            <a:off x="6654617" y="6553870"/>
            <a:ext cx="5953296" cy="2514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14A6C531-A362-4EE3-B876-1A86662CE5D5}"/>
              </a:ext>
            </a:extLst>
          </p:cNvPr>
          <p:cNvGrpSpPr/>
          <p:nvPr/>
        </p:nvGrpSpPr>
        <p:grpSpPr>
          <a:xfrm>
            <a:off x="7118987" y="6575539"/>
            <a:ext cx="2587618" cy="1279962"/>
            <a:chOff x="5193917" y="3038700"/>
            <a:chExt cx="2587618" cy="1279962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0A52A8C0-0882-439F-B794-EF37732FD9ED}"/>
                </a:ext>
              </a:extLst>
            </p:cNvPr>
            <p:cNvSpPr/>
            <p:nvPr/>
          </p:nvSpPr>
          <p:spPr>
            <a:xfrm>
              <a:off x="5239079" y="3079634"/>
              <a:ext cx="2442598" cy="1239028"/>
            </a:xfrm>
            <a:prstGeom prst="rect">
              <a:avLst/>
            </a:prstGeom>
            <a:solidFill>
              <a:srgbClr val="EAE1DA"/>
            </a:solidFill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2689D03-7C78-430B-AC03-B661D7815DAD}"/>
                </a:ext>
              </a:extLst>
            </p:cNvPr>
            <p:cNvSpPr/>
            <p:nvPr/>
          </p:nvSpPr>
          <p:spPr>
            <a:xfrm>
              <a:off x="5408044" y="3254033"/>
              <a:ext cx="2125194" cy="980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9D7AEECF-19F5-44B9-9B83-F0EB3E60545E}"/>
                </a:ext>
              </a:extLst>
            </p:cNvPr>
            <p:cNvGrpSpPr/>
            <p:nvPr/>
          </p:nvGrpSpPr>
          <p:grpSpPr>
            <a:xfrm>
              <a:off x="5509659" y="3346242"/>
              <a:ext cx="1956134" cy="871683"/>
              <a:chOff x="5513672" y="676577"/>
              <a:chExt cx="1956134" cy="871683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497DD9FA-BA7D-4593-B0AF-9FE9D33D728A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0BD8CEA9-3825-4496-9080-286B48132F2D}"/>
                  </a:ext>
                </a:extLst>
              </p:cNvPr>
              <p:cNvGrpSpPr/>
              <p:nvPr/>
            </p:nvGrpSpPr>
            <p:grpSpPr>
              <a:xfrm>
                <a:off x="6303525" y="1276848"/>
                <a:ext cx="253698" cy="271412"/>
                <a:chOff x="4304496" y="1902083"/>
                <a:chExt cx="372619" cy="375040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EBC95146-8A7E-4406-AC34-DE20EC73EE5E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93" name="Picture 2" descr="Image result for azure resource group">
                  <a:extLst>
                    <a:ext uri="{FF2B5EF4-FFF2-40B4-BE49-F238E27FC236}">
                      <a16:creationId xmlns:a16="http://schemas.microsoft.com/office/drawing/2014/main" id="{2B1085FA-F50D-4D95-9B44-8BAD5CCD7A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497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188CFA2-751B-4648-B47E-F24E58818571}"/>
                </a:ext>
              </a:extLst>
            </p:cNvPr>
            <p:cNvGrpSpPr/>
            <p:nvPr/>
          </p:nvGrpSpPr>
          <p:grpSpPr>
            <a:xfrm>
              <a:off x="5536553" y="3435018"/>
              <a:ext cx="1903225" cy="488056"/>
              <a:chOff x="6226077" y="1988689"/>
              <a:chExt cx="2795368" cy="716834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549EEC30-DD47-4C3A-803C-5A636A825E26}"/>
                  </a:ext>
                </a:extLst>
              </p:cNvPr>
              <p:cNvGrpSpPr/>
              <p:nvPr/>
            </p:nvGrpSpPr>
            <p:grpSpPr>
              <a:xfrm>
                <a:off x="6226077" y="1988689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308" name="WebApp">
                  <a:extLst>
                    <a:ext uri="{FF2B5EF4-FFF2-40B4-BE49-F238E27FC236}">
                      <a16:creationId xmlns:a16="http://schemas.microsoft.com/office/drawing/2014/main" id="{430279A8-DAFF-404E-BE82-8EDC8FBE2B27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1" cy="2222911"/>
                </a:xfrm>
              </p:grpSpPr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B3F7F97C-1346-44B0-ADAF-988D121C0302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311" name="Picture 310" descr="Image result for azure webapp">
                    <a:extLst>
                      <a:ext uri="{FF2B5EF4-FFF2-40B4-BE49-F238E27FC236}">
                        <a16:creationId xmlns:a16="http://schemas.microsoft.com/office/drawing/2014/main" id="{410E6D5B-61C3-442A-9A5D-6A4C4CDF27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1" y="380294"/>
                    <a:ext cx="2160000" cy="21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09" name="Partial Circle 308">
                  <a:extLst>
                    <a:ext uri="{FF2B5EF4-FFF2-40B4-BE49-F238E27FC236}">
                      <a16:creationId xmlns:a16="http://schemas.microsoft.com/office/drawing/2014/main" id="{5472DF9E-33CC-4DEE-A0A6-E6481B948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7E8DE1FE-2057-4D49-A8B2-68929B865A83}"/>
                  </a:ext>
                </a:extLst>
              </p:cNvPr>
              <p:cNvGrpSpPr/>
              <p:nvPr/>
            </p:nvGrpSpPr>
            <p:grpSpPr>
              <a:xfrm>
                <a:off x="7365985" y="2004489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304" name="WebApp">
                  <a:extLst>
                    <a:ext uri="{FF2B5EF4-FFF2-40B4-BE49-F238E27FC236}">
                      <a16:creationId xmlns:a16="http://schemas.microsoft.com/office/drawing/2014/main" id="{C8A84B53-23D5-49C7-B28C-5091E0E07739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0" cy="2222911"/>
                </a:xfrm>
              </p:grpSpPr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DC4AF7BC-697C-45BF-8C70-EC963E69E4A0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307" name="Picture 306" descr="Image result for azure webapp">
                    <a:extLst>
                      <a:ext uri="{FF2B5EF4-FFF2-40B4-BE49-F238E27FC236}">
                        <a16:creationId xmlns:a16="http://schemas.microsoft.com/office/drawing/2014/main" id="{9C78CEA0-F233-4690-A989-2043A42249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0" y="380295"/>
                    <a:ext cx="2160000" cy="21600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05" name="Partial Circle 304">
                  <a:extLst>
                    <a:ext uri="{FF2B5EF4-FFF2-40B4-BE49-F238E27FC236}">
                      <a16:creationId xmlns:a16="http://schemas.microsoft.com/office/drawing/2014/main" id="{D9812888-11DC-4B1B-BCFA-E7780A870F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291ABE9D-0595-40EC-B80D-6F288011CDD8}"/>
                  </a:ext>
                </a:extLst>
              </p:cNvPr>
              <p:cNvGrpSpPr/>
              <p:nvPr/>
            </p:nvGrpSpPr>
            <p:grpSpPr>
              <a:xfrm>
                <a:off x="8553828" y="1995391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300" name="WebApp">
                  <a:extLst>
                    <a:ext uri="{FF2B5EF4-FFF2-40B4-BE49-F238E27FC236}">
                      <a16:creationId xmlns:a16="http://schemas.microsoft.com/office/drawing/2014/main" id="{E621E543-4070-4176-927F-C7C60C12A680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1" cy="2222911"/>
                </a:xfrm>
              </p:grpSpPr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1214F598-2B59-4B02-878E-6EB44F915C1D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303" name="Picture 302" descr="Image result for azure webapp">
                    <a:extLst>
                      <a:ext uri="{FF2B5EF4-FFF2-40B4-BE49-F238E27FC236}">
                        <a16:creationId xmlns:a16="http://schemas.microsoft.com/office/drawing/2014/main" id="{E95B60BF-A87E-40F4-B3D7-A25BF79E32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1" y="380294"/>
                    <a:ext cx="2160000" cy="21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01" name="Partial Circle 300">
                  <a:extLst>
                    <a:ext uri="{FF2B5EF4-FFF2-40B4-BE49-F238E27FC236}">
                      <a16:creationId xmlns:a16="http://schemas.microsoft.com/office/drawing/2014/main" id="{9C08758A-C43C-41B9-AD72-DA458149D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98" name="Picture 4" descr="Image result for cosmos db">
                <a:extLst>
                  <a:ext uri="{FF2B5EF4-FFF2-40B4-BE49-F238E27FC236}">
                    <a16:creationId xmlns:a16="http://schemas.microsoft.com/office/drawing/2014/main" id="{75E5D72C-05EC-4557-9A66-C8B785BE9B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62" r="19333"/>
              <a:stretch/>
            </p:blipFill>
            <p:spPr bwMode="auto">
              <a:xfrm>
                <a:off x="7915866" y="2221990"/>
                <a:ext cx="543260" cy="449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37DE57A-A4AF-4B08-976C-C947C7BF8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1472" y="2283553"/>
                <a:ext cx="386237" cy="383436"/>
              </a:xfrm>
              <a:prstGeom prst="rect">
                <a:avLst/>
              </a:prstGeom>
            </p:spPr>
          </p:pic>
        </p:grp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E86A4ADE-612A-421F-862D-B06D81811929}"/>
                </a:ext>
              </a:extLst>
            </p:cNvPr>
            <p:cNvSpPr/>
            <p:nvPr/>
          </p:nvSpPr>
          <p:spPr>
            <a:xfrm>
              <a:off x="5193917" y="3038700"/>
              <a:ext cx="2587618" cy="1458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A84901D-D599-4D0C-84B4-E124E2559AA0}"/>
              </a:ext>
            </a:extLst>
          </p:cNvPr>
          <p:cNvSpPr/>
          <p:nvPr/>
        </p:nvSpPr>
        <p:spPr>
          <a:xfrm>
            <a:off x="9977287" y="6611546"/>
            <a:ext cx="2442598" cy="2299037"/>
          </a:xfrm>
          <a:prstGeom prst="rect">
            <a:avLst/>
          </a:prstGeom>
          <a:solidFill>
            <a:srgbClr val="EAE1DA"/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0079F60-7050-466E-88D8-DDEBA5D86C1A}"/>
              </a:ext>
            </a:extLst>
          </p:cNvPr>
          <p:cNvSpPr/>
          <p:nvPr/>
        </p:nvSpPr>
        <p:spPr>
          <a:xfrm>
            <a:off x="10146252" y="6785946"/>
            <a:ext cx="2125194" cy="1988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F9544A3E-152D-4520-B7D5-580DC44AC52C}"/>
              </a:ext>
            </a:extLst>
          </p:cNvPr>
          <p:cNvGrpSpPr/>
          <p:nvPr/>
        </p:nvGrpSpPr>
        <p:grpSpPr>
          <a:xfrm>
            <a:off x="10247867" y="6878155"/>
            <a:ext cx="1956134" cy="871683"/>
            <a:chOff x="5513672" y="676577"/>
            <a:chExt cx="1956134" cy="871683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888D8C60-7E69-45B6-B56E-25BC81E07768}"/>
                </a:ext>
              </a:extLst>
            </p:cNvPr>
            <p:cNvSpPr/>
            <p:nvPr/>
          </p:nvSpPr>
          <p:spPr>
            <a:xfrm>
              <a:off x="5513672" y="676577"/>
              <a:ext cx="1956134" cy="732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7106B746-0B09-4DDC-B95F-8F7BD9FF3454}"/>
                </a:ext>
              </a:extLst>
            </p:cNvPr>
            <p:cNvGrpSpPr/>
            <p:nvPr/>
          </p:nvGrpSpPr>
          <p:grpSpPr>
            <a:xfrm>
              <a:off x="6303525" y="1276848"/>
              <a:ext cx="253698" cy="271412"/>
              <a:chOff x="4304496" y="1902083"/>
              <a:chExt cx="372619" cy="375040"/>
            </a:xfrm>
          </p:grpSpPr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58C9587-1BB1-40AC-A14F-52DAA6B111E3}"/>
                  </a:ext>
                </a:extLst>
              </p:cNvPr>
              <p:cNvSpPr/>
              <p:nvPr/>
            </p:nvSpPr>
            <p:spPr>
              <a:xfrm>
                <a:off x="4304496" y="1931626"/>
                <a:ext cx="372617" cy="307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22" name="Picture 2" descr="Image result for azure resource group">
                <a:extLst>
                  <a:ext uri="{FF2B5EF4-FFF2-40B4-BE49-F238E27FC236}">
                    <a16:creationId xmlns:a16="http://schemas.microsoft.com/office/drawing/2014/main" id="{4606BE56-E277-4589-958C-A06B1E0F3D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4497" y="1902083"/>
                <a:ext cx="372618" cy="375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067B516-94FD-43E2-B1E1-37E73346FB87}"/>
              </a:ext>
            </a:extLst>
          </p:cNvPr>
          <p:cNvSpPr/>
          <p:nvPr/>
        </p:nvSpPr>
        <p:spPr>
          <a:xfrm>
            <a:off x="9904777" y="6577391"/>
            <a:ext cx="2587618" cy="145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F2CBECE3-65FA-446F-B8C8-962071CF2DCB}"/>
              </a:ext>
            </a:extLst>
          </p:cNvPr>
          <p:cNvGrpSpPr/>
          <p:nvPr/>
        </p:nvGrpSpPr>
        <p:grpSpPr>
          <a:xfrm>
            <a:off x="10402351" y="6928354"/>
            <a:ext cx="1627860" cy="582377"/>
            <a:chOff x="9790868" y="1263045"/>
            <a:chExt cx="1627860" cy="582377"/>
          </a:xfrm>
        </p:grpSpPr>
        <p:pic>
          <p:nvPicPr>
            <p:cNvPr id="411" name="Picture 2" descr="Image result for azure virtual machine">
              <a:extLst>
                <a:ext uri="{FF2B5EF4-FFF2-40B4-BE49-F238E27FC236}">
                  <a16:creationId xmlns:a16="http://schemas.microsoft.com/office/drawing/2014/main" id="{A7F25734-4181-4439-9168-C8CD068D0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4111" y="1455009"/>
              <a:ext cx="390413" cy="390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" name="Picture 2" descr="Image result for event hub">
              <a:extLst>
                <a:ext uri="{FF2B5EF4-FFF2-40B4-BE49-F238E27FC236}">
                  <a16:creationId xmlns:a16="http://schemas.microsoft.com/office/drawing/2014/main" id="{34BB1F6B-18A0-4CC5-BCA5-B600C00C4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1829" y="1393569"/>
              <a:ext cx="396899" cy="396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" name="Picture 412">
              <a:extLst>
                <a:ext uri="{FF2B5EF4-FFF2-40B4-BE49-F238E27FC236}">
                  <a16:creationId xmlns:a16="http://schemas.microsoft.com/office/drawing/2014/main" id="{70605BD6-FA1B-495B-96D5-9E4738FB5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244" y="1318636"/>
              <a:ext cx="390414" cy="390414"/>
            </a:xfrm>
            <a:prstGeom prst="rect">
              <a:avLst/>
            </a:prstGeom>
          </p:spPr>
        </p:pic>
        <p:sp>
          <p:nvSpPr>
            <p:cNvPr id="414" name="Partial Circle 413">
              <a:extLst>
                <a:ext uri="{FF2B5EF4-FFF2-40B4-BE49-F238E27FC236}">
                  <a16:creationId xmlns:a16="http://schemas.microsoft.com/office/drawing/2014/main" id="{A4F9A71A-9A71-4E6D-8CAF-FFDBD955C3D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790868" y="1263045"/>
              <a:ext cx="396898" cy="396898"/>
            </a:xfrm>
            <a:prstGeom prst="pie">
              <a:avLst>
                <a:gd name="adj1" fmla="val 0"/>
                <a:gd name="adj2" fmla="val 107995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C3B1EE-E4C2-47EA-B212-4A61DF07829B}"/>
              </a:ext>
            </a:extLst>
          </p:cNvPr>
          <p:cNvGrpSpPr/>
          <p:nvPr/>
        </p:nvGrpSpPr>
        <p:grpSpPr>
          <a:xfrm>
            <a:off x="10232939" y="7841492"/>
            <a:ext cx="1956134" cy="871683"/>
            <a:chOff x="10134967" y="7707073"/>
            <a:chExt cx="1956134" cy="871683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8B9C10E8-1280-4EC7-9A07-90AD8560E72B}"/>
                </a:ext>
              </a:extLst>
            </p:cNvPr>
            <p:cNvGrpSpPr/>
            <p:nvPr/>
          </p:nvGrpSpPr>
          <p:grpSpPr>
            <a:xfrm>
              <a:off x="10134967" y="7707073"/>
              <a:ext cx="1956134" cy="871683"/>
              <a:chOff x="5513672" y="676577"/>
              <a:chExt cx="1956134" cy="871683"/>
            </a:xfrm>
          </p:grpSpPr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2C84FDB0-A8A9-44B3-826B-19861B52D46C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F40DDA9F-D1CD-44FE-9611-7F678F9487C9}"/>
                  </a:ext>
                </a:extLst>
              </p:cNvPr>
              <p:cNvGrpSpPr/>
              <p:nvPr/>
            </p:nvGrpSpPr>
            <p:grpSpPr>
              <a:xfrm>
                <a:off x="6303525" y="1276848"/>
                <a:ext cx="253698" cy="271412"/>
                <a:chOff x="4304496" y="1902083"/>
                <a:chExt cx="372619" cy="375040"/>
              </a:xfrm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33D1D13-A32A-45B9-B34D-A10091BB0805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18" name="Picture 2" descr="Image result for azure resource group">
                  <a:extLst>
                    <a:ext uri="{FF2B5EF4-FFF2-40B4-BE49-F238E27FC236}">
                      <a16:creationId xmlns:a16="http://schemas.microsoft.com/office/drawing/2014/main" id="{64FF3794-3FC9-429D-AECA-A255982973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497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92ABD474-AC92-4564-A125-24A67E70FFB0}"/>
                </a:ext>
              </a:extLst>
            </p:cNvPr>
            <p:cNvGrpSpPr/>
            <p:nvPr/>
          </p:nvGrpSpPr>
          <p:grpSpPr>
            <a:xfrm>
              <a:off x="10284836" y="7786500"/>
              <a:ext cx="1663337" cy="564007"/>
              <a:chOff x="9827135" y="2151177"/>
              <a:chExt cx="1663337" cy="564007"/>
            </a:xfrm>
          </p:grpSpPr>
          <p:pic>
            <p:nvPicPr>
              <p:cNvPr id="408" name="Picture 407" descr="https://azurecomcdn.azureedge.net/mediahandler/acomblog/media/Default/blog/fd7cc81b-8f38-472b-b7b8-6c8da0057a89.png">
                <a:extLst>
                  <a:ext uri="{FF2B5EF4-FFF2-40B4-BE49-F238E27FC236}">
                    <a16:creationId xmlns:a16="http://schemas.microsoft.com/office/drawing/2014/main" id="{0BECB237-F34F-47CC-90CD-5BEAD7B978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55910" y1="33737" x2="57223" y2="34343"/>
                            <a14:foregroundMark x1="52345" y1="22626" x2="52158" y2="325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9653" r="29683" b="63520"/>
              <a:stretch/>
            </p:blipFill>
            <p:spPr bwMode="auto">
              <a:xfrm>
                <a:off x="9827135" y="2356112"/>
                <a:ext cx="428413" cy="3590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" name="Picture 6" descr="Image result for azure sql">
                <a:extLst>
                  <a:ext uri="{FF2B5EF4-FFF2-40B4-BE49-F238E27FC236}">
                    <a16:creationId xmlns:a16="http://schemas.microsoft.com/office/drawing/2014/main" id="{DDE604F0-61D9-4680-BD39-32ADD0834B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71875" y="2274734"/>
                <a:ext cx="418597" cy="418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0" name="Partial Circle 409">
                <a:extLst>
                  <a:ext uri="{FF2B5EF4-FFF2-40B4-BE49-F238E27FC236}">
                    <a16:creationId xmlns:a16="http://schemas.microsoft.com/office/drawing/2014/main" id="{3D3A0B05-C167-44CF-981A-574900F3CA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842884" y="2151177"/>
                <a:ext cx="396898" cy="396898"/>
              </a:xfrm>
              <a:prstGeom prst="pie">
                <a:avLst>
                  <a:gd name="adj1" fmla="val 0"/>
                  <a:gd name="adj2" fmla="val 107995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B4959248-EC69-4F9C-AD79-CC55AA380AB0}"/>
              </a:ext>
            </a:extLst>
          </p:cNvPr>
          <p:cNvGrpSpPr/>
          <p:nvPr/>
        </p:nvGrpSpPr>
        <p:grpSpPr>
          <a:xfrm>
            <a:off x="6418895" y="6627945"/>
            <a:ext cx="488642" cy="789344"/>
            <a:chOff x="1166418" y="1509221"/>
            <a:chExt cx="488642" cy="789344"/>
          </a:xfrm>
        </p:grpSpPr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4D60010C-58BE-43D4-936C-95BEE7521C11}"/>
                </a:ext>
              </a:extLst>
            </p:cNvPr>
            <p:cNvSpPr/>
            <p:nvPr/>
          </p:nvSpPr>
          <p:spPr>
            <a:xfrm>
              <a:off x="1338440" y="1547994"/>
              <a:ext cx="162117" cy="1396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CC45D74D-DB11-4E4F-99AB-CBDE8B4DB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18" y="1509221"/>
              <a:ext cx="488642" cy="789344"/>
            </a:xfrm>
            <a:prstGeom prst="rect">
              <a:avLst/>
            </a:prstGeom>
          </p:spPr>
        </p:pic>
      </p:grpSp>
      <p:pic>
        <p:nvPicPr>
          <p:cNvPr id="1026" name="Picture 2" descr="http://www.clker.com/cliparts/6/w/x/R/M/N/open-book-outline-md.png">
            <a:extLst>
              <a:ext uri="{FF2B5EF4-FFF2-40B4-BE49-F238E27FC236}">
                <a16:creationId xmlns:a16="http://schemas.microsoft.com/office/drawing/2014/main" id="{032B6C10-FB28-4BE5-B55D-6353277E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7" y="7001094"/>
            <a:ext cx="1814194" cy="14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1" name="Graphic 590" descr="User">
            <a:extLst>
              <a:ext uri="{FF2B5EF4-FFF2-40B4-BE49-F238E27FC236}">
                <a16:creationId xmlns:a16="http://schemas.microsoft.com/office/drawing/2014/main" id="{96757FC4-BF03-4FD3-8C4E-A068FA26AA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6591" y="7135694"/>
            <a:ext cx="641941" cy="638989"/>
          </a:xfrm>
          <a:prstGeom prst="rect">
            <a:avLst/>
          </a:prstGeom>
        </p:spPr>
      </p:pic>
      <p:pic>
        <p:nvPicPr>
          <p:cNvPr id="592" name="Graphic 591" descr="User">
            <a:extLst>
              <a:ext uri="{FF2B5EF4-FFF2-40B4-BE49-F238E27FC236}">
                <a16:creationId xmlns:a16="http://schemas.microsoft.com/office/drawing/2014/main" id="{E67E0AC2-AA2C-4F98-9F36-AF79E60B71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73716" y="7129852"/>
            <a:ext cx="633958" cy="631043"/>
          </a:xfrm>
          <a:prstGeom prst="rect">
            <a:avLst/>
          </a:prstGeom>
        </p:spPr>
      </p:pic>
      <p:grpSp>
        <p:nvGrpSpPr>
          <p:cNvPr id="604" name="Group 603">
            <a:extLst>
              <a:ext uri="{FF2B5EF4-FFF2-40B4-BE49-F238E27FC236}">
                <a16:creationId xmlns:a16="http://schemas.microsoft.com/office/drawing/2014/main" id="{AF41E83A-D798-4F0E-B137-1D10B2FAD0AB}"/>
              </a:ext>
            </a:extLst>
          </p:cNvPr>
          <p:cNvGrpSpPr/>
          <p:nvPr/>
        </p:nvGrpSpPr>
        <p:grpSpPr>
          <a:xfrm>
            <a:off x="195776" y="2364051"/>
            <a:ext cx="808349" cy="410800"/>
            <a:chOff x="4014649" y="7241252"/>
            <a:chExt cx="808349" cy="410800"/>
          </a:xfrm>
        </p:grpSpPr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7A16E5FA-4562-4805-AB33-294E5964F337}"/>
                </a:ext>
              </a:extLst>
            </p:cNvPr>
            <p:cNvSpPr/>
            <p:nvPr/>
          </p:nvSpPr>
          <p:spPr>
            <a:xfrm>
              <a:off x="4240280" y="7241252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1D20FE5F-4163-42E9-8D45-2C55A1303F2B}"/>
                </a:ext>
              </a:extLst>
            </p:cNvPr>
            <p:cNvSpPr/>
            <p:nvPr/>
          </p:nvSpPr>
          <p:spPr>
            <a:xfrm>
              <a:off x="4014649" y="7488459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77460DAE-2F49-4BA3-A555-8E55FB7A8C6E}"/>
                </a:ext>
              </a:extLst>
            </p:cNvPr>
            <p:cNvSpPr/>
            <p:nvPr/>
          </p:nvSpPr>
          <p:spPr>
            <a:xfrm>
              <a:off x="4497304" y="7488459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6AD703FC-2FE6-410D-BE66-E9923D7902E2}"/>
                </a:ext>
              </a:extLst>
            </p:cNvPr>
            <p:cNvCxnSpPr>
              <a:cxnSpLocks/>
              <a:stCxn id="606" idx="0"/>
              <a:endCxn id="605" idx="3"/>
            </p:cNvCxnSpPr>
            <p:nvPr/>
          </p:nvCxnSpPr>
          <p:spPr>
            <a:xfrm flipV="1">
              <a:off x="4177496" y="7380887"/>
              <a:ext cx="110481" cy="107572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C6243AD1-F8E8-460D-B546-700851E96EB0}"/>
                </a:ext>
              </a:extLst>
            </p:cNvPr>
            <p:cNvCxnSpPr>
              <a:cxnSpLocks/>
              <a:stCxn id="605" idx="5"/>
              <a:endCxn id="607" idx="0"/>
            </p:cNvCxnSpPr>
            <p:nvPr/>
          </p:nvCxnSpPr>
          <p:spPr>
            <a:xfrm>
              <a:off x="4518278" y="7380887"/>
              <a:ext cx="141873" cy="107572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16" name="Graphic 615" descr="User">
            <a:extLst>
              <a:ext uri="{FF2B5EF4-FFF2-40B4-BE49-F238E27FC236}">
                <a16:creationId xmlns:a16="http://schemas.microsoft.com/office/drawing/2014/main" id="{DB669C11-C0F9-4905-BAC9-9D28B120B1A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54473" y="7629175"/>
            <a:ext cx="641941" cy="638989"/>
          </a:xfrm>
          <a:prstGeom prst="rect">
            <a:avLst/>
          </a:prstGeom>
        </p:spPr>
      </p:pic>
      <p:pic>
        <p:nvPicPr>
          <p:cNvPr id="617" name="Graphic 616" descr="User">
            <a:extLst>
              <a:ext uri="{FF2B5EF4-FFF2-40B4-BE49-F238E27FC236}">
                <a16:creationId xmlns:a16="http://schemas.microsoft.com/office/drawing/2014/main" id="{AA59222F-B0EA-4D61-85F2-D4C11AAD0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77260" y="7619058"/>
            <a:ext cx="641941" cy="638989"/>
          </a:xfrm>
          <a:prstGeom prst="rect">
            <a:avLst/>
          </a:prstGeom>
        </p:spPr>
      </p:pic>
      <p:pic>
        <p:nvPicPr>
          <p:cNvPr id="68" name="Picture 67" descr="Image result for azure active directory">
            <a:extLst>
              <a:ext uri="{FF2B5EF4-FFF2-40B4-BE49-F238E27FC236}">
                <a16:creationId xmlns:a16="http://schemas.microsoft.com/office/drawing/2014/main" id="{3DE95FC9-46E7-405A-A11E-BD74FE243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r="22015"/>
          <a:stretch/>
        </p:blipFill>
        <p:spPr bwMode="auto">
          <a:xfrm>
            <a:off x="764260" y="6481757"/>
            <a:ext cx="819195" cy="77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" name="Picture 619" descr="Image result for git icon">
            <a:extLst>
              <a:ext uri="{FF2B5EF4-FFF2-40B4-BE49-F238E27FC236}">
                <a16:creationId xmlns:a16="http://schemas.microsoft.com/office/drawing/2014/main" id="{3616E2D3-B8A6-4517-8D24-6527F62F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3" y="4067243"/>
            <a:ext cx="628179" cy="62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6" name="Rectangle 625">
            <a:extLst>
              <a:ext uri="{FF2B5EF4-FFF2-40B4-BE49-F238E27FC236}">
                <a16:creationId xmlns:a16="http://schemas.microsoft.com/office/drawing/2014/main" id="{84B0AF86-413A-496A-A604-B61B9EA1612E}"/>
              </a:ext>
            </a:extLst>
          </p:cNvPr>
          <p:cNvSpPr/>
          <p:nvPr/>
        </p:nvSpPr>
        <p:spPr>
          <a:xfrm>
            <a:off x="2702137" y="3971877"/>
            <a:ext cx="3814534" cy="16567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FF445B8-D462-4EF4-B5B8-ABDC878E615A}"/>
              </a:ext>
            </a:extLst>
          </p:cNvPr>
          <p:cNvGrpSpPr/>
          <p:nvPr/>
        </p:nvGrpSpPr>
        <p:grpSpPr>
          <a:xfrm>
            <a:off x="4956166" y="4035801"/>
            <a:ext cx="790329" cy="576938"/>
            <a:chOff x="384028" y="165100"/>
            <a:chExt cx="3514871" cy="256584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B1ED026-BEAC-4390-8F93-3DC2B4946FA3}"/>
                </a:ext>
              </a:extLst>
            </p:cNvPr>
            <p:cNvSpPr/>
            <p:nvPr/>
          </p:nvSpPr>
          <p:spPr>
            <a:xfrm>
              <a:off x="384028" y="165100"/>
              <a:ext cx="3514871" cy="2565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AD4F2E-C55E-4767-AC89-D125BE165ECF}"/>
                </a:ext>
              </a:extLst>
            </p:cNvPr>
            <p:cNvGrpSpPr/>
            <p:nvPr/>
          </p:nvGrpSpPr>
          <p:grpSpPr>
            <a:xfrm>
              <a:off x="497841" y="406401"/>
              <a:ext cx="3261360" cy="2160000"/>
              <a:chOff x="1147586" y="3913909"/>
              <a:chExt cx="1971932" cy="118557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A4CEA7A-1AD6-4790-885D-0345E12DEBB5}"/>
                  </a:ext>
                </a:extLst>
              </p:cNvPr>
              <p:cNvSpPr/>
              <p:nvPr/>
            </p:nvSpPr>
            <p:spPr>
              <a:xfrm>
                <a:off x="2112819" y="3913909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11FE097-85D0-4FB1-BA04-EA05BB642839}"/>
                  </a:ext>
                </a:extLst>
              </p:cNvPr>
              <p:cNvSpPr/>
              <p:nvPr/>
            </p:nvSpPr>
            <p:spPr>
              <a:xfrm>
                <a:off x="1794165" y="4260428"/>
                <a:ext cx="200891" cy="131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323C67E-5B8A-451A-837E-949AD90CB134}"/>
                  </a:ext>
                </a:extLst>
              </p:cNvPr>
              <p:cNvSpPr/>
              <p:nvPr/>
            </p:nvSpPr>
            <p:spPr>
              <a:xfrm>
                <a:off x="2213264" y="4260428"/>
                <a:ext cx="200891" cy="131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6F4F098-6EEE-47EF-95D0-4ECC0CA49343}"/>
                  </a:ext>
                </a:extLst>
              </p:cNvPr>
              <p:cNvSpPr/>
              <p:nvPr/>
            </p:nvSpPr>
            <p:spPr>
              <a:xfrm>
                <a:off x="2632363" y="4260428"/>
                <a:ext cx="200891" cy="131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AE444C9-3D23-424F-8203-BDDDE707AF2B}"/>
                  </a:ext>
                </a:extLst>
              </p:cNvPr>
              <p:cNvSpPr/>
              <p:nvPr/>
            </p:nvSpPr>
            <p:spPr>
              <a:xfrm>
                <a:off x="1482438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F14571E-AE50-4CA2-BD03-105A3B2C278D}"/>
                  </a:ext>
                </a:extLst>
              </p:cNvPr>
              <p:cNvSpPr/>
              <p:nvPr/>
            </p:nvSpPr>
            <p:spPr>
              <a:xfrm>
                <a:off x="2320636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9CB42D8-C7C3-4EBC-9A37-F3260A94A8A1}"/>
                  </a:ext>
                </a:extLst>
              </p:cNvPr>
              <p:cNvSpPr/>
              <p:nvPr/>
            </p:nvSpPr>
            <p:spPr>
              <a:xfrm>
                <a:off x="1911928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D455483-E90C-42E2-8AC0-AD848A858993}"/>
                  </a:ext>
                </a:extLst>
              </p:cNvPr>
              <p:cNvSpPr/>
              <p:nvPr/>
            </p:nvSpPr>
            <p:spPr>
              <a:xfrm>
                <a:off x="2750126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465E138-C28D-47D3-A588-39DB4900A616}"/>
                  </a:ext>
                </a:extLst>
              </p:cNvPr>
              <p:cNvSpPr/>
              <p:nvPr/>
            </p:nvSpPr>
            <p:spPr>
              <a:xfrm>
                <a:off x="1147586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4AB4EE9-88D8-4AC8-B520-4E7972030CFD}"/>
                  </a:ext>
                </a:extLst>
              </p:cNvPr>
              <p:cNvSpPr/>
              <p:nvPr/>
            </p:nvSpPr>
            <p:spPr>
              <a:xfrm>
                <a:off x="2140527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6134FF7-BF81-4619-99B6-9AEEEAFCA4D2}"/>
                  </a:ext>
                </a:extLst>
              </p:cNvPr>
              <p:cNvSpPr/>
              <p:nvPr/>
            </p:nvSpPr>
            <p:spPr>
              <a:xfrm>
                <a:off x="1476634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870D4D4-343F-44C0-A5F5-1D4680BB88F4}"/>
                  </a:ext>
                </a:extLst>
              </p:cNvPr>
              <p:cNvSpPr/>
              <p:nvPr/>
            </p:nvSpPr>
            <p:spPr>
              <a:xfrm>
                <a:off x="2469575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74A3ECC-2E80-4C98-B5BA-273F2E82C79C}"/>
                  </a:ext>
                </a:extLst>
              </p:cNvPr>
              <p:cNvSpPr/>
              <p:nvPr/>
            </p:nvSpPr>
            <p:spPr>
              <a:xfrm>
                <a:off x="1791920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9FD51C-6A44-4158-A444-206CCBB8CBCC}"/>
                  </a:ext>
                </a:extLst>
              </p:cNvPr>
              <p:cNvSpPr/>
              <p:nvPr/>
            </p:nvSpPr>
            <p:spPr>
              <a:xfrm>
                <a:off x="2918627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CEE3C47-6B0F-4A16-AFC4-12F1F1AD6677}"/>
                  </a:ext>
                </a:extLst>
              </p:cNvPr>
              <p:cNvCxnSpPr>
                <a:stCxn id="105" idx="0"/>
                <a:endCxn id="104" idx="2"/>
              </p:cNvCxnSpPr>
              <p:nvPr/>
            </p:nvCxnSpPr>
            <p:spPr>
              <a:xfrm flipV="1">
                <a:off x="1894611" y="4045527"/>
                <a:ext cx="318654" cy="214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A6A6A659-CEF8-403A-9B16-EB630BCD7899}"/>
                  </a:ext>
                </a:extLst>
              </p:cNvPr>
              <p:cNvCxnSpPr>
                <a:stCxn id="106" idx="0"/>
                <a:endCxn id="104" idx="2"/>
              </p:cNvCxnSpPr>
              <p:nvPr/>
            </p:nvCxnSpPr>
            <p:spPr>
              <a:xfrm flipH="1" flipV="1">
                <a:off x="2213265" y="4045527"/>
                <a:ext cx="100445" cy="214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2BBF16B-9F09-46A6-8B28-39B44301B65B}"/>
                  </a:ext>
                </a:extLst>
              </p:cNvPr>
              <p:cNvCxnSpPr>
                <a:stCxn id="107" idx="0"/>
                <a:endCxn id="104" idx="2"/>
              </p:cNvCxnSpPr>
              <p:nvPr/>
            </p:nvCxnSpPr>
            <p:spPr>
              <a:xfrm flipH="1" flipV="1">
                <a:off x="2213265" y="4045527"/>
                <a:ext cx="519544" cy="214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3AD145ED-71B7-4A75-8708-3911DBE776FA}"/>
                  </a:ext>
                </a:extLst>
              </p:cNvPr>
              <p:cNvCxnSpPr>
                <a:stCxn id="108" idx="0"/>
                <a:endCxn id="105" idx="2"/>
              </p:cNvCxnSpPr>
              <p:nvPr/>
            </p:nvCxnSpPr>
            <p:spPr>
              <a:xfrm flipV="1">
                <a:off x="1582884" y="4392046"/>
                <a:ext cx="311727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9E420A83-1511-4CD3-8DBE-59683E6CE7D7}"/>
                  </a:ext>
                </a:extLst>
              </p:cNvPr>
              <p:cNvCxnSpPr>
                <a:stCxn id="110" idx="0"/>
                <a:endCxn id="105" idx="2"/>
              </p:cNvCxnSpPr>
              <p:nvPr/>
            </p:nvCxnSpPr>
            <p:spPr>
              <a:xfrm flipH="1" flipV="1">
                <a:off x="1894611" y="4392046"/>
                <a:ext cx="117763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82451E0-13BB-48F7-A4B7-CC84228D8C26}"/>
                  </a:ext>
                </a:extLst>
              </p:cNvPr>
              <p:cNvCxnSpPr>
                <a:stCxn id="109" idx="0"/>
                <a:endCxn id="106" idx="2"/>
              </p:cNvCxnSpPr>
              <p:nvPr/>
            </p:nvCxnSpPr>
            <p:spPr>
              <a:xfrm flipH="1" flipV="1">
                <a:off x="2313710" y="4392046"/>
                <a:ext cx="107372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E7DE745-2063-414D-A238-A0B6730FE8DB}"/>
                  </a:ext>
                </a:extLst>
              </p:cNvPr>
              <p:cNvCxnSpPr>
                <a:stCxn id="111" idx="0"/>
                <a:endCxn id="107" idx="2"/>
              </p:cNvCxnSpPr>
              <p:nvPr/>
            </p:nvCxnSpPr>
            <p:spPr>
              <a:xfrm flipH="1" flipV="1">
                <a:off x="2732809" y="4392046"/>
                <a:ext cx="117763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6419DB22-813A-4797-AC3A-EFDAA00743A2}"/>
                  </a:ext>
                </a:extLst>
              </p:cNvPr>
              <p:cNvCxnSpPr>
                <a:stCxn id="112" idx="0"/>
                <a:endCxn id="108" idx="2"/>
              </p:cNvCxnSpPr>
              <p:nvPr/>
            </p:nvCxnSpPr>
            <p:spPr>
              <a:xfrm flipV="1">
                <a:off x="1248032" y="4749111"/>
                <a:ext cx="334852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C4679E6F-3E74-471C-AA4C-BA08363B557F}"/>
                  </a:ext>
                </a:extLst>
              </p:cNvPr>
              <p:cNvCxnSpPr>
                <a:stCxn id="114" idx="0"/>
                <a:endCxn id="108" idx="2"/>
              </p:cNvCxnSpPr>
              <p:nvPr/>
            </p:nvCxnSpPr>
            <p:spPr>
              <a:xfrm flipV="1">
                <a:off x="1577080" y="4749111"/>
                <a:ext cx="5804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5C1F5E47-BD51-4046-8D05-BDB1E96C98E2}"/>
                  </a:ext>
                </a:extLst>
              </p:cNvPr>
              <p:cNvCxnSpPr>
                <a:stCxn id="117" idx="0"/>
                <a:endCxn id="111" idx="2"/>
              </p:cNvCxnSpPr>
              <p:nvPr/>
            </p:nvCxnSpPr>
            <p:spPr>
              <a:xfrm flipH="1" flipV="1">
                <a:off x="2850572" y="4749111"/>
                <a:ext cx="168501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5A10F894-E2C2-4805-BF71-544982F34488}"/>
                  </a:ext>
                </a:extLst>
              </p:cNvPr>
              <p:cNvCxnSpPr>
                <a:cxnSpLocks/>
                <a:stCxn id="116" idx="0"/>
                <a:endCxn id="110" idx="2"/>
              </p:cNvCxnSpPr>
              <p:nvPr/>
            </p:nvCxnSpPr>
            <p:spPr>
              <a:xfrm flipV="1">
                <a:off x="1892366" y="4749111"/>
                <a:ext cx="120008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3551B70-9AD7-45C2-A43F-E215B3C03075}"/>
                  </a:ext>
                </a:extLst>
              </p:cNvPr>
              <p:cNvCxnSpPr>
                <a:stCxn id="113" idx="0"/>
                <a:endCxn id="109" idx="2"/>
              </p:cNvCxnSpPr>
              <p:nvPr/>
            </p:nvCxnSpPr>
            <p:spPr>
              <a:xfrm flipV="1">
                <a:off x="2240973" y="4749111"/>
                <a:ext cx="180109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E7401B8-0A54-43F2-A6B4-9963A3E8FBEA}"/>
                  </a:ext>
                </a:extLst>
              </p:cNvPr>
              <p:cNvCxnSpPr>
                <a:stCxn id="115" idx="0"/>
                <a:endCxn id="109" idx="2"/>
              </p:cNvCxnSpPr>
              <p:nvPr/>
            </p:nvCxnSpPr>
            <p:spPr>
              <a:xfrm flipH="1" flipV="1">
                <a:off x="2421082" y="4749111"/>
                <a:ext cx="148939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3BF0A346-451B-442B-B41A-957AD729E6C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3084" b="98238" l="2212" r="97788">
                        <a14:foregroundMark x1="8407" y1="50220" x2="8407" y2="38767"/>
                        <a14:foregroundMark x1="91150" y1="29515" x2="86283" y2="66079"/>
                        <a14:foregroundMark x1="16814" y1="26872" x2="57522" y2="15859"/>
                        <a14:foregroundMark x1="75221" y1="85022" x2="28761" y2="78855"/>
                        <a14:foregroundMark x1="74779" y1="98238" x2="73451" y2="91189"/>
                        <a14:foregroundMark x1="98230" y1="71366" x2="97788" y2="55507"/>
                        <a14:foregroundMark x1="44690" y1="3084" x2="47345" y2="6608"/>
                        <a14:foregroundMark x1="2212" y1="60352" x2="2212" y2="45374"/>
                        <a14:backgroundMark x1="8850" y1="11013" x2="26991" y2="5727"/>
                        <a14:backgroundMark x1="76991" y1="5727" x2="95575" y2="3965"/>
                        <a14:backgroundMark x1="23894" y1="64317" x2="68142" y2="32159"/>
                        <a14:backgroundMark x1="68142" y1="32159" x2="68142" y2="32159"/>
                        <a14:backgroundMark x1="88496" y1="96916" x2="99558" y2="88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4719" y="5127750"/>
            <a:ext cx="498671" cy="500877"/>
          </a:xfrm>
          <a:prstGeom prst="rect">
            <a:avLst/>
          </a:prstGeom>
        </p:spPr>
      </p:pic>
      <p:grpSp>
        <p:nvGrpSpPr>
          <p:cNvPr id="627" name="Group 626">
            <a:extLst>
              <a:ext uri="{FF2B5EF4-FFF2-40B4-BE49-F238E27FC236}">
                <a16:creationId xmlns:a16="http://schemas.microsoft.com/office/drawing/2014/main" id="{A6C7895C-65D3-415F-AF1E-54294EF8AA94}"/>
              </a:ext>
            </a:extLst>
          </p:cNvPr>
          <p:cNvGrpSpPr>
            <a:grpSpLocks noChangeAspect="1"/>
          </p:cNvGrpSpPr>
          <p:nvPr/>
        </p:nvGrpSpPr>
        <p:grpSpPr>
          <a:xfrm>
            <a:off x="3023720" y="4705137"/>
            <a:ext cx="2722775" cy="344134"/>
            <a:chOff x="4211782" y="3269673"/>
            <a:chExt cx="3768436" cy="588818"/>
          </a:xfrm>
        </p:grpSpPr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596EBF90-FECC-4A2C-91DD-A6055AADA2BA}"/>
                </a:ext>
              </a:extLst>
            </p:cNvPr>
            <p:cNvSpPr/>
            <p:nvPr/>
          </p:nvSpPr>
          <p:spPr>
            <a:xfrm>
              <a:off x="4211782" y="3269673"/>
              <a:ext cx="1066392" cy="5888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Compile</a:t>
              </a:r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A9A5CAAC-8BC7-4486-AF56-88AD3D9EC1AE}"/>
                </a:ext>
              </a:extLst>
            </p:cNvPr>
            <p:cNvSpPr/>
            <p:nvPr/>
          </p:nvSpPr>
          <p:spPr>
            <a:xfrm>
              <a:off x="5562804" y="3269673"/>
              <a:ext cx="1066392" cy="5888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Test</a:t>
              </a:r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3A9B674A-EBBB-42C2-954F-A054821C1247}"/>
                </a:ext>
              </a:extLst>
            </p:cNvPr>
            <p:cNvSpPr/>
            <p:nvPr/>
          </p:nvSpPr>
          <p:spPr>
            <a:xfrm>
              <a:off x="6913826" y="3269673"/>
              <a:ext cx="1066392" cy="5888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Package</a:t>
              </a:r>
            </a:p>
          </p:txBody>
        </p:sp>
        <p:sp>
          <p:nvSpPr>
            <p:cNvPr id="631" name="Arrow: Right 630">
              <a:extLst>
                <a:ext uri="{FF2B5EF4-FFF2-40B4-BE49-F238E27FC236}">
                  <a16:creationId xmlns:a16="http://schemas.microsoft.com/office/drawing/2014/main" id="{E9F83CCB-2854-4D43-A039-DA3ADBF4685B}"/>
                </a:ext>
              </a:extLst>
            </p:cNvPr>
            <p:cNvSpPr/>
            <p:nvPr/>
          </p:nvSpPr>
          <p:spPr>
            <a:xfrm>
              <a:off x="5354782" y="3429000"/>
              <a:ext cx="145473" cy="2909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32" name="Arrow: Right 631">
              <a:extLst>
                <a:ext uri="{FF2B5EF4-FFF2-40B4-BE49-F238E27FC236}">
                  <a16:creationId xmlns:a16="http://schemas.microsoft.com/office/drawing/2014/main" id="{5A0A4BE2-7445-4F22-A9BA-2D9EE194E358}"/>
                </a:ext>
              </a:extLst>
            </p:cNvPr>
            <p:cNvSpPr/>
            <p:nvPr/>
          </p:nvSpPr>
          <p:spPr>
            <a:xfrm>
              <a:off x="6691745" y="3429000"/>
              <a:ext cx="145473" cy="2909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34" name="Rectangle: Rounded Corners 633">
            <a:extLst>
              <a:ext uri="{FF2B5EF4-FFF2-40B4-BE49-F238E27FC236}">
                <a16:creationId xmlns:a16="http://schemas.microsoft.com/office/drawing/2014/main" id="{8DAA10D4-BEC5-43BE-AF0B-4A2CC9DFD4D7}"/>
              </a:ext>
            </a:extLst>
          </p:cNvPr>
          <p:cNvSpPr/>
          <p:nvPr/>
        </p:nvSpPr>
        <p:spPr>
          <a:xfrm>
            <a:off x="3247124" y="5200421"/>
            <a:ext cx="636409" cy="28651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2000" dirty="0"/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E24C071C-D550-4331-85CB-CCC89526F386}"/>
              </a:ext>
            </a:extLst>
          </p:cNvPr>
          <p:cNvSpPr/>
          <p:nvPr/>
        </p:nvSpPr>
        <p:spPr>
          <a:xfrm>
            <a:off x="4053397" y="5200421"/>
            <a:ext cx="636409" cy="28651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2000" dirty="0"/>
          </a:p>
        </p:txBody>
      </p:sp>
      <p:sp>
        <p:nvSpPr>
          <p:cNvPr id="637" name="Arrow: Right 636">
            <a:extLst>
              <a:ext uri="{FF2B5EF4-FFF2-40B4-BE49-F238E27FC236}">
                <a16:creationId xmlns:a16="http://schemas.microsoft.com/office/drawing/2014/main" id="{1133F504-336C-446A-BAF4-60A8B4B33AE9}"/>
              </a:ext>
            </a:extLst>
          </p:cNvPr>
          <p:cNvSpPr/>
          <p:nvPr/>
        </p:nvSpPr>
        <p:spPr>
          <a:xfrm>
            <a:off x="3929252" y="5277950"/>
            <a:ext cx="86816" cy="1415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80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60B361-4328-4F6B-849F-02BAAF4C8DB6}"/>
              </a:ext>
            </a:extLst>
          </p:cNvPr>
          <p:cNvGrpSpPr/>
          <p:nvPr/>
        </p:nvGrpSpPr>
        <p:grpSpPr>
          <a:xfrm>
            <a:off x="5512486" y="5185554"/>
            <a:ext cx="947255" cy="309636"/>
            <a:chOff x="4772855" y="5199091"/>
            <a:chExt cx="947255" cy="309636"/>
          </a:xfrm>
        </p:grpSpPr>
        <p:sp>
          <p:nvSpPr>
            <p:cNvPr id="636" name="Rectangle: Rounded Corners 635">
              <a:extLst>
                <a:ext uri="{FF2B5EF4-FFF2-40B4-BE49-F238E27FC236}">
                  <a16:creationId xmlns:a16="http://schemas.microsoft.com/office/drawing/2014/main" id="{EF999B37-C05D-4225-BEA7-3E85EE69206D}"/>
                </a:ext>
              </a:extLst>
            </p:cNvPr>
            <p:cNvSpPr/>
            <p:nvPr/>
          </p:nvSpPr>
          <p:spPr>
            <a:xfrm>
              <a:off x="5083701" y="5199091"/>
              <a:ext cx="636409" cy="286518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GB" sz="2000" dirty="0"/>
            </a:p>
          </p:txBody>
        </p:sp>
        <p:sp>
          <p:nvSpPr>
            <p:cNvPr id="638" name="Arrow: Right 637">
              <a:extLst>
                <a:ext uri="{FF2B5EF4-FFF2-40B4-BE49-F238E27FC236}">
                  <a16:creationId xmlns:a16="http://schemas.microsoft.com/office/drawing/2014/main" id="{5B45B5FD-1BF4-41C5-88C4-C7D99ABA6658}"/>
                </a:ext>
              </a:extLst>
            </p:cNvPr>
            <p:cNvSpPr/>
            <p:nvPr/>
          </p:nvSpPr>
          <p:spPr>
            <a:xfrm>
              <a:off x="4772855" y="5277950"/>
              <a:ext cx="86816" cy="14157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800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D1BF3CBF-2C95-4E07-A50E-7B04AF9ED0B5}"/>
                </a:ext>
              </a:extLst>
            </p:cNvPr>
            <p:cNvSpPr/>
            <p:nvPr/>
          </p:nvSpPr>
          <p:spPr>
            <a:xfrm>
              <a:off x="4916147" y="5223472"/>
              <a:ext cx="86816" cy="868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EF649CCF-21BC-43A9-B8A0-A046F4E32ADF}"/>
                </a:ext>
              </a:extLst>
            </p:cNvPr>
            <p:cNvSpPr/>
            <p:nvPr/>
          </p:nvSpPr>
          <p:spPr>
            <a:xfrm>
              <a:off x="4896702" y="5315228"/>
              <a:ext cx="125707" cy="1257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65FDE73C-273A-4EE2-AEAB-31827DE5B1E8}"/>
                </a:ext>
              </a:extLst>
            </p:cNvPr>
            <p:cNvSpPr/>
            <p:nvPr/>
          </p:nvSpPr>
          <p:spPr>
            <a:xfrm>
              <a:off x="4885923" y="5361463"/>
              <a:ext cx="147264" cy="14726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2916DA3E-FB20-4434-81AB-F3EBD9731C4A}"/>
                </a:ext>
              </a:extLst>
            </p:cNvPr>
            <p:cNvGrpSpPr/>
            <p:nvPr/>
          </p:nvGrpSpPr>
          <p:grpSpPr>
            <a:xfrm>
              <a:off x="4902922" y="5393135"/>
              <a:ext cx="106971" cy="106576"/>
              <a:chOff x="6248075" y="1017889"/>
              <a:chExt cx="403214" cy="401726"/>
            </a:xfrm>
          </p:grpSpPr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E91D3B99-D67D-4890-8CC5-86B02F68D807}"/>
                  </a:ext>
                </a:extLst>
              </p:cNvPr>
              <p:cNvSpPr/>
              <p:nvPr/>
            </p:nvSpPr>
            <p:spPr>
              <a:xfrm>
                <a:off x="6248075" y="1039296"/>
                <a:ext cx="400543" cy="3646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44" name="Graphic 643" descr="Checkmark">
                <a:extLst>
                  <a:ext uri="{FF2B5EF4-FFF2-40B4-BE49-F238E27FC236}">
                    <a16:creationId xmlns:a16="http://schemas.microsoft.com/office/drawing/2014/main" id="{E8B44B3C-B1EC-4624-930A-723C0E439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6249563" y="1017889"/>
                <a:ext cx="401726" cy="401726"/>
              </a:xfrm>
              <a:prstGeom prst="rect">
                <a:avLst/>
              </a:prstGeom>
            </p:spPr>
          </p:pic>
        </p:grpSp>
      </p:grpSp>
      <p:pic>
        <p:nvPicPr>
          <p:cNvPr id="66" name="Picture 65" descr="Image result for git icon">
            <a:extLst>
              <a:ext uri="{FF2B5EF4-FFF2-40B4-BE49-F238E27FC236}">
                <a16:creationId xmlns:a16="http://schemas.microsoft.com/office/drawing/2014/main" id="{FC1D413F-2A0F-493A-AF46-B6A77598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97" y="3966186"/>
            <a:ext cx="716167" cy="7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1" name="Group 620">
            <a:extLst>
              <a:ext uri="{FF2B5EF4-FFF2-40B4-BE49-F238E27FC236}">
                <a16:creationId xmlns:a16="http://schemas.microsoft.com/office/drawing/2014/main" id="{69297AD4-D459-42DB-88AC-B1A34A3FD1A3}"/>
              </a:ext>
            </a:extLst>
          </p:cNvPr>
          <p:cNvGrpSpPr/>
          <p:nvPr/>
        </p:nvGrpSpPr>
        <p:grpSpPr>
          <a:xfrm>
            <a:off x="2757416" y="4265951"/>
            <a:ext cx="368555" cy="368555"/>
            <a:chOff x="-1614232" y="870019"/>
            <a:chExt cx="2160000" cy="2160000"/>
          </a:xfrm>
        </p:grpSpPr>
        <p:sp>
          <p:nvSpPr>
            <p:cNvPr id="622" name="Partial Circle 621">
              <a:extLst>
                <a:ext uri="{FF2B5EF4-FFF2-40B4-BE49-F238E27FC236}">
                  <a16:creationId xmlns:a16="http://schemas.microsoft.com/office/drawing/2014/main" id="{D243731E-8DFB-4CCF-819F-A83E96DB1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614232" y="87001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3" name="Partial Circle 622">
              <a:extLst>
                <a:ext uri="{FF2B5EF4-FFF2-40B4-BE49-F238E27FC236}">
                  <a16:creationId xmlns:a16="http://schemas.microsoft.com/office/drawing/2014/main" id="{5B66FB5A-309C-4E2C-A4ED-0223500D849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-1614232" y="87001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8DF7B86-0C6C-45A4-8303-5DB47AA01E2D}"/>
              </a:ext>
            </a:extLst>
          </p:cNvPr>
          <p:cNvGrpSpPr/>
          <p:nvPr/>
        </p:nvGrpSpPr>
        <p:grpSpPr>
          <a:xfrm>
            <a:off x="6597035" y="4267545"/>
            <a:ext cx="3131431" cy="1662442"/>
            <a:chOff x="3273013" y="4061649"/>
            <a:chExt cx="3131431" cy="1662442"/>
          </a:xfrm>
        </p:grpSpPr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6946138E-47DD-4448-B241-53C15A9D0B1D}"/>
                </a:ext>
              </a:extLst>
            </p:cNvPr>
            <p:cNvSpPr/>
            <p:nvPr/>
          </p:nvSpPr>
          <p:spPr>
            <a:xfrm>
              <a:off x="3273013" y="4067340"/>
              <a:ext cx="3131431" cy="1656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87260E61-4DE2-4759-A939-BEA4E11BD5C9}"/>
                </a:ext>
              </a:extLst>
            </p:cNvPr>
            <p:cNvGrpSpPr/>
            <p:nvPr/>
          </p:nvGrpSpPr>
          <p:grpSpPr>
            <a:xfrm>
              <a:off x="5527042" y="4131264"/>
              <a:ext cx="790329" cy="576938"/>
              <a:chOff x="384028" y="165100"/>
              <a:chExt cx="3514871" cy="2565845"/>
            </a:xfrm>
          </p:grpSpPr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D2AF8C1A-F688-41A9-8A53-0C3AC656E77E}"/>
                  </a:ext>
                </a:extLst>
              </p:cNvPr>
              <p:cNvSpPr/>
              <p:nvPr/>
            </p:nvSpPr>
            <p:spPr>
              <a:xfrm>
                <a:off x="384028" y="165100"/>
                <a:ext cx="3514871" cy="25658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27" name="Group 726">
                <a:extLst>
                  <a:ext uri="{FF2B5EF4-FFF2-40B4-BE49-F238E27FC236}">
                    <a16:creationId xmlns:a16="http://schemas.microsoft.com/office/drawing/2014/main" id="{36C3745D-0046-47CD-BD35-504B65FFA88B}"/>
                  </a:ext>
                </a:extLst>
              </p:cNvPr>
              <p:cNvGrpSpPr/>
              <p:nvPr/>
            </p:nvGrpSpPr>
            <p:grpSpPr>
              <a:xfrm>
                <a:off x="497841" y="406401"/>
                <a:ext cx="3261360" cy="2160000"/>
                <a:chOff x="1147586" y="3913909"/>
                <a:chExt cx="1971932" cy="1185572"/>
              </a:xfrm>
            </p:grpSpPr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7FB0EEC6-E643-41C9-9DF9-CE09989E0D61}"/>
                    </a:ext>
                  </a:extLst>
                </p:cNvPr>
                <p:cNvSpPr/>
                <p:nvPr/>
              </p:nvSpPr>
              <p:spPr>
                <a:xfrm>
                  <a:off x="2112819" y="3913909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E1072113-8690-4F91-85BC-12DAC261A4C4}"/>
                    </a:ext>
                  </a:extLst>
                </p:cNvPr>
                <p:cNvSpPr/>
                <p:nvPr/>
              </p:nvSpPr>
              <p:spPr>
                <a:xfrm>
                  <a:off x="1794165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A2E907C5-621E-4FDA-AD87-D30BA28CC691}"/>
                    </a:ext>
                  </a:extLst>
                </p:cNvPr>
                <p:cNvSpPr/>
                <p:nvPr/>
              </p:nvSpPr>
              <p:spPr>
                <a:xfrm>
                  <a:off x="2213264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8058AA87-8095-4784-A356-4C660FCD98B8}"/>
                    </a:ext>
                  </a:extLst>
                </p:cNvPr>
                <p:cNvSpPr/>
                <p:nvPr/>
              </p:nvSpPr>
              <p:spPr>
                <a:xfrm>
                  <a:off x="2632363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4463E940-3AA3-4649-B300-BC657B435753}"/>
                    </a:ext>
                  </a:extLst>
                </p:cNvPr>
                <p:cNvSpPr/>
                <p:nvPr/>
              </p:nvSpPr>
              <p:spPr>
                <a:xfrm>
                  <a:off x="1482438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B89EC5DF-7BEE-43F9-B784-79C146805B4C}"/>
                    </a:ext>
                  </a:extLst>
                </p:cNvPr>
                <p:cNvSpPr/>
                <p:nvPr/>
              </p:nvSpPr>
              <p:spPr>
                <a:xfrm>
                  <a:off x="2320636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FE5DEF81-A779-4E3E-991F-C1858662E424}"/>
                    </a:ext>
                  </a:extLst>
                </p:cNvPr>
                <p:cNvSpPr/>
                <p:nvPr/>
              </p:nvSpPr>
              <p:spPr>
                <a:xfrm>
                  <a:off x="1911928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94833064-BB0A-46C3-AD5C-B802E74D577A}"/>
                    </a:ext>
                  </a:extLst>
                </p:cNvPr>
                <p:cNvSpPr/>
                <p:nvPr/>
              </p:nvSpPr>
              <p:spPr>
                <a:xfrm>
                  <a:off x="2750126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F9FB803F-4439-44AD-BC10-1FA5F9A915FE}"/>
                    </a:ext>
                  </a:extLst>
                </p:cNvPr>
                <p:cNvSpPr/>
                <p:nvPr/>
              </p:nvSpPr>
              <p:spPr>
                <a:xfrm>
                  <a:off x="1147586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110A3B2-0EE9-497C-A127-ECF02BD0A4F4}"/>
                    </a:ext>
                  </a:extLst>
                </p:cNvPr>
                <p:cNvSpPr/>
                <p:nvPr/>
              </p:nvSpPr>
              <p:spPr>
                <a:xfrm>
                  <a:off x="2140527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6ABE69E4-258D-4F2A-A504-5B37CBB80C2D}"/>
                    </a:ext>
                  </a:extLst>
                </p:cNvPr>
                <p:cNvSpPr/>
                <p:nvPr/>
              </p:nvSpPr>
              <p:spPr>
                <a:xfrm>
                  <a:off x="1476634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4D4CEA2B-C72C-4A7B-BC3D-18CD5B3D7258}"/>
                    </a:ext>
                  </a:extLst>
                </p:cNvPr>
                <p:cNvSpPr/>
                <p:nvPr/>
              </p:nvSpPr>
              <p:spPr>
                <a:xfrm>
                  <a:off x="2469575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310E1C3A-FF16-405D-A8D4-C6D418A1FA44}"/>
                    </a:ext>
                  </a:extLst>
                </p:cNvPr>
                <p:cNvSpPr/>
                <p:nvPr/>
              </p:nvSpPr>
              <p:spPr>
                <a:xfrm>
                  <a:off x="1791920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5A41E60B-269E-4467-9A09-D4722F704D76}"/>
                    </a:ext>
                  </a:extLst>
                </p:cNvPr>
                <p:cNvSpPr/>
                <p:nvPr/>
              </p:nvSpPr>
              <p:spPr>
                <a:xfrm>
                  <a:off x="2918627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42" name="Straight Arrow Connector 741">
                  <a:extLst>
                    <a:ext uri="{FF2B5EF4-FFF2-40B4-BE49-F238E27FC236}">
                      <a16:creationId xmlns:a16="http://schemas.microsoft.com/office/drawing/2014/main" id="{F0A3069B-C940-4FE2-A4A5-E3F1DA0017EA}"/>
                    </a:ext>
                  </a:extLst>
                </p:cNvPr>
                <p:cNvCxnSpPr>
                  <a:stCxn id="729" idx="0"/>
                  <a:endCxn id="728" idx="2"/>
                </p:cNvCxnSpPr>
                <p:nvPr/>
              </p:nvCxnSpPr>
              <p:spPr>
                <a:xfrm flipV="1">
                  <a:off x="1894611" y="4045527"/>
                  <a:ext cx="318654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Arrow Connector 742">
                  <a:extLst>
                    <a:ext uri="{FF2B5EF4-FFF2-40B4-BE49-F238E27FC236}">
                      <a16:creationId xmlns:a16="http://schemas.microsoft.com/office/drawing/2014/main" id="{848989F2-4209-43D3-82FE-EB703D376A01}"/>
                    </a:ext>
                  </a:extLst>
                </p:cNvPr>
                <p:cNvCxnSpPr>
                  <a:stCxn id="730" idx="0"/>
                  <a:endCxn id="728" idx="2"/>
                </p:cNvCxnSpPr>
                <p:nvPr/>
              </p:nvCxnSpPr>
              <p:spPr>
                <a:xfrm flipH="1" flipV="1">
                  <a:off x="2213265" y="4045527"/>
                  <a:ext cx="100445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Arrow Connector 743">
                  <a:extLst>
                    <a:ext uri="{FF2B5EF4-FFF2-40B4-BE49-F238E27FC236}">
                      <a16:creationId xmlns:a16="http://schemas.microsoft.com/office/drawing/2014/main" id="{4B764FCB-8B93-49DF-93A2-55E7FBFAFB34}"/>
                    </a:ext>
                  </a:extLst>
                </p:cNvPr>
                <p:cNvCxnSpPr>
                  <a:stCxn id="731" idx="0"/>
                  <a:endCxn id="728" idx="2"/>
                </p:cNvCxnSpPr>
                <p:nvPr/>
              </p:nvCxnSpPr>
              <p:spPr>
                <a:xfrm flipH="1" flipV="1">
                  <a:off x="2213265" y="4045527"/>
                  <a:ext cx="519544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Arrow Connector 744">
                  <a:extLst>
                    <a:ext uri="{FF2B5EF4-FFF2-40B4-BE49-F238E27FC236}">
                      <a16:creationId xmlns:a16="http://schemas.microsoft.com/office/drawing/2014/main" id="{0C71293A-A990-46E8-ABC6-DE02D7ACA993}"/>
                    </a:ext>
                  </a:extLst>
                </p:cNvPr>
                <p:cNvCxnSpPr>
                  <a:stCxn id="732" idx="0"/>
                  <a:endCxn id="729" idx="2"/>
                </p:cNvCxnSpPr>
                <p:nvPr/>
              </p:nvCxnSpPr>
              <p:spPr>
                <a:xfrm flipV="1">
                  <a:off x="1582884" y="4392046"/>
                  <a:ext cx="311727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Arrow Connector 745">
                  <a:extLst>
                    <a:ext uri="{FF2B5EF4-FFF2-40B4-BE49-F238E27FC236}">
                      <a16:creationId xmlns:a16="http://schemas.microsoft.com/office/drawing/2014/main" id="{EBAB6CF4-C312-4679-808E-86FAD153B8FF}"/>
                    </a:ext>
                  </a:extLst>
                </p:cNvPr>
                <p:cNvCxnSpPr>
                  <a:stCxn id="734" idx="0"/>
                  <a:endCxn id="729" idx="2"/>
                </p:cNvCxnSpPr>
                <p:nvPr/>
              </p:nvCxnSpPr>
              <p:spPr>
                <a:xfrm flipH="1" flipV="1">
                  <a:off x="1894611" y="4392046"/>
                  <a:ext cx="117763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Arrow Connector 746">
                  <a:extLst>
                    <a:ext uri="{FF2B5EF4-FFF2-40B4-BE49-F238E27FC236}">
                      <a16:creationId xmlns:a16="http://schemas.microsoft.com/office/drawing/2014/main" id="{60231727-F36B-4F39-9011-64D434BAA818}"/>
                    </a:ext>
                  </a:extLst>
                </p:cNvPr>
                <p:cNvCxnSpPr>
                  <a:stCxn id="733" idx="0"/>
                  <a:endCxn id="730" idx="2"/>
                </p:cNvCxnSpPr>
                <p:nvPr/>
              </p:nvCxnSpPr>
              <p:spPr>
                <a:xfrm flipH="1" flipV="1">
                  <a:off x="2313710" y="4392046"/>
                  <a:ext cx="107372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Arrow Connector 747">
                  <a:extLst>
                    <a:ext uri="{FF2B5EF4-FFF2-40B4-BE49-F238E27FC236}">
                      <a16:creationId xmlns:a16="http://schemas.microsoft.com/office/drawing/2014/main" id="{C1EE81D2-798A-4196-BEDA-1E05C9CA6F92}"/>
                    </a:ext>
                  </a:extLst>
                </p:cNvPr>
                <p:cNvCxnSpPr>
                  <a:stCxn id="735" idx="0"/>
                  <a:endCxn id="731" idx="2"/>
                </p:cNvCxnSpPr>
                <p:nvPr/>
              </p:nvCxnSpPr>
              <p:spPr>
                <a:xfrm flipH="1" flipV="1">
                  <a:off x="2732809" y="4392046"/>
                  <a:ext cx="117763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Straight Arrow Connector 748">
                  <a:extLst>
                    <a:ext uri="{FF2B5EF4-FFF2-40B4-BE49-F238E27FC236}">
                      <a16:creationId xmlns:a16="http://schemas.microsoft.com/office/drawing/2014/main" id="{A87E58EE-6D89-4DE4-80B4-D0A2940C4A0D}"/>
                    </a:ext>
                  </a:extLst>
                </p:cNvPr>
                <p:cNvCxnSpPr>
                  <a:stCxn id="736" idx="0"/>
                  <a:endCxn id="732" idx="2"/>
                </p:cNvCxnSpPr>
                <p:nvPr/>
              </p:nvCxnSpPr>
              <p:spPr>
                <a:xfrm flipV="1">
                  <a:off x="1248032" y="4749111"/>
                  <a:ext cx="334852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Arrow Connector 749">
                  <a:extLst>
                    <a:ext uri="{FF2B5EF4-FFF2-40B4-BE49-F238E27FC236}">
                      <a16:creationId xmlns:a16="http://schemas.microsoft.com/office/drawing/2014/main" id="{5F10DB97-F595-4841-AFE9-62BEC8BC618F}"/>
                    </a:ext>
                  </a:extLst>
                </p:cNvPr>
                <p:cNvCxnSpPr>
                  <a:stCxn id="738" idx="0"/>
                  <a:endCxn id="732" idx="2"/>
                </p:cNvCxnSpPr>
                <p:nvPr/>
              </p:nvCxnSpPr>
              <p:spPr>
                <a:xfrm flipV="1">
                  <a:off x="1577080" y="4749111"/>
                  <a:ext cx="5804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Arrow Connector 750">
                  <a:extLst>
                    <a:ext uri="{FF2B5EF4-FFF2-40B4-BE49-F238E27FC236}">
                      <a16:creationId xmlns:a16="http://schemas.microsoft.com/office/drawing/2014/main" id="{F073E445-0A3B-496A-945C-07436E7E6D0E}"/>
                    </a:ext>
                  </a:extLst>
                </p:cNvPr>
                <p:cNvCxnSpPr>
                  <a:stCxn id="741" idx="0"/>
                  <a:endCxn id="735" idx="2"/>
                </p:cNvCxnSpPr>
                <p:nvPr/>
              </p:nvCxnSpPr>
              <p:spPr>
                <a:xfrm flipH="1" flipV="1">
                  <a:off x="2850572" y="4749111"/>
                  <a:ext cx="168501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Arrow Connector 751">
                  <a:extLst>
                    <a:ext uri="{FF2B5EF4-FFF2-40B4-BE49-F238E27FC236}">
                      <a16:creationId xmlns:a16="http://schemas.microsoft.com/office/drawing/2014/main" id="{A7E44FDF-D841-49D6-A6E6-B52FAD7E5313}"/>
                    </a:ext>
                  </a:extLst>
                </p:cNvPr>
                <p:cNvCxnSpPr>
                  <a:cxnSpLocks/>
                  <a:stCxn id="740" idx="0"/>
                  <a:endCxn id="734" idx="2"/>
                </p:cNvCxnSpPr>
                <p:nvPr/>
              </p:nvCxnSpPr>
              <p:spPr>
                <a:xfrm flipV="1">
                  <a:off x="1892366" y="4749111"/>
                  <a:ext cx="120008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Straight Arrow Connector 752">
                  <a:extLst>
                    <a:ext uri="{FF2B5EF4-FFF2-40B4-BE49-F238E27FC236}">
                      <a16:creationId xmlns:a16="http://schemas.microsoft.com/office/drawing/2014/main" id="{54F4ADDE-1FF8-48D1-8AA3-6F5A2AFA80C9}"/>
                    </a:ext>
                  </a:extLst>
                </p:cNvPr>
                <p:cNvCxnSpPr>
                  <a:stCxn id="737" idx="0"/>
                  <a:endCxn id="733" idx="2"/>
                </p:cNvCxnSpPr>
                <p:nvPr/>
              </p:nvCxnSpPr>
              <p:spPr>
                <a:xfrm flipV="1">
                  <a:off x="2240973" y="4749111"/>
                  <a:ext cx="180109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Arrow Connector 753">
                  <a:extLst>
                    <a:ext uri="{FF2B5EF4-FFF2-40B4-BE49-F238E27FC236}">
                      <a16:creationId xmlns:a16="http://schemas.microsoft.com/office/drawing/2014/main" id="{8F13A135-DF92-4FB7-86F2-C18B6AD2F296}"/>
                    </a:ext>
                  </a:extLst>
                </p:cNvPr>
                <p:cNvCxnSpPr>
                  <a:stCxn id="739" idx="0"/>
                  <a:endCxn id="733" idx="2"/>
                </p:cNvCxnSpPr>
                <p:nvPr/>
              </p:nvCxnSpPr>
              <p:spPr>
                <a:xfrm flipH="1" flipV="1">
                  <a:off x="2421082" y="4749111"/>
                  <a:ext cx="148939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03" name="Picture 702">
              <a:extLst>
                <a:ext uri="{FF2B5EF4-FFF2-40B4-BE49-F238E27FC236}">
                  <a16:creationId xmlns:a16="http://schemas.microsoft.com/office/drawing/2014/main" id="{8A480A1B-2199-424F-BF52-5FB306B65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3084" b="98238" l="2212" r="97788">
                          <a14:foregroundMark x1="8407" y1="50220" x2="8407" y2="38767"/>
                          <a14:foregroundMark x1="91150" y1="29515" x2="86283" y2="66079"/>
                          <a14:foregroundMark x1="16814" y1="26872" x2="57522" y2="15859"/>
                          <a14:foregroundMark x1="75221" y1="85022" x2="28761" y2="78855"/>
                          <a14:foregroundMark x1="74779" y1="98238" x2="73451" y2="91189"/>
                          <a14:foregroundMark x1="98230" y1="71366" x2="97788" y2="55507"/>
                          <a14:foregroundMark x1="44690" y1="3084" x2="47345" y2="6608"/>
                          <a14:foregroundMark x1="2212" y1="60352" x2="2212" y2="45374"/>
                          <a14:backgroundMark x1="8850" y1="11013" x2="26991" y2="5727"/>
                          <a14:backgroundMark x1="76991" y1="5727" x2="95575" y2="3965"/>
                          <a14:backgroundMark x1="23894" y1="64317" x2="68142" y2="32159"/>
                          <a14:backgroundMark x1="68142" y1="32159" x2="68142" y2="32159"/>
                          <a14:backgroundMark x1="88496" y1="96916" x2="99558" y2="889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5595" y="5223213"/>
              <a:ext cx="498671" cy="500877"/>
            </a:xfrm>
            <a:prstGeom prst="rect">
              <a:avLst/>
            </a:prstGeom>
          </p:spPr>
        </p:pic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5628DA5F-179E-4837-AB5C-F7E5975391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596" y="4800600"/>
              <a:ext cx="2722775" cy="344134"/>
              <a:chOff x="4211782" y="3269673"/>
              <a:chExt cx="3768436" cy="588818"/>
            </a:xfrm>
          </p:grpSpPr>
          <p:sp>
            <p:nvSpPr>
              <p:cNvPr id="721" name="Rectangle: Rounded Corners 720">
                <a:extLst>
                  <a:ext uri="{FF2B5EF4-FFF2-40B4-BE49-F238E27FC236}">
                    <a16:creationId xmlns:a16="http://schemas.microsoft.com/office/drawing/2014/main" id="{01126958-32BD-4552-82F1-6671A40D7FB7}"/>
                  </a:ext>
                </a:extLst>
              </p:cNvPr>
              <p:cNvSpPr/>
              <p:nvPr/>
            </p:nvSpPr>
            <p:spPr>
              <a:xfrm>
                <a:off x="4211782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Compile</a:t>
                </a:r>
              </a:p>
            </p:txBody>
          </p: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B854DEFE-EFEC-401D-A116-7528E5213EA5}"/>
                  </a:ext>
                </a:extLst>
              </p:cNvPr>
              <p:cNvSpPr/>
              <p:nvPr/>
            </p:nvSpPr>
            <p:spPr>
              <a:xfrm>
                <a:off x="5562804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Test</a:t>
                </a:r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100B609D-550C-4859-8263-B4BA6C3A5CC2}"/>
                  </a:ext>
                </a:extLst>
              </p:cNvPr>
              <p:cNvSpPr/>
              <p:nvPr/>
            </p:nvSpPr>
            <p:spPr>
              <a:xfrm>
                <a:off x="6913826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Package</a:t>
                </a:r>
              </a:p>
            </p:txBody>
          </p:sp>
          <p:sp>
            <p:nvSpPr>
              <p:cNvPr id="724" name="Arrow: Right 723">
                <a:extLst>
                  <a:ext uri="{FF2B5EF4-FFF2-40B4-BE49-F238E27FC236}">
                    <a16:creationId xmlns:a16="http://schemas.microsoft.com/office/drawing/2014/main" id="{0C3F28F8-86F2-4DF2-B1A4-33FAEB33F0DF}"/>
                  </a:ext>
                </a:extLst>
              </p:cNvPr>
              <p:cNvSpPr/>
              <p:nvPr/>
            </p:nvSpPr>
            <p:spPr>
              <a:xfrm>
                <a:off x="5354782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25" name="Arrow: Right 724">
                <a:extLst>
                  <a:ext uri="{FF2B5EF4-FFF2-40B4-BE49-F238E27FC236}">
                    <a16:creationId xmlns:a16="http://schemas.microsoft.com/office/drawing/2014/main" id="{426FE125-AA59-4969-968F-220F73B630AB}"/>
                  </a:ext>
                </a:extLst>
              </p:cNvPr>
              <p:cNvSpPr/>
              <p:nvPr/>
            </p:nvSpPr>
            <p:spPr>
              <a:xfrm>
                <a:off x="6691745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440CDD0B-0229-4D02-90E8-076D50585DA5}"/>
                </a:ext>
              </a:extLst>
            </p:cNvPr>
            <p:cNvGrpSpPr/>
            <p:nvPr/>
          </p:nvGrpSpPr>
          <p:grpSpPr>
            <a:xfrm>
              <a:off x="3863720" y="5294554"/>
              <a:ext cx="2427266" cy="309636"/>
              <a:chOff x="202503" y="364612"/>
              <a:chExt cx="9149322" cy="1167141"/>
            </a:xfrm>
          </p:grpSpPr>
          <p:sp>
            <p:nvSpPr>
              <p:cNvPr id="710" name="Rectangle: Rounded Corners 709">
                <a:extLst>
                  <a:ext uri="{FF2B5EF4-FFF2-40B4-BE49-F238E27FC236}">
                    <a16:creationId xmlns:a16="http://schemas.microsoft.com/office/drawing/2014/main" id="{5A1D87B5-ADA9-4419-8799-6F63E023D52A}"/>
                  </a:ext>
                </a:extLst>
              </p:cNvPr>
              <p:cNvSpPr/>
              <p:nvPr/>
            </p:nvSpPr>
            <p:spPr>
              <a:xfrm>
                <a:off x="202503" y="369627"/>
                <a:ext cx="2398878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1" name="Rectangle: Rounded Corners 710">
                <a:extLst>
                  <a:ext uri="{FF2B5EF4-FFF2-40B4-BE49-F238E27FC236}">
                    <a16:creationId xmlns:a16="http://schemas.microsoft.com/office/drawing/2014/main" id="{59F0A8E3-9752-4B16-AFA3-B9CC54AD48EF}"/>
                  </a:ext>
                </a:extLst>
              </p:cNvPr>
              <p:cNvSpPr/>
              <p:nvPr/>
            </p:nvSpPr>
            <p:spPr>
              <a:xfrm>
                <a:off x="3241663" y="369627"/>
                <a:ext cx="2398878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2" name="Rectangle: Rounded Corners 711">
                <a:extLst>
                  <a:ext uri="{FF2B5EF4-FFF2-40B4-BE49-F238E27FC236}">
                    <a16:creationId xmlns:a16="http://schemas.microsoft.com/office/drawing/2014/main" id="{9F2EAD59-EE90-485C-94D7-7A61AF54214D}"/>
                  </a:ext>
                </a:extLst>
              </p:cNvPr>
              <p:cNvSpPr/>
              <p:nvPr/>
            </p:nvSpPr>
            <p:spPr>
              <a:xfrm>
                <a:off x="6952947" y="364612"/>
                <a:ext cx="2398878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3" name="Arrow: Right 712">
                <a:extLst>
                  <a:ext uri="{FF2B5EF4-FFF2-40B4-BE49-F238E27FC236}">
                    <a16:creationId xmlns:a16="http://schemas.microsoft.com/office/drawing/2014/main" id="{2E956B97-CF47-47AE-B300-12C885B157A3}"/>
                  </a:ext>
                </a:extLst>
              </p:cNvPr>
              <p:cNvSpPr/>
              <p:nvPr/>
            </p:nvSpPr>
            <p:spPr>
              <a:xfrm>
                <a:off x="2773712" y="661862"/>
                <a:ext cx="327245" cy="53364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GB" sz="800"/>
              </a:p>
            </p:txBody>
          </p:sp>
          <p:sp>
            <p:nvSpPr>
              <p:cNvPr id="714" name="Arrow: Right 713">
                <a:extLst>
                  <a:ext uri="{FF2B5EF4-FFF2-40B4-BE49-F238E27FC236}">
                    <a16:creationId xmlns:a16="http://schemas.microsoft.com/office/drawing/2014/main" id="{3B06B4D9-A3E7-4D0A-A843-A330D997C46C}"/>
                  </a:ext>
                </a:extLst>
              </p:cNvPr>
              <p:cNvSpPr/>
              <p:nvPr/>
            </p:nvSpPr>
            <p:spPr>
              <a:xfrm>
                <a:off x="5781247" y="661862"/>
                <a:ext cx="327245" cy="53364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GB" sz="800"/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4C15A595-1EE6-401D-A541-01C4C1C6FF16}"/>
                  </a:ext>
                </a:extLst>
              </p:cNvPr>
              <p:cNvSpPr/>
              <p:nvPr/>
            </p:nvSpPr>
            <p:spPr>
              <a:xfrm>
                <a:off x="6321373" y="456515"/>
                <a:ext cx="327245" cy="32724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FF44FEC8-FA96-4DF2-8B43-F3CBC4E1DCBE}"/>
                  </a:ext>
                </a:extLst>
              </p:cNvPr>
              <p:cNvSpPr/>
              <p:nvPr/>
            </p:nvSpPr>
            <p:spPr>
              <a:xfrm>
                <a:off x="6248075" y="802377"/>
                <a:ext cx="473839" cy="47383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EE645766-B597-46AF-94A2-F1A869ADA363}"/>
                  </a:ext>
                </a:extLst>
              </p:cNvPr>
              <p:cNvSpPr/>
              <p:nvPr/>
            </p:nvSpPr>
            <p:spPr>
              <a:xfrm>
                <a:off x="6207446" y="976658"/>
                <a:ext cx="555095" cy="55509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18" name="Group 717">
                <a:extLst>
                  <a:ext uri="{FF2B5EF4-FFF2-40B4-BE49-F238E27FC236}">
                    <a16:creationId xmlns:a16="http://schemas.microsoft.com/office/drawing/2014/main" id="{B688FFAF-B66B-427B-9E29-AE3C0960EFF4}"/>
                  </a:ext>
                </a:extLst>
              </p:cNvPr>
              <p:cNvGrpSpPr/>
              <p:nvPr/>
            </p:nvGrpSpPr>
            <p:grpSpPr>
              <a:xfrm>
                <a:off x="6271520" y="1096039"/>
                <a:ext cx="403214" cy="401726"/>
                <a:chOff x="6248075" y="1017889"/>
                <a:chExt cx="403214" cy="401726"/>
              </a:xfrm>
            </p:grpSpPr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52D66669-9B18-4498-83E5-E85FCEF75C58}"/>
                    </a:ext>
                  </a:extLst>
                </p:cNvPr>
                <p:cNvSpPr/>
                <p:nvPr/>
              </p:nvSpPr>
              <p:spPr>
                <a:xfrm>
                  <a:off x="6248075" y="1039296"/>
                  <a:ext cx="400543" cy="3646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20" name="Graphic 719" descr="Checkmark">
                  <a:extLst>
                    <a:ext uri="{FF2B5EF4-FFF2-40B4-BE49-F238E27FC236}">
                      <a16:creationId xmlns:a16="http://schemas.microsoft.com/office/drawing/2014/main" id="{1E5ACE2A-C569-406F-9773-839B76498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9563" y="1017889"/>
                  <a:ext cx="401726" cy="401726"/>
                </a:xfrm>
                <a:prstGeom prst="rect">
                  <a:avLst/>
                </a:prstGeom>
              </p:spPr>
            </p:pic>
          </p:grpSp>
        </p:grpSp>
        <p:pic>
          <p:nvPicPr>
            <p:cNvPr id="706" name="Picture 705" descr="Image result for git icon">
              <a:extLst>
                <a:ext uri="{FF2B5EF4-FFF2-40B4-BE49-F238E27FC236}">
                  <a16:creationId xmlns:a16="http://schemas.microsoft.com/office/drawing/2014/main" id="{F38528A2-50E3-4423-BF7D-0B5C5D100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273" y="4061649"/>
              <a:ext cx="716167" cy="71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02C35BD8-10D6-4395-9B84-48E602F8E572}"/>
                </a:ext>
              </a:extLst>
            </p:cNvPr>
            <p:cNvGrpSpPr/>
            <p:nvPr/>
          </p:nvGrpSpPr>
          <p:grpSpPr>
            <a:xfrm>
              <a:off x="3680922" y="4264972"/>
              <a:ext cx="368555" cy="368555"/>
              <a:chOff x="452436" y="304799"/>
              <a:chExt cx="2160000" cy="2160000"/>
            </a:xfrm>
          </p:grpSpPr>
          <p:sp>
            <p:nvSpPr>
              <p:cNvPr id="708" name="Partial Circle 707">
                <a:extLst>
                  <a:ext uri="{FF2B5EF4-FFF2-40B4-BE49-F238E27FC236}">
                    <a16:creationId xmlns:a16="http://schemas.microsoft.com/office/drawing/2014/main" id="{832765CA-BA24-4C50-9C61-EF72508BA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436" y="304799"/>
                <a:ext cx="2160000" cy="2160000"/>
              </a:xfrm>
              <a:prstGeom prst="pie">
                <a:avLst>
                  <a:gd name="adj1" fmla="val 0"/>
                  <a:gd name="adj2" fmla="val 10799505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9" name="Partial Circle 708">
                <a:extLst>
                  <a:ext uri="{FF2B5EF4-FFF2-40B4-BE49-F238E27FC236}">
                    <a16:creationId xmlns:a16="http://schemas.microsoft.com/office/drawing/2014/main" id="{552F2235-89A6-488C-852D-7CF2F0A8D4F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52436" y="304799"/>
                <a:ext cx="2160000" cy="2160000"/>
              </a:xfrm>
              <a:prstGeom prst="pie">
                <a:avLst>
                  <a:gd name="adj1" fmla="val 0"/>
                  <a:gd name="adj2" fmla="val 10799505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9B8C6BFD-3C84-42FF-98E0-F2D1C24FD478}"/>
              </a:ext>
            </a:extLst>
          </p:cNvPr>
          <p:cNvGrpSpPr/>
          <p:nvPr/>
        </p:nvGrpSpPr>
        <p:grpSpPr>
          <a:xfrm>
            <a:off x="9854100" y="3943321"/>
            <a:ext cx="2826025" cy="1677912"/>
            <a:chOff x="3578419" y="4046179"/>
            <a:chExt cx="2826025" cy="1677912"/>
          </a:xfrm>
        </p:grpSpPr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AADFE642-2EE6-493F-A10C-90D101454CF1}"/>
                </a:ext>
              </a:extLst>
            </p:cNvPr>
            <p:cNvSpPr/>
            <p:nvPr/>
          </p:nvSpPr>
          <p:spPr>
            <a:xfrm>
              <a:off x="3578419" y="4067340"/>
              <a:ext cx="2826025" cy="1656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19810B24-F068-4C68-9704-CD8283459A1F}"/>
                </a:ext>
              </a:extLst>
            </p:cNvPr>
            <p:cNvGrpSpPr/>
            <p:nvPr/>
          </p:nvGrpSpPr>
          <p:grpSpPr>
            <a:xfrm>
              <a:off x="5527042" y="4131264"/>
              <a:ext cx="790329" cy="576938"/>
              <a:chOff x="384028" y="165100"/>
              <a:chExt cx="3514871" cy="2565845"/>
            </a:xfrm>
          </p:grpSpPr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66A2D52A-ABA0-4D9A-A869-F54B606AFF07}"/>
                  </a:ext>
                </a:extLst>
              </p:cNvPr>
              <p:cNvSpPr/>
              <p:nvPr/>
            </p:nvSpPr>
            <p:spPr>
              <a:xfrm>
                <a:off x="384028" y="165100"/>
                <a:ext cx="3514871" cy="25658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82" name="Group 781">
                <a:extLst>
                  <a:ext uri="{FF2B5EF4-FFF2-40B4-BE49-F238E27FC236}">
                    <a16:creationId xmlns:a16="http://schemas.microsoft.com/office/drawing/2014/main" id="{B7610DF6-7F8D-4567-B318-7E2A071AF862}"/>
                  </a:ext>
                </a:extLst>
              </p:cNvPr>
              <p:cNvGrpSpPr/>
              <p:nvPr/>
            </p:nvGrpSpPr>
            <p:grpSpPr>
              <a:xfrm>
                <a:off x="497841" y="406401"/>
                <a:ext cx="3261360" cy="2160000"/>
                <a:chOff x="1147586" y="3913909"/>
                <a:chExt cx="1971932" cy="1185572"/>
              </a:xfrm>
            </p:grpSpPr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2CD2F5AB-77E6-484D-8CF5-36D8262409D7}"/>
                    </a:ext>
                  </a:extLst>
                </p:cNvPr>
                <p:cNvSpPr/>
                <p:nvPr/>
              </p:nvSpPr>
              <p:spPr>
                <a:xfrm>
                  <a:off x="2112819" y="3913909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D22AB77D-34EA-42EB-99C1-E6B55A04517C}"/>
                    </a:ext>
                  </a:extLst>
                </p:cNvPr>
                <p:cNvSpPr/>
                <p:nvPr/>
              </p:nvSpPr>
              <p:spPr>
                <a:xfrm>
                  <a:off x="1794165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68516836-7E49-4580-8F1A-A7EF94C8CDA9}"/>
                    </a:ext>
                  </a:extLst>
                </p:cNvPr>
                <p:cNvSpPr/>
                <p:nvPr/>
              </p:nvSpPr>
              <p:spPr>
                <a:xfrm>
                  <a:off x="2213264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C5E0C90F-BA2C-483B-9FC7-420603595310}"/>
                    </a:ext>
                  </a:extLst>
                </p:cNvPr>
                <p:cNvSpPr/>
                <p:nvPr/>
              </p:nvSpPr>
              <p:spPr>
                <a:xfrm>
                  <a:off x="2632363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E527F2D5-F3A6-4D51-8138-CA1759F0C59C}"/>
                    </a:ext>
                  </a:extLst>
                </p:cNvPr>
                <p:cNvSpPr/>
                <p:nvPr/>
              </p:nvSpPr>
              <p:spPr>
                <a:xfrm>
                  <a:off x="1482438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4A6D4572-3097-4698-B2F8-40BEB10382A6}"/>
                    </a:ext>
                  </a:extLst>
                </p:cNvPr>
                <p:cNvSpPr/>
                <p:nvPr/>
              </p:nvSpPr>
              <p:spPr>
                <a:xfrm>
                  <a:off x="2320636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45E641FB-3930-4894-8CA3-F64B639F113E}"/>
                    </a:ext>
                  </a:extLst>
                </p:cNvPr>
                <p:cNvSpPr/>
                <p:nvPr/>
              </p:nvSpPr>
              <p:spPr>
                <a:xfrm>
                  <a:off x="1911928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FC9242BC-0A32-4893-9F36-54D5EA06FAB2}"/>
                    </a:ext>
                  </a:extLst>
                </p:cNvPr>
                <p:cNvSpPr/>
                <p:nvPr/>
              </p:nvSpPr>
              <p:spPr>
                <a:xfrm>
                  <a:off x="2750126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50EC1104-D296-46AF-9308-7DBDC7E52B78}"/>
                    </a:ext>
                  </a:extLst>
                </p:cNvPr>
                <p:cNvSpPr/>
                <p:nvPr/>
              </p:nvSpPr>
              <p:spPr>
                <a:xfrm>
                  <a:off x="1147586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EA78A59-9451-4D6D-A61A-91E09CC8B001}"/>
                    </a:ext>
                  </a:extLst>
                </p:cNvPr>
                <p:cNvSpPr/>
                <p:nvPr/>
              </p:nvSpPr>
              <p:spPr>
                <a:xfrm>
                  <a:off x="2140527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B071D6EE-810F-489C-BB0E-EC7DECE8F263}"/>
                    </a:ext>
                  </a:extLst>
                </p:cNvPr>
                <p:cNvSpPr/>
                <p:nvPr/>
              </p:nvSpPr>
              <p:spPr>
                <a:xfrm>
                  <a:off x="1476634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7AC80844-CD5B-47D2-B4E4-79DE98E558E6}"/>
                    </a:ext>
                  </a:extLst>
                </p:cNvPr>
                <p:cNvSpPr/>
                <p:nvPr/>
              </p:nvSpPr>
              <p:spPr>
                <a:xfrm>
                  <a:off x="2469575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52D363E9-7A76-4EF5-983A-EEEC3AE48192}"/>
                    </a:ext>
                  </a:extLst>
                </p:cNvPr>
                <p:cNvSpPr/>
                <p:nvPr/>
              </p:nvSpPr>
              <p:spPr>
                <a:xfrm>
                  <a:off x="1791920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0C4DAC3C-3BC3-4EA8-A1F1-D344C9925F6C}"/>
                    </a:ext>
                  </a:extLst>
                </p:cNvPr>
                <p:cNvSpPr/>
                <p:nvPr/>
              </p:nvSpPr>
              <p:spPr>
                <a:xfrm>
                  <a:off x="2918627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97" name="Straight Arrow Connector 796">
                  <a:extLst>
                    <a:ext uri="{FF2B5EF4-FFF2-40B4-BE49-F238E27FC236}">
                      <a16:creationId xmlns:a16="http://schemas.microsoft.com/office/drawing/2014/main" id="{516A8FDE-8E39-4680-9B14-4749393ACBC4}"/>
                    </a:ext>
                  </a:extLst>
                </p:cNvPr>
                <p:cNvCxnSpPr>
                  <a:cxnSpLocks/>
                  <a:stCxn id="784" idx="0"/>
                  <a:endCxn id="783" idx="2"/>
                </p:cNvCxnSpPr>
                <p:nvPr/>
              </p:nvCxnSpPr>
              <p:spPr>
                <a:xfrm flipV="1">
                  <a:off x="1894611" y="4045527"/>
                  <a:ext cx="318654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8" name="Straight Arrow Connector 797">
                  <a:extLst>
                    <a:ext uri="{FF2B5EF4-FFF2-40B4-BE49-F238E27FC236}">
                      <a16:creationId xmlns:a16="http://schemas.microsoft.com/office/drawing/2014/main" id="{6308F419-5D6B-4E1B-8FF8-33813259B86E}"/>
                    </a:ext>
                  </a:extLst>
                </p:cNvPr>
                <p:cNvCxnSpPr>
                  <a:cxnSpLocks/>
                  <a:stCxn id="785" idx="0"/>
                  <a:endCxn id="783" idx="2"/>
                </p:cNvCxnSpPr>
                <p:nvPr/>
              </p:nvCxnSpPr>
              <p:spPr>
                <a:xfrm flipH="1" flipV="1">
                  <a:off x="2213265" y="4045527"/>
                  <a:ext cx="100445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Arrow Connector 798">
                  <a:extLst>
                    <a:ext uri="{FF2B5EF4-FFF2-40B4-BE49-F238E27FC236}">
                      <a16:creationId xmlns:a16="http://schemas.microsoft.com/office/drawing/2014/main" id="{9D581B5C-EC95-41E1-B17A-BCFE74BD9395}"/>
                    </a:ext>
                  </a:extLst>
                </p:cNvPr>
                <p:cNvCxnSpPr>
                  <a:cxnSpLocks/>
                  <a:stCxn id="786" idx="0"/>
                  <a:endCxn id="783" idx="2"/>
                </p:cNvCxnSpPr>
                <p:nvPr/>
              </p:nvCxnSpPr>
              <p:spPr>
                <a:xfrm flipH="1" flipV="1">
                  <a:off x="2213265" y="4045527"/>
                  <a:ext cx="519544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BEE2A0D9-C1DE-4A49-B0C1-687432E693BA}"/>
                    </a:ext>
                  </a:extLst>
                </p:cNvPr>
                <p:cNvCxnSpPr>
                  <a:cxnSpLocks/>
                  <a:stCxn id="787" idx="0"/>
                  <a:endCxn id="784" idx="2"/>
                </p:cNvCxnSpPr>
                <p:nvPr/>
              </p:nvCxnSpPr>
              <p:spPr>
                <a:xfrm flipV="1">
                  <a:off x="1582884" y="4392046"/>
                  <a:ext cx="311727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Arrow Connector 800">
                  <a:extLst>
                    <a:ext uri="{FF2B5EF4-FFF2-40B4-BE49-F238E27FC236}">
                      <a16:creationId xmlns:a16="http://schemas.microsoft.com/office/drawing/2014/main" id="{FAEB118D-03FB-4CD2-9D64-664BF84A44C9}"/>
                    </a:ext>
                  </a:extLst>
                </p:cNvPr>
                <p:cNvCxnSpPr>
                  <a:cxnSpLocks/>
                  <a:stCxn id="789" idx="0"/>
                  <a:endCxn id="784" idx="2"/>
                </p:cNvCxnSpPr>
                <p:nvPr/>
              </p:nvCxnSpPr>
              <p:spPr>
                <a:xfrm flipH="1" flipV="1">
                  <a:off x="1894611" y="4392046"/>
                  <a:ext cx="117763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33145FF3-C90F-47E7-AA94-5FD4D951FCAC}"/>
                    </a:ext>
                  </a:extLst>
                </p:cNvPr>
                <p:cNvCxnSpPr>
                  <a:cxnSpLocks/>
                  <a:stCxn id="788" idx="0"/>
                  <a:endCxn id="785" idx="2"/>
                </p:cNvCxnSpPr>
                <p:nvPr/>
              </p:nvCxnSpPr>
              <p:spPr>
                <a:xfrm flipH="1" flipV="1">
                  <a:off x="2313710" y="4392046"/>
                  <a:ext cx="107372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Arrow Connector 802">
                  <a:extLst>
                    <a:ext uri="{FF2B5EF4-FFF2-40B4-BE49-F238E27FC236}">
                      <a16:creationId xmlns:a16="http://schemas.microsoft.com/office/drawing/2014/main" id="{F196EA79-6BBB-47EC-A6C2-01B5B56C05F1}"/>
                    </a:ext>
                  </a:extLst>
                </p:cNvPr>
                <p:cNvCxnSpPr>
                  <a:cxnSpLocks/>
                  <a:stCxn id="790" idx="0"/>
                  <a:endCxn id="786" idx="2"/>
                </p:cNvCxnSpPr>
                <p:nvPr/>
              </p:nvCxnSpPr>
              <p:spPr>
                <a:xfrm flipH="1" flipV="1">
                  <a:off x="2732809" y="4392046"/>
                  <a:ext cx="117763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Straight Arrow Connector 803">
                  <a:extLst>
                    <a:ext uri="{FF2B5EF4-FFF2-40B4-BE49-F238E27FC236}">
                      <a16:creationId xmlns:a16="http://schemas.microsoft.com/office/drawing/2014/main" id="{4E656AB1-8781-4A95-A57F-07F4AAF0416F}"/>
                    </a:ext>
                  </a:extLst>
                </p:cNvPr>
                <p:cNvCxnSpPr>
                  <a:cxnSpLocks/>
                  <a:stCxn id="791" idx="0"/>
                  <a:endCxn id="787" idx="2"/>
                </p:cNvCxnSpPr>
                <p:nvPr/>
              </p:nvCxnSpPr>
              <p:spPr>
                <a:xfrm flipV="1">
                  <a:off x="1248032" y="4749111"/>
                  <a:ext cx="334852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02BF6222-7514-426F-99A6-6363BFB55FFF}"/>
                    </a:ext>
                  </a:extLst>
                </p:cNvPr>
                <p:cNvCxnSpPr>
                  <a:cxnSpLocks/>
                  <a:stCxn id="793" idx="0"/>
                  <a:endCxn id="787" idx="2"/>
                </p:cNvCxnSpPr>
                <p:nvPr/>
              </p:nvCxnSpPr>
              <p:spPr>
                <a:xfrm flipV="1">
                  <a:off x="1577080" y="4749111"/>
                  <a:ext cx="5804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Straight Arrow Connector 805">
                  <a:extLst>
                    <a:ext uri="{FF2B5EF4-FFF2-40B4-BE49-F238E27FC236}">
                      <a16:creationId xmlns:a16="http://schemas.microsoft.com/office/drawing/2014/main" id="{19325F72-92D6-47F4-AAD2-29E5CDAD77E5}"/>
                    </a:ext>
                  </a:extLst>
                </p:cNvPr>
                <p:cNvCxnSpPr>
                  <a:cxnSpLocks/>
                  <a:stCxn id="796" idx="0"/>
                  <a:endCxn id="790" idx="2"/>
                </p:cNvCxnSpPr>
                <p:nvPr/>
              </p:nvCxnSpPr>
              <p:spPr>
                <a:xfrm flipH="1" flipV="1">
                  <a:off x="2850572" y="4749111"/>
                  <a:ext cx="168501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52B6C7B4-E672-4B98-BB37-A215F96C5C78}"/>
                    </a:ext>
                  </a:extLst>
                </p:cNvPr>
                <p:cNvCxnSpPr>
                  <a:cxnSpLocks/>
                  <a:stCxn id="795" idx="0"/>
                  <a:endCxn id="789" idx="2"/>
                </p:cNvCxnSpPr>
                <p:nvPr/>
              </p:nvCxnSpPr>
              <p:spPr>
                <a:xfrm flipV="1">
                  <a:off x="1892366" y="4749111"/>
                  <a:ext cx="120008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8" name="Straight Arrow Connector 807">
                  <a:extLst>
                    <a:ext uri="{FF2B5EF4-FFF2-40B4-BE49-F238E27FC236}">
                      <a16:creationId xmlns:a16="http://schemas.microsoft.com/office/drawing/2014/main" id="{AB1A09F7-E823-4211-B8C5-68E6C9E4CA47}"/>
                    </a:ext>
                  </a:extLst>
                </p:cNvPr>
                <p:cNvCxnSpPr>
                  <a:cxnSpLocks/>
                  <a:stCxn id="792" idx="0"/>
                  <a:endCxn id="788" idx="2"/>
                </p:cNvCxnSpPr>
                <p:nvPr/>
              </p:nvCxnSpPr>
              <p:spPr>
                <a:xfrm flipV="1">
                  <a:off x="2240973" y="4749111"/>
                  <a:ext cx="180109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CC402BB1-D6FE-418B-9E97-FB54C71C7C2B}"/>
                    </a:ext>
                  </a:extLst>
                </p:cNvPr>
                <p:cNvCxnSpPr>
                  <a:cxnSpLocks/>
                  <a:stCxn id="794" idx="0"/>
                  <a:endCxn id="788" idx="2"/>
                </p:cNvCxnSpPr>
                <p:nvPr/>
              </p:nvCxnSpPr>
              <p:spPr>
                <a:xfrm flipH="1" flipV="1">
                  <a:off x="2421082" y="4749111"/>
                  <a:ext cx="148939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58" name="Picture 757">
              <a:extLst>
                <a:ext uri="{FF2B5EF4-FFF2-40B4-BE49-F238E27FC236}">
                  <a16:creationId xmlns:a16="http://schemas.microsoft.com/office/drawing/2014/main" id="{986639E6-0885-4467-BDE1-4F717ED17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3084" b="98238" l="2212" r="97788">
                          <a14:foregroundMark x1="8407" y1="50220" x2="8407" y2="38767"/>
                          <a14:foregroundMark x1="91150" y1="29515" x2="86283" y2="66079"/>
                          <a14:foregroundMark x1="16814" y1="26872" x2="57522" y2="15859"/>
                          <a14:foregroundMark x1="75221" y1="85022" x2="28761" y2="78855"/>
                          <a14:foregroundMark x1="74779" y1="98238" x2="73451" y2="91189"/>
                          <a14:foregroundMark x1="98230" y1="71366" x2="97788" y2="55507"/>
                          <a14:foregroundMark x1="44690" y1="3084" x2="47345" y2="6608"/>
                          <a14:foregroundMark x1="2212" y1="60352" x2="2212" y2="45374"/>
                          <a14:backgroundMark x1="8850" y1="11013" x2="26991" y2="5727"/>
                          <a14:backgroundMark x1="76991" y1="5727" x2="95575" y2="3965"/>
                          <a14:backgroundMark x1="23894" y1="64317" x2="68142" y2="32159"/>
                          <a14:backgroundMark x1="68142" y1="32159" x2="68142" y2="32159"/>
                          <a14:backgroundMark x1="88496" y1="96916" x2="99558" y2="889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50850" y="5222897"/>
              <a:ext cx="498671" cy="500877"/>
            </a:xfrm>
            <a:prstGeom prst="rect">
              <a:avLst/>
            </a:prstGeom>
          </p:spPr>
        </p:pic>
        <p:grpSp>
          <p:nvGrpSpPr>
            <p:cNvPr id="759" name="Group 758">
              <a:extLst>
                <a:ext uri="{FF2B5EF4-FFF2-40B4-BE49-F238E27FC236}">
                  <a16:creationId xmlns:a16="http://schemas.microsoft.com/office/drawing/2014/main" id="{D01EB136-9430-4519-97C3-C9BE35FC8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596" y="4800600"/>
              <a:ext cx="2722775" cy="344134"/>
              <a:chOff x="4211782" y="3269673"/>
              <a:chExt cx="3768436" cy="588818"/>
            </a:xfrm>
          </p:grpSpPr>
          <p:sp>
            <p:nvSpPr>
              <p:cNvPr id="776" name="Rectangle: Rounded Corners 775">
                <a:extLst>
                  <a:ext uri="{FF2B5EF4-FFF2-40B4-BE49-F238E27FC236}">
                    <a16:creationId xmlns:a16="http://schemas.microsoft.com/office/drawing/2014/main" id="{D29419F8-B6FA-4F4B-B522-95BA61A54372}"/>
                  </a:ext>
                </a:extLst>
              </p:cNvPr>
              <p:cNvSpPr/>
              <p:nvPr/>
            </p:nvSpPr>
            <p:spPr>
              <a:xfrm>
                <a:off x="4211782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Compile</a:t>
                </a:r>
              </a:p>
            </p:txBody>
          </p:sp>
          <p:sp>
            <p:nvSpPr>
              <p:cNvPr id="777" name="Rectangle: Rounded Corners 776">
                <a:extLst>
                  <a:ext uri="{FF2B5EF4-FFF2-40B4-BE49-F238E27FC236}">
                    <a16:creationId xmlns:a16="http://schemas.microsoft.com/office/drawing/2014/main" id="{5699B2B3-E314-4FD9-908D-16276A47350E}"/>
                  </a:ext>
                </a:extLst>
              </p:cNvPr>
              <p:cNvSpPr/>
              <p:nvPr/>
            </p:nvSpPr>
            <p:spPr>
              <a:xfrm>
                <a:off x="5562804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Test</a:t>
                </a:r>
              </a:p>
            </p:txBody>
          </p:sp>
          <p:sp>
            <p:nvSpPr>
              <p:cNvPr id="778" name="Rectangle: Rounded Corners 777">
                <a:extLst>
                  <a:ext uri="{FF2B5EF4-FFF2-40B4-BE49-F238E27FC236}">
                    <a16:creationId xmlns:a16="http://schemas.microsoft.com/office/drawing/2014/main" id="{BEE3C828-AC0F-48D1-B5F6-4EDB13D7F137}"/>
                  </a:ext>
                </a:extLst>
              </p:cNvPr>
              <p:cNvSpPr/>
              <p:nvPr/>
            </p:nvSpPr>
            <p:spPr>
              <a:xfrm>
                <a:off x="6913826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Package</a:t>
                </a:r>
              </a:p>
            </p:txBody>
          </p:sp>
          <p:sp>
            <p:nvSpPr>
              <p:cNvPr id="779" name="Arrow: Right 778">
                <a:extLst>
                  <a:ext uri="{FF2B5EF4-FFF2-40B4-BE49-F238E27FC236}">
                    <a16:creationId xmlns:a16="http://schemas.microsoft.com/office/drawing/2014/main" id="{71C6C9AF-EBAC-4F2A-97D4-F04943D6C4D2}"/>
                  </a:ext>
                </a:extLst>
              </p:cNvPr>
              <p:cNvSpPr/>
              <p:nvPr/>
            </p:nvSpPr>
            <p:spPr>
              <a:xfrm>
                <a:off x="5354782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80" name="Arrow: Right 779">
                <a:extLst>
                  <a:ext uri="{FF2B5EF4-FFF2-40B4-BE49-F238E27FC236}">
                    <a16:creationId xmlns:a16="http://schemas.microsoft.com/office/drawing/2014/main" id="{4068FDE5-B986-4C6D-A3DC-56DB8B31C1C2}"/>
                  </a:ext>
                </a:extLst>
              </p:cNvPr>
              <p:cNvSpPr/>
              <p:nvPr/>
            </p:nvSpPr>
            <p:spPr>
              <a:xfrm>
                <a:off x="6691745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7E4FE375-63F0-443E-890B-30F788A23C61}"/>
                </a:ext>
              </a:extLst>
            </p:cNvPr>
            <p:cNvGrpSpPr/>
            <p:nvPr/>
          </p:nvGrpSpPr>
          <p:grpSpPr>
            <a:xfrm>
              <a:off x="4632414" y="5294238"/>
              <a:ext cx="1658572" cy="309952"/>
              <a:chOff x="3100014" y="363421"/>
              <a:chExt cx="6251811" cy="1168332"/>
            </a:xfrm>
          </p:grpSpPr>
          <p:sp>
            <p:nvSpPr>
              <p:cNvPr id="765" name="Rectangle: Rounded Corners 764">
                <a:extLst>
                  <a:ext uri="{FF2B5EF4-FFF2-40B4-BE49-F238E27FC236}">
                    <a16:creationId xmlns:a16="http://schemas.microsoft.com/office/drawing/2014/main" id="{216B648D-D096-4EA9-8A3E-C078764A726A}"/>
                  </a:ext>
                </a:extLst>
              </p:cNvPr>
              <p:cNvSpPr/>
              <p:nvPr/>
            </p:nvSpPr>
            <p:spPr>
              <a:xfrm>
                <a:off x="3100014" y="363421"/>
                <a:ext cx="2398876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7" name="Rectangle: Rounded Corners 766">
                <a:extLst>
                  <a:ext uri="{FF2B5EF4-FFF2-40B4-BE49-F238E27FC236}">
                    <a16:creationId xmlns:a16="http://schemas.microsoft.com/office/drawing/2014/main" id="{AA1F495F-6449-4685-94B7-1C527E3F6A11}"/>
                  </a:ext>
                </a:extLst>
              </p:cNvPr>
              <p:cNvSpPr/>
              <p:nvPr/>
            </p:nvSpPr>
            <p:spPr>
              <a:xfrm>
                <a:off x="6952947" y="364612"/>
                <a:ext cx="2398878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9" name="Arrow: Right 768">
                <a:extLst>
                  <a:ext uri="{FF2B5EF4-FFF2-40B4-BE49-F238E27FC236}">
                    <a16:creationId xmlns:a16="http://schemas.microsoft.com/office/drawing/2014/main" id="{1E9FC001-813E-460A-83F4-BB96FD7C9C88}"/>
                  </a:ext>
                </a:extLst>
              </p:cNvPr>
              <p:cNvSpPr/>
              <p:nvPr/>
            </p:nvSpPr>
            <p:spPr>
              <a:xfrm>
                <a:off x="5781247" y="661862"/>
                <a:ext cx="327245" cy="53364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GB" sz="800"/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16B95BF1-1F86-4B8E-B82A-95FF08638B2F}"/>
                  </a:ext>
                </a:extLst>
              </p:cNvPr>
              <p:cNvSpPr/>
              <p:nvPr/>
            </p:nvSpPr>
            <p:spPr>
              <a:xfrm>
                <a:off x="6321373" y="456515"/>
                <a:ext cx="327245" cy="32724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1" name="Oval 770">
                <a:extLst>
                  <a:ext uri="{FF2B5EF4-FFF2-40B4-BE49-F238E27FC236}">
                    <a16:creationId xmlns:a16="http://schemas.microsoft.com/office/drawing/2014/main" id="{C9ABC1B5-9130-446D-8EF9-B8879B1D7CBC}"/>
                  </a:ext>
                </a:extLst>
              </p:cNvPr>
              <p:cNvSpPr/>
              <p:nvPr/>
            </p:nvSpPr>
            <p:spPr>
              <a:xfrm>
                <a:off x="6248075" y="802377"/>
                <a:ext cx="473839" cy="47383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2" name="Oval 771">
                <a:extLst>
                  <a:ext uri="{FF2B5EF4-FFF2-40B4-BE49-F238E27FC236}">
                    <a16:creationId xmlns:a16="http://schemas.microsoft.com/office/drawing/2014/main" id="{45543DC5-7C25-4206-973E-FE46077C2E65}"/>
                  </a:ext>
                </a:extLst>
              </p:cNvPr>
              <p:cNvSpPr/>
              <p:nvPr/>
            </p:nvSpPr>
            <p:spPr>
              <a:xfrm>
                <a:off x="6207446" y="976658"/>
                <a:ext cx="555095" cy="55509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3" name="Group 772">
                <a:extLst>
                  <a:ext uri="{FF2B5EF4-FFF2-40B4-BE49-F238E27FC236}">
                    <a16:creationId xmlns:a16="http://schemas.microsoft.com/office/drawing/2014/main" id="{05C03A1C-C330-4CE8-A774-BC385DF0A551}"/>
                  </a:ext>
                </a:extLst>
              </p:cNvPr>
              <p:cNvGrpSpPr/>
              <p:nvPr/>
            </p:nvGrpSpPr>
            <p:grpSpPr>
              <a:xfrm>
                <a:off x="6271520" y="1096039"/>
                <a:ext cx="403214" cy="401726"/>
                <a:chOff x="6248075" y="1017889"/>
                <a:chExt cx="403214" cy="401726"/>
              </a:xfrm>
            </p:grpSpPr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EC2B4CA0-F4B3-4E57-B82B-1820F578E6DC}"/>
                    </a:ext>
                  </a:extLst>
                </p:cNvPr>
                <p:cNvSpPr/>
                <p:nvPr/>
              </p:nvSpPr>
              <p:spPr>
                <a:xfrm>
                  <a:off x="6248075" y="1039296"/>
                  <a:ext cx="400543" cy="3646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75" name="Graphic 774" descr="Checkmark">
                  <a:extLst>
                    <a:ext uri="{FF2B5EF4-FFF2-40B4-BE49-F238E27FC236}">
                      <a16:creationId xmlns:a16="http://schemas.microsoft.com/office/drawing/2014/main" id="{38151EEF-9842-4A08-ADEB-645BF5A149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9563" y="1017889"/>
                  <a:ext cx="401726" cy="401726"/>
                </a:xfrm>
                <a:prstGeom prst="rect">
                  <a:avLst/>
                </a:prstGeom>
              </p:spPr>
            </p:pic>
          </p:grpSp>
        </p:grpSp>
        <p:pic>
          <p:nvPicPr>
            <p:cNvPr id="761" name="Picture 760" descr="Image result for git icon">
              <a:extLst>
                <a:ext uri="{FF2B5EF4-FFF2-40B4-BE49-F238E27FC236}">
                  <a16:creationId xmlns:a16="http://schemas.microsoft.com/office/drawing/2014/main" id="{22536D84-EB74-40BC-8FED-958359553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086" y="4046179"/>
              <a:ext cx="716167" cy="71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2" name="Group 761">
              <a:extLst>
                <a:ext uri="{FF2B5EF4-FFF2-40B4-BE49-F238E27FC236}">
                  <a16:creationId xmlns:a16="http://schemas.microsoft.com/office/drawing/2014/main" id="{99E78E31-BD30-4E7F-87C7-620A5E699064}"/>
                </a:ext>
              </a:extLst>
            </p:cNvPr>
            <p:cNvGrpSpPr/>
            <p:nvPr/>
          </p:nvGrpSpPr>
          <p:grpSpPr>
            <a:xfrm>
              <a:off x="3977735" y="4249502"/>
              <a:ext cx="368555" cy="368555"/>
              <a:chOff x="2191976" y="214134"/>
              <a:chExt cx="2160000" cy="2160000"/>
            </a:xfrm>
          </p:grpSpPr>
          <p:sp>
            <p:nvSpPr>
              <p:cNvPr id="763" name="Partial Circle 762">
                <a:extLst>
                  <a:ext uri="{FF2B5EF4-FFF2-40B4-BE49-F238E27FC236}">
                    <a16:creationId xmlns:a16="http://schemas.microsoft.com/office/drawing/2014/main" id="{CF4148FE-5D83-4AF8-A8DD-9051A6217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1976" y="214134"/>
                <a:ext cx="2160000" cy="2160000"/>
              </a:xfrm>
              <a:prstGeom prst="pie">
                <a:avLst>
                  <a:gd name="adj1" fmla="val 0"/>
                  <a:gd name="adj2" fmla="val 10799505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4" name="Partial Circle 763">
                <a:extLst>
                  <a:ext uri="{FF2B5EF4-FFF2-40B4-BE49-F238E27FC236}">
                    <a16:creationId xmlns:a16="http://schemas.microsoft.com/office/drawing/2014/main" id="{58A08C68-3DD0-4E3C-8DC4-1C4D09CFE12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191976" y="214134"/>
                <a:ext cx="2160000" cy="2160000"/>
              </a:xfrm>
              <a:prstGeom prst="pie">
                <a:avLst>
                  <a:gd name="adj1" fmla="val 0"/>
                  <a:gd name="adj2" fmla="val 10799505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3FB906-3354-4E08-AAE7-A135AC03F615}"/>
              </a:ext>
            </a:extLst>
          </p:cNvPr>
          <p:cNvGrpSpPr/>
          <p:nvPr/>
        </p:nvGrpSpPr>
        <p:grpSpPr>
          <a:xfrm>
            <a:off x="182225" y="4508670"/>
            <a:ext cx="1051631" cy="1046795"/>
            <a:chOff x="425783" y="5613960"/>
            <a:chExt cx="1051631" cy="10467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4145DC-C499-4643-BDC1-DD3CF88CF9D5}"/>
                </a:ext>
              </a:extLst>
            </p:cNvPr>
            <p:cNvSpPr/>
            <p:nvPr/>
          </p:nvSpPr>
          <p:spPr>
            <a:xfrm>
              <a:off x="598781" y="5767137"/>
              <a:ext cx="748812" cy="721895"/>
            </a:xfrm>
            <a:custGeom>
              <a:avLst/>
              <a:gdLst>
                <a:gd name="connsiteX0" fmla="*/ 2798 w 748812"/>
                <a:gd name="connsiteY0" fmla="*/ 721895 h 721895"/>
                <a:gd name="connsiteX1" fmla="*/ 2798 w 748812"/>
                <a:gd name="connsiteY1" fmla="*/ 721895 h 721895"/>
                <a:gd name="connsiteX2" fmla="*/ 387808 w 748812"/>
                <a:gd name="connsiteY2" fmla="*/ 713874 h 721895"/>
                <a:gd name="connsiteX3" fmla="*/ 540208 w 748812"/>
                <a:gd name="connsiteY3" fmla="*/ 705852 h 721895"/>
                <a:gd name="connsiteX4" fmla="*/ 708651 w 748812"/>
                <a:gd name="connsiteY4" fmla="*/ 713874 h 721895"/>
                <a:gd name="connsiteX5" fmla="*/ 724693 w 748812"/>
                <a:gd name="connsiteY5" fmla="*/ 561474 h 721895"/>
                <a:gd name="connsiteX6" fmla="*/ 708651 w 748812"/>
                <a:gd name="connsiteY6" fmla="*/ 481263 h 721895"/>
                <a:gd name="connsiteX7" fmla="*/ 700630 w 748812"/>
                <a:gd name="connsiteY7" fmla="*/ 457200 h 721895"/>
                <a:gd name="connsiteX8" fmla="*/ 684587 w 748812"/>
                <a:gd name="connsiteY8" fmla="*/ 433137 h 721895"/>
                <a:gd name="connsiteX9" fmla="*/ 676566 w 748812"/>
                <a:gd name="connsiteY9" fmla="*/ 401052 h 721895"/>
                <a:gd name="connsiteX10" fmla="*/ 628440 w 748812"/>
                <a:gd name="connsiteY10" fmla="*/ 288758 h 721895"/>
                <a:gd name="connsiteX11" fmla="*/ 604377 w 748812"/>
                <a:gd name="connsiteY11" fmla="*/ 272716 h 721895"/>
                <a:gd name="connsiteX12" fmla="*/ 572293 w 748812"/>
                <a:gd name="connsiteY12" fmla="*/ 224589 h 721895"/>
                <a:gd name="connsiteX13" fmla="*/ 556251 w 748812"/>
                <a:gd name="connsiteY13" fmla="*/ 200526 h 721895"/>
                <a:gd name="connsiteX14" fmla="*/ 548230 w 748812"/>
                <a:gd name="connsiteY14" fmla="*/ 168442 h 721895"/>
                <a:gd name="connsiteX15" fmla="*/ 532187 w 748812"/>
                <a:gd name="connsiteY15" fmla="*/ 152400 h 721895"/>
                <a:gd name="connsiteX16" fmla="*/ 484061 w 748812"/>
                <a:gd name="connsiteY16" fmla="*/ 88231 h 721895"/>
                <a:gd name="connsiteX17" fmla="*/ 476040 w 748812"/>
                <a:gd name="connsiteY17" fmla="*/ 64168 h 721895"/>
                <a:gd name="connsiteX18" fmla="*/ 419893 w 748812"/>
                <a:gd name="connsiteY18" fmla="*/ 16042 h 721895"/>
                <a:gd name="connsiteX19" fmla="*/ 371766 w 748812"/>
                <a:gd name="connsiteY19" fmla="*/ 0 h 721895"/>
                <a:gd name="connsiteX20" fmla="*/ 251451 w 748812"/>
                <a:gd name="connsiteY20" fmla="*/ 8021 h 721895"/>
                <a:gd name="connsiteX21" fmla="*/ 227387 w 748812"/>
                <a:gd name="connsiteY21" fmla="*/ 24063 h 721895"/>
                <a:gd name="connsiteX22" fmla="*/ 179261 w 748812"/>
                <a:gd name="connsiteY22" fmla="*/ 72189 h 721895"/>
                <a:gd name="connsiteX23" fmla="*/ 155198 w 748812"/>
                <a:gd name="connsiteY23" fmla="*/ 112295 h 721895"/>
                <a:gd name="connsiteX24" fmla="*/ 147177 w 748812"/>
                <a:gd name="connsiteY24" fmla="*/ 136358 h 721895"/>
                <a:gd name="connsiteX25" fmla="*/ 115093 w 748812"/>
                <a:gd name="connsiteY25" fmla="*/ 184484 h 721895"/>
                <a:gd name="connsiteX26" fmla="*/ 107072 w 748812"/>
                <a:gd name="connsiteY26" fmla="*/ 208547 h 721895"/>
                <a:gd name="connsiteX27" fmla="*/ 74987 w 748812"/>
                <a:gd name="connsiteY27" fmla="*/ 248652 h 721895"/>
                <a:gd name="connsiteX28" fmla="*/ 58945 w 748812"/>
                <a:gd name="connsiteY28" fmla="*/ 296779 h 721895"/>
                <a:gd name="connsiteX29" fmla="*/ 26861 w 748812"/>
                <a:gd name="connsiteY29" fmla="*/ 344905 h 721895"/>
                <a:gd name="connsiteX30" fmla="*/ 10819 w 748812"/>
                <a:gd name="connsiteY30" fmla="*/ 457200 h 721895"/>
                <a:gd name="connsiteX31" fmla="*/ 2798 w 748812"/>
                <a:gd name="connsiteY31" fmla="*/ 593558 h 721895"/>
                <a:gd name="connsiteX32" fmla="*/ 2798 w 748812"/>
                <a:gd name="connsiteY32" fmla="*/ 713874 h 721895"/>
                <a:gd name="connsiteX33" fmla="*/ 2798 w 748812"/>
                <a:gd name="connsiteY33" fmla="*/ 721895 h 72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48812" h="721895">
                  <a:moveTo>
                    <a:pt x="2798" y="721895"/>
                  </a:moveTo>
                  <a:lnTo>
                    <a:pt x="2798" y="721895"/>
                  </a:lnTo>
                  <a:lnTo>
                    <a:pt x="387808" y="713874"/>
                  </a:lnTo>
                  <a:cubicBezTo>
                    <a:pt x="438656" y="712356"/>
                    <a:pt x="489338" y="705852"/>
                    <a:pt x="540208" y="705852"/>
                  </a:cubicBezTo>
                  <a:cubicBezTo>
                    <a:pt x="596419" y="705852"/>
                    <a:pt x="652503" y="711200"/>
                    <a:pt x="708651" y="713874"/>
                  </a:cubicBezTo>
                  <a:cubicBezTo>
                    <a:pt x="777105" y="691053"/>
                    <a:pt x="740795" y="711756"/>
                    <a:pt x="724693" y="561474"/>
                  </a:cubicBezTo>
                  <a:cubicBezTo>
                    <a:pt x="721788" y="534363"/>
                    <a:pt x="717273" y="507130"/>
                    <a:pt x="708651" y="481263"/>
                  </a:cubicBezTo>
                  <a:cubicBezTo>
                    <a:pt x="705977" y="473242"/>
                    <a:pt x="704411" y="464762"/>
                    <a:pt x="700630" y="457200"/>
                  </a:cubicBezTo>
                  <a:cubicBezTo>
                    <a:pt x="696319" y="448578"/>
                    <a:pt x="689935" y="441158"/>
                    <a:pt x="684587" y="433137"/>
                  </a:cubicBezTo>
                  <a:cubicBezTo>
                    <a:pt x="681913" y="422442"/>
                    <a:pt x="679734" y="411611"/>
                    <a:pt x="676566" y="401052"/>
                  </a:cubicBezTo>
                  <a:cubicBezTo>
                    <a:pt x="669929" y="378930"/>
                    <a:pt x="644090" y="299192"/>
                    <a:pt x="628440" y="288758"/>
                  </a:cubicBezTo>
                  <a:lnTo>
                    <a:pt x="604377" y="272716"/>
                  </a:lnTo>
                  <a:lnTo>
                    <a:pt x="572293" y="224589"/>
                  </a:lnTo>
                  <a:lnTo>
                    <a:pt x="556251" y="200526"/>
                  </a:lnTo>
                  <a:cubicBezTo>
                    <a:pt x="553577" y="189831"/>
                    <a:pt x="553160" y="178302"/>
                    <a:pt x="548230" y="168442"/>
                  </a:cubicBezTo>
                  <a:cubicBezTo>
                    <a:pt x="544848" y="161678"/>
                    <a:pt x="536725" y="158450"/>
                    <a:pt x="532187" y="152400"/>
                  </a:cubicBezTo>
                  <a:cubicBezTo>
                    <a:pt x="477761" y="79833"/>
                    <a:pt x="520854" y="125026"/>
                    <a:pt x="484061" y="88231"/>
                  </a:cubicBezTo>
                  <a:cubicBezTo>
                    <a:pt x="481387" y="80210"/>
                    <a:pt x="480730" y="71203"/>
                    <a:pt x="476040" y="64168"/>
                  </a:cubicBezTo>
                  <a:cubicBezTo>
                    <a:pt x="468013" y="52128"/>
                    <a:pt x="431013" y="21602"/>
                    <a:pt x="419893" y="16042"/>
                  </a:cubicBezTo>
                  <a:cubicBezTo>
                    <a:pt x="404768" y="8480"/>
                    <a:pt x="371766" y="0"/>
                    <a:pt x="371766" y="0"/>
                  </a:cubicBezTo>
                  <a:cubicBezTo>
                    <a:pt x="331661" y="2674"/>
                    <a:pt x="291098" y="1413"/>
                    <a:pt x="251451" y="8021"/>
                  </a:cubicBezTo>
                  <a:cubicBezTo>
                    <a:pt x="241942" y="9606"/>
                    <a:pt x="234592" y="17658"/>
                    <a:pt x="227387" y="24063"/>
                  </a:cubicBezTo>
                  <a:cubicBezTo>
                    <a:pt x="210431" y="39135"/>
                    <a:pt x="179261" y="72189"/>
                    <a:pt x="179261" y="72189"/>
                  </a:cubicBezTo>
                  <a:cubicBezTo>
                    <a:pt x="156539" y="140354"/>
                    <a:pt x="188228" y="57243"/>
                    <a:pt x="155198" y="112295"/>
                  </a:cubicBezTo>
                  <a:cubicBezTo>
                    <a:pt x="150848" y="119545"/>
                    <a:pt x="151283" y="128967"/>
                    <a:pt x="147177" y="136358"/>
                  </a:cubicBezTo>
                  <a:cubicBezTo>
                    <a:pt x="137814" y="153212"/>
                    <a:pt x="121190" y="166193"/>
                    <a:pt x="115093" y="184484"/>
                  </a:cubicBezTo>
                  <a:cubicBezTo>
                    <a:pt x="112419" y="192505"/>
                    <a:pt x="110853" y="200985"/>
                    <a:pt x="107072" y="208547"/>
                  </a:cubicBezTo>
                  <a:cubicBezTo>
                    <a:pt x="96953" y="228785"/>
                    <a:pt x="89909" y="233731"/>
                    <a:pt x="74987" y="248652"/>
                  </a:cubicBezTo>
                  <a:cubicBezTo>
                    <a:pt x="69640" y="264694"/>
                    <a:pt x="68325" y="282709"/>
                    <a:pt x="58945" y="296779"/>
                  </a:cubicBezTo>
                  <a:lnTo>
                    <a:pt x="26861" y="344905"/>
                  </a:lnTo>
                  <a:cubicBezTo>
                    <a:pt x="20539" y="382836"/>
                    <a:pt x="13908" y="418590"/>
                    <a:pt x="10819" y="457200"/>
                  </a:cubicBezTo>
                  <a:cubicBezTo>
                    <a:pt x="7188" y="502586"/>
                    <a:pt x="5472" y="548105"/>
                    <a:pt x="2798" y="593558"/>
                  </a:cubicBezTo>
                  <a:cubicBezTo>
                    <a:pt x="6570" y="638826"/>
                    <a:pt x="22300" y="674869"/>
                    <a:pt x="2798" y="713874"/>
                  </a:cubicBezTo>
                  <a:cubicBezTo>
                    <a:pt x="1107" y="717256"/>
                    <a:pt x="-2549" y="719221"/>
                    <a:pt x="2798" y="7218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aphic 452" descr="User">
              <a:extLst>
                <a:ext uri="{FF2B5EF4-FFF2-40B4-BE49-F238E27FC236}">
                  <a16:creationId xmlns:a16="http://schemas.microsoft.com/office/drawing/2014/main" id="{C6040E12-2567-4EB4-AB14-B23478870B92}"/>
                </a:ext>
              </a:extLst>
            </p:cNvPr>
            <p:cNvGrpSpPr/>
            <p:nvPr/>
          </p:nvGrpSpPr>
          <p:grpSpPr>
            <a:xfrm>
              <a:off x="425783" y="5613960"/>
              <a:ext cx="1051631" cy="1046795"/>
              <a:chOff x="401555" y="4933543"/>
              <a:chExt cx="641941" cy="638989"/>
            </a:xfrm>
            <a:effectLst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F29AE9E-BAED-4B12-8333-042B30CEDC4C}"/>
                  </a:ext>
                </a:extLst>
              </p:cNvPr>
              <p:cNvSpPr/>
              <p:nvPr/>
            </p:nvSpPr>
            <p:spPr>
              <a:xfrm>
                <a:off x="610520" y="5021737"/>
                <a:ext cx="220667" cy="219652"/>
              </a:xfrm>
              <a:custGeom>
                <a:avLst/>
                <a:gdLst>
                  <a:gd name="connsiteX0" fmla="*/ 218996 w 220667"/>
                  <a:gd name="connsiteY0" fmla="*/ 111490 h 219652"/>
                  <a:gd name="connsiteX1" fmla="*/ 112005 w 220667"/>
                  <a:gd name="connsiteY1" fmla="*/ 217988 h 219652"/>
                  <a:gd name="connsiteX2" fmla="*/ 5015 w 220667"/>
                  <a:gd name="connsiteY2" fmla="*/ 111490 h 219652"/>
                  <a:gd name="connsiteX3" fmla="*/ 112005 w 220667"/>
                  <a:gd name="connsiteY3" fmla="*/ 4992 h 219652"/>
                  <a:gd name="connsiteX4" fmla="*/ 218996 w 220667"/>
                  <a:gd name="connsiteY4" fmla="*/ 111490 h 219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667" h="219652">
                    <a:moveTo>
                      <a:pt x="218996" y="111490"/>
                    </a:moveTo>
                    <a:cubicBezTo>
                      <a:pt x="218996" y="170308"/>
                      <a:pt x="171094" y="217988"/>
                      <a:pt x="112005" y="217988"/>
                    </a:cubicBezTo>
                    <a:cubicBezTo>
                      <a:pt x="52916" y="217988"/>
                      <a:pt x="5015" y="170308"/>
                      <a:pt x="5015" y="111490"/>
                    </a:cubicBezTo>
                    <a:cubicBezTo>
                      <a:pt x="5015" y="52673"/>
                      <a:pt x="52916" y="4992"/>
                      <a:pt x="112005" y="4992"/>
                    </a:cubicBezTo>
                    <a:cubicBezTo>
                      <a:pt x="171094" y="4992"/>
                      <a:pt x="218996" y="52673"/>
                      <a:pt x="218996" y="11149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21AF0F7-A9E6-468F-8507-3C3915DD9E66}"/>
                  </a:ext>
                </a:extLst>
              </p:cNvPr>
              <p:cNvSpPr/>
              <p:nvPr/>
            </p:nvSpPr>
            <p:spPr>
              <a:xfrm>
                <a:off x="503530" y="5261358"/>
                <a:ext cx="434648" cy="219652"/>
              </a:xfrm>
              <a:custGeom>
                <a:avLst/>
                <a:gdLst>
                  <a:gd name="connsiteX0" fmla="*/ 432976 w 434647"/>
                  <a:gd name="connsiteY0" fmla="*/ 217988 h 219652"/>
                  <a:gd name="connsiteX1" fmla="*/ 432976 w 434647"/>
                  <a:gd name="connsiteY1" fmla="*/ 111490 h 219652"/>
                  <a:gd name="connsiteX2" fmla="*/ 411578 w 434647"/>
                  <a:gd name="connsiteY2" fmla="*/ 68891 h 219652"/>
                  <a:gd name="connsiteX3" fmla="*/ 307262 w 434647"/>
                  <a:gd name="connsiteY3" fmla="*/ 18304 h 219652"/>
                  <a:gd name="connsiteX4" fmla="*/ 218996 w 434647"/>
                  <a:gd name="connsiteY4" fmla="*/ 4992 h 219652"/>
                  <a:gd name="connsiteX5" fmla="*/ 130729 w 434647"/>
                  <a:gd name="connsiteY5" fmla="*/ 18304 h 219652"/>
                  <a:gd name="connsiteX6" fmla="*/ 26413 w 434647"/>
                  <a:gd name="connsiteY6" fmla="*/ 68891 h 219652"/>
                  <a:gd name="connsiteX7" fmla="*/ 5015 w 434647"/>
                  <a:gd name="connsiteY7" fmla="*/ 111490 h 219652"/>
                  <a:gd name="connsiteX8" fmla="*/ 5015 w 434647"/>
                  <a:gd name="connsiteY8" fmla="*/ 217988 h 219652"/>
                  <a:gd name="connsiteX9" fmla="*/ 432976 w 434647"/>
                  <a:gd name="connsiteY9" fmla="*/ 217988 h 219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4647" h="219652">
                    <a:moveTo>
                      <a:pt x="432976" y="217988"/>
                    </a:moveTo>
                    <a:lnTo>
                      <a:pt x="432976" y="111490"/>
                    </a:lnTo>
                    <a:cubicBezTo>
                      <a:pt x="432976" y="95516"/>
                      <a:pt x="424952" y="79541"/>
                      <a:pt x="411578" y="68891"/>
                    </a:cubicBezTo>
                    <a:cubicBezTo>
                      <a:pt x="382156" y="44929"/>
                      <a:pt x="344709" y="28954"/>
                      <a:pt x="307262" y="18304"/>
                    </a:cubicBezTo>
                    <a:cubicBezTo>
                      <a:pt x="280515" y="10317"/>
                      <a:pt x="251093" y="4992"/>
                      <a:pt x="218996" y="4992"/>
                    </a:cubicBezTo>
                    <a:cubicBezTo>
                      <a:pt x="189573" y="4992"/>
                      <a:pt x="160151" y="10317"/>
                      <a:pt x="130729" y="18304"/>
                    </a:cubicBezTo>
                    <a:cubicBezTo>
                      <a:pt x="93282" y="28954"/>
                      <a:pt x="55835" y="47591"/>
                      <a:pt x="26413" y="68891"/>
                    </a:cubicBezTo>
                    <a:cubicBezTo>
                      <a:pt x="13039" y="79541"/>
                      <a:pt x="5015" y="95516"/>
                      <a:pt x="5015" y="111490"/>
                    </a:cubicBezTo>
                    <a:lnTo>
                      <a:pt x="5015" y="217988"/>
                    </a:lnTo>
                    <a:lnTo>
                      <a:pt x="432976" y="21798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CE854C1D-26DE-43D3-8393-3EBEC074DD23}"/>
              </a:ext>
            </a:extLst>
          </p:cNvPr>
          <p:cNvGrpSpPr/>
          <p:nvPr/>
        </p:nvGrpSpPr>
        <p:grpSpPr>
          <a:xfrm>
            <a:off x="763209" y="4290052"/>
            <a:ext cx="368555" cy="368555"/>
            <a:chOff x="452436" y="304799"/>
            <a:chExt cx="2160000" cy="2160000"/>
          </a:xfrm>
        </p:grpSpPr>
        <p:sp>
          <p:nvSpPr>
            <p:cNvPr id="467" name="Partial Circle 466">
              <a:extLst>
                <a:ext uri="{FF2B5EF4-FFF2-40B4-BE49-F238E27FC236}">
                  <a16:creationId xmlns:a16="http://schemas.microsoft.com/office/drawing/2014/main" id="{4785864B-F9B5-4CC3-A429-0315C0183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436" y="30479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68" name="Partial Circle 467">
              <a:extLst>
                <a:ext uri="{FF2B5EF4-FFF2-40B4-BE49-F238E27FC236}">
                  <a16:creationId xmlns:a16="http://schemas.microsoft.com/office/drawing/2014/main" id="{3568525C-C613-4D79-B0DB-1ECBF3A355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2436" y="30479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7F200266-6C04-468C-95BA-BE7CDDCC6D5D}"/>
              </a:ext>
            </a:extLst>
          </p:cNvPr>
          <p:cNvCxnSpPr>
            <a:cxnSpLocks/>
          </p:cNvCxnSpPr>
          <p:nvPr/>
        </p:nvCxnSpPr>
        <p:spPr>
          <a:xfrm flipV="1">
            <a:off x="5149097" y="6754738"/>
            <a:ext cx="2005189" cy="2037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8003DF25-5A9F-4455-891D-6714D63DA517}"/>
              </a:ext>
            </a:extLst>
          </p:cNvPr>
          <p:cNvCxnSpPr>
            <a:cxnSpLocks/>
          </p:cNvCxnSpPr>
          <p:nvPr/>
        </p:nvCxnSpPr>
        <p:spPr>
          <a:xfrm flipV="1">
            <a:off x="5089455" y="6920668"/>
            <a:ext cx="2242793" cy="4526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9FD6ADD4-079D-41EB-A1AE-D354D6DD748C}"/>
              </a:ext>
            </a:extLst>
          </p:cNvPr>
          <p:cNvCxnSpPr>
            <a:cxnSpLocks/>
            <a:endCxn id="585" idx="2"/>
          </p:cNvCxnSpPr>
          <p:nvPr/>
        </p:nvCxnSpPr>
        <p:spPr>
          <a:xfrm flipV="1">
            <a:off x="5127330" y="7417289"/>
            <a:ext cx="1535886" cy="3937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70463BB5-38C9-434A-9CD8-29DD01CD7124}"/>
              </a:ext>
            </a:extLst>
          </p:cNvPr>
          <p:cNvCxnSpPr>
            <a:cxnSpLocks/>
          </p:cNvCxnSpPr>
          <p:nvPr/>
        </p:nvCxnSpPr>
        <p:spPr>
          <a:xfrm>
            <a:off x="2956864" y="8253774"/>
            <a:ext cx="214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5ECC5EE7-908D-433C-9931-192F02024B55}"/>
              </a:ext>
            </a:extLst>
          </p:cNvPr>
          <p:cNvCxnSpPr>
            <a:cxnSpLocks/>
          </p:cNvCxnSpPr>
          <p:nvPr/>
        </p:nvCxnSpPr>
        <p:spPr>
          <a:xfrm flipV="1">
            <a:off x="5069748" y="7610401"/>
            <a:ext cx="2670902" cy="6079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BE09B6-412D-4DDC-B2A4-AC217C18AFEB}"/>
              </a:ext>
            </a:extLst>
          </p:cNvPr>
          <p:cNvGrpSpPr/>
          <p:nvPr/>
        </p:nvGrpSpPr>
        <p:grpSpPr>
          <a:xfrm>
            <a:off x="1153127" y="8464391"/>
            <a:ext cx="2588616" cy="331918"/>
            <a:chOff x="3098216" y="8628724"/>
            <a:chExt cx="2588616" cy="331918"/>
          </a:xfrm>
        </p:grpSpPr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AB1A67C5-91D2-444F-B4AF-1EC9F7D7521B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16" y="8960642"/>
              <a:ext cx="23436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E6383326-CB18-4442-8C97-FF51BC039C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8216" y="8628724"/>
              <a:ext cx="383228" cy="3307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50D54406-BC7D-49AD-9665-52978931FEEA}"/>
              </a:ext>
            </a:extLst>
          </p:cNvPr>
          <p:cNvCxnSpPr>
            <a:cxnSpLocks/>
          </p:cNvCxnSpPr>
          <p:nvPr/>
        </p:nvCxnSpPr>
        <p:spPr>
          <a:xfrm>
            <a:off x="3213390" y="6949492"/>
            <a:ext cx="19248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2B70A7F6-C312-4899-BA69-1C8A4904D792}"/>
              </a:ext>
            </a:extLst>
          </p:cNvPr>
          <p:cNvCxnSpPr>
            <a:cxnSpLocks/>
          </p:cNvCxnSpPr>
          <p:nvPr/>
        </p:nvCxnSpPr>
        <p:spPr>
          <a:xfrm>
            <a:off x="3246546" y="7406870"/>
            <a:ext cx="18914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8AA19A0C-18B4-47E7-B5CC-413279A1DD0A}"/>
              </a:ext>
            </a:extLst>
          </p:cNvPr>
          <p:cNvCxnSpPr>
            <a:cxnSpLocks/>
          </p:cNvCxnSpPr>
          <p:nvPr/>
        </p:nvCxnSpPr>
        <p:spPr>
          <a:xfrm>
            <a:off x="3246546" y="7811087"/>
            <a:ext cx="18850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4C12349-F46D-4194-A466-0C2EF579D810}"/>
              </a:ext>
            </a:extLst>
          </p:cNvPr>
          <p:cNvCxnSpPr>
            <a:cxnSpLocks/>
          </p:cNvCxnSpPr>
          <p:nvPr/>
        </p:nvCxnSpPr>
        <p:spPr>
          <a:xfrm flipH="1" flipV="1">
            <a:off x="8821842" y="7433071"/>
            <a:ext cx="553282" cy="20837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64472257-9B78-4EA7-9E60-E35D8123BAC2}"/>
              </a:ext>
            </a:extLst>
          </p:cNvPr>
          <p:cNvCxnSpPr>
            <a:cxnSpLocks/>
          </p:cNvCxnSpPr>
          <p:nvPr/>
        </p:nvCxnSpPr>
        <p:spPr>
          <a:xfrm>
            <a:off x="7995371" y="9516791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C3D9E12E-A9E7-4F54-968C-51D13CA07F07}"/>
              </a:ext>
            </a:extLst>
          </p:cNvPr>
          <p:cNvCxnSpPr>
            <a:cxnSpLocks/>
            <a:endCxn id="408" idx="2"/>
          </p:cNvCxnSpPr>
          <p:nvPr/>
        </p:nvCxnSpPr>
        <p:spPr>
          <a:xfrm flipH="1" flipV="1">
            <a:off x="10597015" y="8484926"/>
            <a:ext cx="261782" cy="8995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56902E42-B1B9-4D43-A04D-9FC4A1D2D731}"/>
              </a:ext>
            </a:extLst>
          </p:cNvPr>
          <p:cNvCxnSpPr>
            <a:cxnSpLocks/>
          </p:cNvCxnSpPr>
          <p:nvPr/>
        </p:nvCxnSpPr>
        <p:spPr>
          <a:xfrm>
            <a:off x="9566725" y="9373527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1" name="Straight Connector 660">
            <a:extLst>
              <a:ext uri="{FF2B5EF4-FFF2-40B4-BE49-F238E27FC236}">
                <a16:creationId xmlns:a16="http://schemas.microsoft.com/office/drawing/2014/main" id="{232958A3-4526-49A4-BEAB-46A425B534E7}"/>
              </a:ext>
            </a:extLst>
          </p:cNvPr>
          <p:cNvCxnSpPr>
            <a:cxnSpLocks/>
          </p:cNvCxnSpPr>
          <p:nvPr/>
        </p:nvCxnSpPr>
        <p:spPr>
          <a:xfrm flipH="1" flipV="1">
            <a:off x="11856050" y="8459233"/>
            <a:ext cx="834517" cy="10565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1BB9C39C-33D6-414E-A262-3E7FBDB2A223}"/>
              </a:ext>
            </a:extLst>
          </p:cNvPr>
          <p:cNvCxnSpPr>
            <a:cxnSpLocks/>
          </p:cNvCxnSpPr>
          <p:nvPr/>
        </p:nvCxnSpPr>
        <p:spPr>
          <a:xfrm>
            <a:off x="10946769" y="9524950"/>
            <a:ext cx="1854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4FFC862B-EBC8-4DF7-BE34-FF14FEF1A7DA}"/>
              </a:ext>
            </a:extLst>
          </p:cNvPr>
          <p:cNvCxnSpPr>
            <a:cxnSpLocks/>
            <a:endCxn id="411" idx="1"/>
          </p:cNvCxnSpPr>
          <p:nvPr/>
        </p:nvCxnSpPr>
        <p:spPr>
          <a:xfrm>
            <a:off x="9577019" y="6391223"/>
            <a:ext cx="828575" cy="924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CFD35AA5-468C-46CA-9DF0-7D3C968568C5}"/>
              </a:ext>
            </a:extLst>
          </p:cNvPr>
          <p:cNvCxnSpPr>
            <a:cxnSpLocks/>
          </p:cNvCxnSpPr>
          <p:nvPr/>
        </p:nvCxnSpPr>
        <p:spPr>
          <a:xfrm>
            <a:off x="7799464" y="6387394"/>
            <a:ext cx="20595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F31EE2C9-AD42-4BDE-9A2F-4818D48F91CC}"/>
              </a:ext>
            </a:extLst>
          </p:cNvPr>
          <p:cNvCxnSpPr>
            <a:cxnSpLocks/>
            <a:endCxn id="413" idx="0"/>
          </p:cNvCxnSpPr>
          <p:nvPr/>
        </p:nvCxnSpPr>
        <p:spPr>
          <a:xfrm>
            <a:off x="11182995" y="6247888"/>
            <a:ext cx="42939" cy="7360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E2CB322D-026B-4B0F-969A-519050936732}"/>
              </a:ext>
            </a:extLst>
          </p:cNvPr>
          <p:cNvCxnSpPr>
            <a:cxnSpLocks/>
          </p:cNvCxnSpPr>
          <p:nvPr/>
        </p:nvCxnSpPr>
        <p:spPr>
          <a:xfrm>
            <a:off x="9787263" y="6259142"/>
            <a:ext cx="16763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967DD979-F460-4B47-8738-8D8E5714D186}"/>
              </a:ext>
            </a:extLst>
          </p:cNvPr>
          <p:cNvCxnSpPr>
            <a:cxnSpLocks/>
            <a:endCxn id="412" idx="0"/>
          </p:cNvCxnSpPr>
          <p:nvPr/>
        </p:nvCxnSpPr>
        <p:spPr>
          <a:xfrm flipH="1">
            <a:off x="11831762" y="5931381"/>
            <a:ext cx="429821" cy="1127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4059BC6C-441F-446F-9BD5-767791A6F718}"/>
              </a:ext>
            </a:extLst>
          </p:cNvPr>
          <p:cNvCxnSpPr>
            <a:cxnSpLocks/>
          </p:cNvCxnSpPr>
          <p:nvPr/>
        </p:nvCxnSpPr>
        <p:spPr>
          <a:xfrm>
            <a:off x="10526779" y="5934925"/>
            <a:ext cx="18004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B2FF6D9B-027D-4A4F-B5C3-73905E3B9B8D}"/>
              </a:ext>
            </a:extLst>
          </p:cNvPr>
          <p:cNvCxnSpPr>
            <a:cxnSpLocks/>
          </p:cNvCxnSpPr>
          <p:nvPr/>
        </p:nvCxnSpPr>
        <p:spPr>
          <a:xfrm flipV="1">
            <a:off x="1948206" y="4916302"/>
            <a:ext cx="1057457" cy="9125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E12D8E60-E936-4CCF-B731-A5C170340648}"/>
              </a:ext>
            </a:extLst>
          </p:cNvPr>
          <p:cNvCxnSpPr>
            <a:cxnSpLocks/>
          </p:cNvCxnSpPr>
          <p:nvPr/>
        </p:nvCxnSpPr>
        <p:spPr>
          <a:xfrm>
            <a:off x="78296" y="5835128"/>
            <a:ext cx="21757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ED4A84BF-2F41-49FB-89FB-707A1D18DBF7}"/>
              </a:ext>
            </a:extLst>
          </p:cNvPr>
          <p:cNvCxnSpPr>
            <a:cxnSpLocks/>
          </p:cNvCxnSpPr>
          <p:nvPr/>
        </p:nvCxnSpPr>
        <p:spPr>
          <a:xfrm flipV="1">
            <a:off x="2241291" y="5622479"/>
            <a:ext cx="461435" cy="622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03E5A168-6DBE-414C-BD4A-5856F6F11CE7}"/>
              </a:ext>
            </a:extLst>
          </p:cNvPr>
          <p:cNvCxnSpPr>
            <a:cxnSpLocks/>
          </p:cNvCxnSpPr>
          <p:nvPr/>
        </p:nvCxnSpPr>
        <p:spPr>
          <a:xfrm>
            <a:off x="91799" y="6247888"/>
            <a:ext cx="2382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80891B1A-8E3F-434F-9598-0E76AB326398}"/>
              </a:ext>
            </a:extLst>
          </p:cNvPr>
          <p:cNvCxnSpPr>
            <a:cxnSpLocks/>
          </p:cNvCxnSpPr>
          <p:nvPr/>
        </p:nvCxnSpPr>
        <p:spPr>
          <a:xfrm>
            <a:off x="2524070" y="3972599"/>
            <a:ext cx="375392" cy="168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F1D135CE-6FC3-4BA8-A74E-A4AB6982606C}"/>
              </a:ext>
            </a:extLst>
          </p:cNvPr>
          <p:cNvCxnSpPr>
            <a:cxnSpLocks/>
          </p:cNvCxnSpPr>
          <p:nvPr/>
        </p:nvCxnSpPr>
        <p:spPr>
          <a:xfrm>
            <a:off x="1222661" y="3961272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4836754F-8508-4B30-BE83-90F9FD1F3328}"/>
              </a:ext>
            </a:extLst>
          </p:cNvPr>
          <p:cNvCxnSpPr>
            <a:cxnSpLocks/>
          </p:cNvCxnSpPr>
          <p:nvPr/>
        </p:nvCxnSpPr>
        <p:spPr>
          <a:xfrm flipH="1">
            <a:off x="840085" y="3964723"/>
            <a:ext cx="505031" cy="2356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14AA5DB7-1F4B-4084-95A7-741808B4A306}"/>
              </a:ext>
            </a:extLst>
          </p:cNvPr>
          <p:cNvCxnSpPr>
            <a:cxnSpLocks/>
          </p:cNvCxnSpPr>
          <p:nvPr/>
        </p:nvCxnSpPr>
        <p:spPr>
          <a:xfrm>
            <a:off x="1245813" y="4474329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3613AADD-E545-4F63-B2AD-61E1036369EF}"/>
              </a:ext>
            </a:extLst>
          </p:cNvPr>
          <p:cNvCxnSpPr>
            <a:cxnSpLocks/>
          </p:cNvCxnSpPr>
          <p:nvPr/>
        </p:nvCxnSpPr>
        <p:spPr>
          <a:xfrm>
            <a:off x="1245813" y="4872973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E247E8E2-A942-4D47-83D8-DADA247AC9B7}"/>
              </a:ext>
            </a:extLst>
          </p:cNvPr>
          <p:cNvCxnSpPr>
            <a:cxnSpLocks/>
          </p:cNvCxnSpPr>
          <p:nvPr/>
        </p:nvCxnSpPr>
        <p:spPr>
          <a:xfrm flipH="1" flipV="1">
            <a:off x="1039542" y="4392937"/>
            <a:ext cx="296956" cy="85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1FEAD8AE-24A9-4321-ADDF-B79DF2857345}"/>
              </a:ext>
            </a:extLst>
          </p:cNvPr>
          <p:cNvCxnSpPr>
            <a:cxnSpLocks/>
          </p:cNvCxnSpPr>
          <p:nvPr/>
        </p:nvCxnSpPr>
        <p:spPr>
          <a:xfrm flipV="1">
            <a:off x="2554162" y="4372152"/>
            <a:ext cx="309836" cy="1048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00FF7C6C-CA08-4252-A2DA-859F03AC476F}"/>
              </a:ext>
            </a:extLst>
          </p:cNvPr>
          <p:cNvCxnSpPr>
            <a:cxnSpLocks/>
          </p:cNvCxnSpPr>
          <p:nvPr/>
        </p:nvCxnSpPr>
        <p:spPr>
          <a:xfrm flipH="1" flipV="1">
            <a:off x="1025440" y="4545130"/>
            <a:ext cx="323355" cy="332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12618CEA-576E-44C4-AE14-B03729A7AF92}"/>
              </a:ext>
            </a:extLst>
          </p:cNvPr>
          <p:cNvCxnSpPr>
            <a:cxnSpLocks/>
          </p:cNvCxnSpPr>
          <p:nvPr/>
        </p:nvCxnSpPr>
        <p:spPr>
          <a:xfrm flipV="1">
            <a:off x="2554162" y="4521822"/>
            <a:ext cx="309836" cy="3510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46722E3F-9C8A-48E4-921A-B1BE9A6A187B}"/>
              </a:ext>
            </a:extLst>
          </p:cNvPr>
          <p:cNvCxnSpPr>
            <a:cxnSpLocks/>
            <a:endCxn id="635" idx="2"/>
          </p:cNvCxnSpPr>
          <p:nvPr/>
        </p:nvCxnSpPr>
        <p:spPr>
          <a:xfrm flipV="1">
            <a:off x="4064758" y="5486939"/>
            <a:ext cx="306844" cy="10647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5EB68D46-C9D2-4DE2-922C-1D96E55FF0E1}"/>
              </a:ext>
            </a:extLst>
          </p:cNvPr>
          <p:cNvCxnSpPr>
            <a:cxnSpLocks/>
          </p:cNvCxnSpPr>
          <p:nvPr/>
        </p:nvCxnSpPr>
        <p:spPr>
          <a:xfrm>
            <a:off x="1960986" y="6554258"/>
            <a:ext cx="2382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B95EBBFC-745F-49FA-91E5-A25EC5285792}"/>
              </a:ext>
            </a:extLst>
          </p:cNvPr>
          <p:cNvCxnSpPr>
            <a:cxnSpLocks/>
          </p:cNvCxnSpPr>
          <p:nvPr/>
        </p:nvCxnSpPr>
        <p:spPr>
          <a:xfrm>
            <a:off x="8286424" y="4074188"/>
            <a:ext cx="565534" cy="3693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431A912F-22BC-4497-8024-78F67CB5561D}"/>
              </a:ext>
            </a:extLst>
          </p:cNvPr>
          <p:cNvCxnSpPr>
            <a:cxnSpLocks/>
          </p:cNvCxnSpPr>
          <p:nvPr/>
        </p:nvCxnSpPr>
        <p:spPr>
          <a:xfrm>
            <a:off x="7150186" y="4078335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92CF73A-82AF-401B-9222-26CD930F5298}"/>
              </a:ext>
            </a:extLst>
          </p:cNvPr>
          <p:cNvCxnSpPr>
            <a:cxnSpLocks/>
            <a:endCxn id="515" idx="3"/>
          </p:cNvCxnSpPr>
          <p:nvPr/>
        </p:nvCxnSpPr>
        <p:spPr>
          <a:xfrm flipH="1">
            <a:off x="3696336" y="720687"/>
            <a:ext cx="782678" cy="230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BE25F9F1-7775-418D-87E1-E1492E39EB54}"/>
              </a:ext>
            </a:extLst>
          </p:cNvPr>
          <p:cNvCxnSpPr>
            <a:cxnSpLocks/>
          </p:cNvCxnSpPr>
          <p:nvPr/>
        </p:nvCxnSpPr>
        <p:spPr>
          <a:xfrm>
            <a:off x="4384550" y="721294"/>
            <a:ext cx="19153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7E95BDE6-53CF-4705-A2F4-29FEC10AC97F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165974" y="1074404"/>
            <a:ext cx="1101142" cy="3348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31689CF2-5810-48C7-9905-7137ECB0FF69}"/>
              </a:ext>
            </a:extLst>
          </p:cNvPr>
          <p:cNvCxnSpPr>
            <a:cxnSpLocks/>
          </p:cNvCxnSpPr>
          <p:nvPr/>
        </p:nvCxnSpPr>
        <p:spPr>
          <a:xfrm>
            <a:off x="4347078" y="1431083"/>
            <a:ext cx="18913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A6B9F9FA-0445-4B47-93B5-2A53FD5355D7}"/>
              </a:ext>
            </a:extLst>
          </p:cNvPr>
          <p:cNvCxnSpPr>
            <a:cxnSpLocks/>
            <a:endCxn id="509" idx="3"/>
          </p:cNvCxnSpPr>
          <p:nvPr/>
        </p:nvCxnSpPr>
        <p:spPr>
          <a:xfrm flipH="1" flipV="1">
            <a:off x="3721177" y="1397195"/>
            <a:ext cx="772453" cy="5592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06C5380A-D791-485D-82F6-1A57C0755C3A}"/>
              </a:ext>
            </a:extLst>
          </p:cNvPr>
          <p:cNvCxnSpPr>
            <a:cxnSpLocks/>
          </p:cNvCxnSpPr>
          <p:nvPr/>
        </p:nvCxnSpPr>
        <p:spPr>
          <a:xfrm>
            <a:off x="4369714" y="1959065"/>
            <a:ext cx="18687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612A932D-D3F3-47EC-A922-D682C7A23D52}"/>
              </a:ext>
            </a:extLst>
          </p:cNvPr>
          <p:cNvCxnSpPr>
            <a:cxnSpLocks/>
          </p:cNvCxnSpPr>
          <p:nvPr/>
        </p:nvCxnSpPr>
        <p:spPr>
          <a:xfrm flipH="1" flipV="1">
            <a:off x="3721178" y="2899592"/>
            <a:ext cx="806438" cy="450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595E6C2A-D9F6-457D-9BF9-8FD3E25F78A8}"/>
              </a:ext>
            </a:extLst>
          </p:cNvPr>
          <p:cNvCxnSpPr>
            <a:cxnSpLocks/>
          </p:cNvCxnSpPr>
          <p:nvPr/>
        </p:nvCxnSpPr>
        <p:spPr>
          <a:xfrm>
            <a:off x="4457401" y="3354616"/>
            <a:ext cx="17959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6AD76D87-5C52-4471-A12D-BAEB5EB08431}"/>
              </a:ext>
            </a:extLst>
          </p:cNvPr>
          <p:cNvCxnSpPr>
            <a:cxnSpLocks/>
          </p:cNvCxnSpPr>
          <p:nvPr/>
        </p:nvCxnSpPr>
        <p:spPr>
          <a:xfrm>
            <a:off x="4384550" y="2560455"/>
            <a:ext cx="18687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4F970797-1571-4234-BC80-0B3B20701A3B}"/>
              </a:ext>
            </a:extLst>
          </p:cNvPr>
          <p:cNvCxnSpPr>
            <a:cxnSpLocks/>
          </p:cNvCxnSpPr>
          <p:nvPr/>
        </p:nvCxnSpPr>
        <p:spPr>
          <a:xfrm flipV="1">
            <a:off x="6170473" y="1276525"/>
            <a:ext cx="1647279" cy="12533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0" name="Rectangle: Rounded Corners 809">
            <a:extLst>
              <a:ext uri="{FF2B5EF4-FFF2-40B4-BE49-F238E27FC236}">
                <a16:creationId xmlns:a16="http://schemas.microsoft.com/office/drawing/2014/main" id="{833C9466-E29D-4C74-844A-D1DB72AC8478}"/>
              </a:ext>
            </a:extLst>
          </p:cNvPr>
          <p:cNvSpPr/>
          <p:nvPr/>
        </p:nvSpPr>
        <p:spPr>
          <a:xfrm>
            <a:off x="4830893" y="5194691"/>
            <a:ext cx="636409" cy="28651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2000" dirty="0"/>
          </a:p>
        </p:txBody>
      </p:sp>
      <p:sp>
        <p:nvSpPr>
          <p:cNvPr id="811" name="Arrow: Right 810">
            <a:extLst>
              <a:ext uri="{FF2B5EF4-FFF2-40B4-BE49-F238E27FC236}">
                <a16:creationId xmlns:a16="http://schemas.microsoft.com/office/drawing/2014/main" id="{F4A03951-8D36-40D8-BAFD-7E1B714A020D}"/>
              </a:ext>
            </a:extLst>
          </p:cNvPr>
          <p:cNvSpPr/>
          <p:nvPr/>
        </p:nvSpPr>
        <p:spPr>
          <a:xfrm>
            <a:off x="4721988" y="5272220"/>
            <a:ext cx="86816" cy="1415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800"/>
          </a:p>
        </p:txBody>
      </p:sp>
      <p:pic>
        <p:nvPicPr>
          <p:cNvPr id="487" name="Picture 486">
            <a:extLst>
              <a:ext uri="{FF2B5EF4-FFF2-40B4-BE49-F238E27FC236}">
                <a16:creationId xmlns:a16="http://schemas.microsoft.com/office/drawing/2014/main" id="{45E0C3E6-8347-4553-A434-8B63A5CF21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7" y="1516251"/>
            <a:ext cx="693969" cy="797279"/>
          </a:xfrm>
          <a:prstGeom prst="rect">
            <a:avLst/>
          </a:prstGeom>
        </p:spPr>
      </p:pic>
      <p:grpSp>
        <p:nvGrpSpPr>
          <p:cNvPr id="537" name="Group 536">
            <a:extLst>
              <a:ext uri="{FF2B5EF4-FFF2-40B4-BE49-F238E27FC236}">
                <a16:creationId xmlns:a16="http://schemas.microsoft.com/office/drawing/2014/main" id="{B4345202-8E09-4D8A-8FC7-16879181A32D}"/>
              </a:ext>
            </a:extLst>
          </p:cNvPr>
          <p:cNvGrpSpPr/>
          <p:nvPr/>
        </p:nvGrpSpPr>
        <p:grpSpPr>
          <a:xfrm>
            <a:off x="6241293" y="8575014"/>
            <a:ext cx="808349" cy="410800"/>
            <a:chOff x="4014649" y="7241252"/>
            <a:chExt cx="808349" cy="410800"/>
          </a:xfrm>
        </p:grpSpPr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88FD2ED6-658D-499C-8C2C-D48487DD797E}"/>
                </a:ext>
              </a:extLst>
            </p:cNvPr>
            <p:cNvSpPr/>
            <p:nvPr/>
          </p:nvSpPr>
          <p:spPr>
            <a:xfrm>
              <a:off x="4240280" y="7241252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DDFF3808-8E75-4091-9DD5-42D583076275}"/>
                </a:ext>
              </a:extLst>
            </p:cNvPr>
            <p:cNvSpPr/>
            <p:nvPr/>
          </p:nvSpPr>
          <p:spPr>
            <a:xfrm>
              <a:off x="4014649" y="7488459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FB380D6D-8E47-433B-85FA-43E1EAE652CA}"/>
                </a:ext>
              </a:extLst>
            </p:cNvPr>
            <p:cNvSpPr/>
            <p:nvPr/>
          </p:nvSpPr>
          <p:spPr>
            <a:xfrm>
              <a:off x="4497304" y="7488459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4D810915-A130-4A93-BC4D-0B3E6292C3A1}"/>
                </a:ext>
              </a:extLst>
            </p:cNvPr>
            <p:cNvCxnSpPr>
              <a:cxnSpLocks/>
              <a:stCxn id="539" idx="0"/>
              <a:endCxn id="538" idx="3"/>
            </p:cNvCxnSpPr>
            <p:nvPr/>
          </p:nvCxnSpPr>
          <p:spPr>
            <a:xfrm flipV="1">
              <a:off x="4177496" y="7380887"/>
              <a:ext cx="110481" cy="107572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7777025E-7BA0-4352-A4BF-58698212BC58}"/>
                </a:ext>
              </a:extLst>
            </p:cNvPr>
            <p:cNvCxnSpPr>
              <a:cxnSpLocks/>
              <a:stCxn id="538" idx="5"/>
              <a:endCxn id="540" idx="0"/>
            </p:cNvCxnSpPr>
            <p:nvPr/>
          </p:nvCxnSpPr>
          <p:spPr>
            <a:xfrm>
              <a:off x="4518278" y="7380887"/>
              <a:ext cx="141873" cy="107572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43" name="Picture 542">
            <a:extLst>
              <a:ext uri="{FF2B5EF4-FFF2-40B4-BE49-F238E27FC236}">
                <a16:creationId xmlns:a16="http://schemas.microsoft.com/office/drawing/2014/main" id="{C94D85C5-5007-45E4-90AB-9A5EE1A387D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54" y="7727214"/>
            <a:ext cx="693969" cy="797279"/>
          </a:xfrm>
          <a:prstGeom prst="rect">
            <a:avLst/>
          </a:prstGeom>
        </p:spPr>
      </p:pic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22B8A2E1-8302-4AD2-8563-475FC457381E}"/>
              </a:ext>
            </a:extLst>
          </p:cNvPr>
          <p:cNvCxnSpPr>
            <a:cxnSpLocks/>
          </p:cNvCxnSpPr>
          <p:nvPr/>
        </p:nvCxnSpPr>
        <p:spPr>
          <a:xfrm>
            <a:off x="3486821" y="9384491"/>
            <a:ext cx="214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71F7F834-DE21-4815-BB33-770F89B87395}"/>
              </a:ext>
            </a:extLst>
          </p:cNvPr>
          <p:cNvCxnSpPr>
            <a:cxnSpLocks/>
          </p:cNvCxnSpPr>
          <p:nvPr/>
        </p:nvCxnSpPr>
        <p:spPr>
          <a:xfrm>
            <a:off x="3776503" y="8941804"/>
            <a:ext cx="18850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B95C0E5-5662-472A-8EF0-CFE8B4CD34AF}"/>
              </a:ext>
            </a:extLst>
          </p:cNvPr>
          <p:cNvCxnSpPr>
            <a:cxnSpLocks/>
            <a:endCxn id="543" idx="1"/>
          </p:cNvCxnSpPr>
          <p:nvPr/>
        </p:nvCxnSpPr>
        <p:spPr>
          <a:xfrm flipV="1">
            <a:off x="5593170" y="8125854"/>
            <a:ext cx="718584" cy="803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F4A04616-4717-469A-834C-6D5592B09A68}"/>
              </a:ext>
            </a:extLst>
          </p:cNvPr>
          <p:cNvCxnSpPr>
            <a:cxnSpLocks/>
            <a:endCxn id="539" idx="2"/>
          </p:cNvCxnSpPr>
          <p:nvPr/>
        </p:nvCxnSpPr>
        <p:spPr>
          <a:xfrm flipV="1">
            <a:off x="5570535" y="8904018"/>
            <a:ext cx="670758" cy="4737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s://azurecomcdn.azureedge.net/mediahandler/acomblog/media/Default/blog/fd7cc81b-8f38-472b-b7b8-6c8da0057a89.png">
            <a:extLst>
              <a:ext uri="{FF2B5EF4-FFF2-40B4-BE49-F238E27FC236}">
                <a16:creationId xmlns:a16="http://schemas.microsoft.com/office/drawing/2014/main" id="{F9F21666-5FE8-4FE2-A790-A9317437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910" y1="33737" x2="57223" y2="34343"/>
                        <a14:foregroundMark x1="52345" y1="22626" x2="52158" y2="325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71" t="19123" r="27645" b="62249"/>
          <a:stretch/>
        </p:blipFill>
        <p:spPr bwMode="auto">
          <a:xfrm>
            <a:off x="8805033" y="5984498"/>
            <a:ext cx="1285557" cy="10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5F4E1B1-F3AD-4E1C-8661-55803435B58F}"/>
              </a:ext>
            </a:extLst>
          </p:cNvPr>
          <p:cNvGrpSpPr/>
          <p:nvPr/>
        </p:nvGrpSpPr>
        <p:grpSpPr>
          <a:xfrm>
            <a:off x="4343957" y="5651932"/>
            <a:ext cx="1878962" cy="3949267"/>
            <a:chOff x="675551" y="204019"/>
            <a:chExt cx="1878962" cy="394926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C643E8B-E555-4DCC-A0BE-79CD9E70E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461" y="204019"/>
              <a:ext cx="1671453" cy="3949267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328C4C6-7F60-491E-B98A-1CB225FF3193}"/>
                </a:ext>
              </a:extLst>
            </p:cNvPr>
            <p:cNvSpPr/>
            <p:nvPr/>
          </p:nvSpPr>
          <p:spPr>
            <a:xfrm>
              <a:off x="899023" y="1512226"/>
              <a:ext cx="1459387" cy="49850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80000" rIns="360000" rtlCol="0" anchor="ctr"/>
            <a:lstStyle/>
            <a:p>
              <a:r>
                <a:rPr lang="en-GB" dirty="0"/>
                <a:t>Table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CD96F5-6188-44D6-B200-994B4159C215}"/>
                </a:ext>
              </a:extLst>
            </p:cNvPr>
            <p:cNvSpPr/>
            <p:nvPr/>
          </p:nvSpPr>
          <p:spPr>
            <a:xfrm>
              <a:off x="899023" y="2161069"/>
              <a:ext cx="1459387" cy="49850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GB" dirty="0"/>
                <a:t>Queue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F4C890-6B40-439C-8361-3B111997E5BA}"/>
                </a:ext>
              </a:extLst>
            </p:cNvPr>
            <p:cNvSpPr/>
            <p:nvPr/>
          </p:nvSpPr>
          <p:spPr>
            <a:xfrm>
              <a:off x="899023" y="2819875"/>
              <a:ext cx="1459387" cy="49850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GB" dirty="0"/>
                <a:t>Blob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E681042-9145-4917-B537-A10E554EF61F}"/>
                </a:ext>
              </a:extLst>
            </p:cNvPr>
            <p:cNvSpPr/>
            <p:nvPr/>
          </p:nvSpPr>
          <p:spPr>
            <a:xfrm>
              <a:off x="899023" y="3471282"/>
              <a:ext cx="1459387" cy="49850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GB" dirty="0"/>
                <a:t>File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B26AE9-8FB4-4DDF-AEB2-D9BD7A96465B}"/>
                </a:ext>
              </a:extLst>
            </p:cNvPr>
            <p:cNvSpPr/>
            <p:nvPr/>
          </p:nvSpPr>
          <p:spPr>
            <a:xfrm>
              <a:off x="847957" y="875194"/>
              <a:ext cx="1503357" cy="498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// stg1ad4g7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54CB553-254B-4475-8CC0-99D5B9056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0716" y="1554576"/>
              <a:ext cx="363455" cy="39005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218862F-CBB1-4FEC-9D5B-BF5150131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1863" y="2295423"/>
              <a:ext cx="362308" cy="22979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136615C-7704-4E28-94BE-CC8635222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13" b="96887" l="1987" r="97682">
                          <a14:foregroundMark x1="13907" y1="32685" x2="23179" y2="17899"/>
                          <a14:foregroundMark x1="25497" y1="14397" x2="41391" y2="5058"/>
                          <a14:foregroundMark x1="41391" y1="5058" x2="57947" y2="3113"/>
                          <a14:foregroundMark x1="57947" y1="3113" x2="72517" y2="14008"/>
                          <a14:foregroundMark x1="72517" y1="14008" x2="73179" y2="14786"/>
                          <a14:foregroundMark x1="13576" y1="35409" x2="2980" y2="79377"/>
                          <a14:foregroundMark x1="77483" y1="20233" x2="96689" y2="60311"/>
                          <a14:foregroundMark x1="84106" y1="31907" x2="87748" y2="40467"/>
                          <a14:foregroundMark x1="32781" y1="88327" x2="71523" y2="80156"/>
                          <a14:foregroundMark x1="71523" y1="80156" x2="72185" y2="79377"/>
                          <a14:foregroundMark x1="1987" y1="73541" x2="6623" y2="56420"/>
                          <a14:foregroundMark x1="13907" y1="89494" x2="48013" y2="96109"/>
                          <a14:foregroundMark x1="48013" y1="96109" x2="82781" y2="91440"/>
                          <a14:foregroundMark x1="82781" y1="91440" x2="90397" y2="86381"/>
                          <a14:foregroundMark x1="88079" y1="90272" x2="97351" y2="73541"/>
                          <a14:foregroundMark x1="97351" y1="73541" x2="97020" y2="70039"/>
                          <a14:foregroundMark x1="92715" y1="86770" x2="96026" y2="82490"/>
                          <a14:foregroundMark x1="5629" y1="84825" x2="27152" y2="94553"/>
                          <a14:foregroundMark x1="36093" y1="97276" x2="48013" y2="97276"/>
                          <a14:foregroundMark x1="60596" y1="96498" x2="67219" y2="94942"/>
                          <a14:foregroundMark x1="56623" y1="55642" x2="57947" y2="62646"/>
                          <a14:foregroundMark x1="75828" y1="53307" x2="80132" y2="62646"/>
                          <a14:foregroundMark x1="97682" y1="65370" x2="97682" y2="67704"/>
                          <a14:backgroundMark x1="5960" y1="21401" x2="20530" y2="7393"/>
                          <a14:backgroundMark x1="84106" y1="6615" x2="96689" y2="21790"/>
                          <a14:backgroundMark x1="96689" y1="21790" x2="96689" y2="24514"/>
                          <a14:backgroundMark x1="92715" y1="94942" x2="98344" y2="90272"/>
                          <a14:backgroundMark x1="4636" y1="93385" x2="10596" y2="9649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58872" y="2911423"/>
              <a:ext cx="267138" cy="306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0A9446-E2DB-404A-8E1D-7D38987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124" b="97753" l="0" r="98140">
                          <a14:foregroundMark x1="4186" y1="4494" x2="3256" y2="89326"/>
                          <a14:foregroundMark x1="24186" y1="21910" x2="78605" y2="73034"/>
                          <a14:foregroundMark x1="78605" y1="73034" x2="89302" y2="93258"/>
                          <a14:foregroundMark x1="89302" y1="93258" x2="93023" y2="96629"/>
                          <a14:foregroundMark x1="57674" y1="12360" x2="91163" y2="12921"/>
                          <a14:foregroundMark x1="97674" y1="24719" x2="97209" y2="85955"/>
                          <a14:foregroundMark x1="97209" y1="85955" x2="97674" y2="87079"/>
                          <a14:foregroundMark x1="2326" y1="9551" x2="4186" y2="32022"/>
                          <a14:foregroundMark x1="4186" y1="32022" x2="1395" y2="30899"/>
                          <a14:foregroundMark x1="3256" y1="45506" x2="1860" y2="34270"/>
                          <a14:foregroundMark x1="1860" y1="34270" x2="2791" y2="32022"/>
                          <a14:foregroundMark x1="3256" y1="92135" x2="12093" y2="98315"/>
                          <a14:foregroundMark x1="12093" y1="98315" x2="41860" y2="99438"/>
                          <a14:foregroundMark x1="41860" y1="99438" x2="70233" y2="96067"/>
                          <a14:foregroundMark x1="70233" y1="96067" x2="77674" y2="96067"/>
                          <a14:foregroundMark x1="78605" y1="97753" x2="87907" y2="97753"/>
                          <a14:foregroundMark x1="87907" y1="97753" x2="95814" y2="92135"/>
                          <a14:foregroundMark x1="95814" y1="92135" x2="95814" y2="91573"/>
                          <a14:foregroundMark x1="11163" y1="1124" x2="49302" y2="2247"/>
                          <a14:foregroundMark x1="49302" y1="5618" x2="54419" y2="15730"/>
                          <a14:foregroundMark x1="93488" y1="15730" x2="98140" y2="219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58874" y="3616967"/>
              <a:ext cx="280677" cy="20713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3B26F3-9F2A-4D5A-82FE-5784E8B8CA8A}"/>
                </a:ext>
              </a:extLst>
            </p:cNvPr>
            <p:cNvSpPr/>
            <p:nvPr/>
          </p:nvSpPr>
          <p:spPr>
            <a:xfrm>
              <a:off x="675551" y="228600"/>
              <a:ext cx="187896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Storage Account</a:t>
              </a:r>
            </a:p>
          </p:txBody>
        </p: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F4F3244-257D-45AB-9C63-A555635F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07358"/>
              </p:ext>
            </p:extLst>
          </p:nvPr>
        </p:nvGraphicFramePr>
        <p:xfrm>
          <a:off x="1862985" y="17536"/>
          <a:ext cx="2556641" cy="952804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56641">
                  <a:extLst>
                    <a:ext uri="{9D8B030D-6E8A-4147-A177-3AD203B41FA5}">
                      <a16:colId xmlns:a16="http://schemas.microsoft.com/office/drawing/2014/main" val="1553931363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584884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07454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50167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45715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88049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92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3049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878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836279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27129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83267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27393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32332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9865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87709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14094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72588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21841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836947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79654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72743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228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10781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16074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221454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A60DACFC-8979-4DF6-8638-CCDB213E44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6304" y="4381116"/>
            <a:ext cx="1115019" cy="1246902"/>
          </a:xfrm>
          <a:prstGeom prst="rect">
            <a:avLst/>
          </a:prstGeom>
        </p:spPr>
      </p:pic>
      <p:pic>
        <p:nvPicPr>
          <p:cNvPr id="49" name="Picture 2" descr="Image result for azure functions">
            <a:extLst>
              <a:ext uri="{FF2B5EF4-FFF2-40B4-BE49-F238E27FC236}">
                <a16:creationId xmlns:a16="http://schemas.microsoft.com/office/drawing/2014/main" id="{6B62ECC1-2919-48D2-B630-5F738A9B4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69167" y1="22121" x2="69500" y2="46061"/>
                        <a14:foregroundMark x1="62500" y1="81818" x2="63500" y2="76364"/>
                        <a14:foregroundMark x1="50000" y1="50909" x2="59167" y2="33030"/>
                        <a14:foregroundMark x1="78667" y1="67576" x2="85000" y2="56667"/>
                        <a14:foregroundMark x1="85000" y1="56667" x2="86000" y2="53333"/>
                        <a14:foregroundMark x1="62000" y1="83030" x2="62000" y2="83030"/>
                        <a14:foregroundMark x1="61667" y1="84545" x2="61667" y2="84545"/>
                        <a14:backgroundMark x1="29500" y1="30909" x2="34667" y2="43333"/>
                        <a14:backgroundMark x1="34667" y1="43333" x2="33500" y2="58788"/>
                        <a14:backgroundMark x1="33500" y1="58788" x2="31167" y2="66667"/>
                        <a14:backgroundMark x1="28667" y1="69091" x2="35833" y2="60303"/>
                        <a14:backgroundMark x1="35833" y1="60303" x2="38000" y2="52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11" t="16507" r="10457" b="14593"/>
          <a:stretch/>
        </p:blipFill>
        <p:spPr bwMode="auto">
          <a:xfrm>
            <a:off x="8773944" y="-12074"/>
            <a:ext cx="1502933" cy="133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Image result for azure webapp">
            <a:extLst>
              <a:ext uri="{FF2B5EF4-FFF2-40B4-BE49-F238E27FC236}">
                <a16:creationId xmlns:a16="http://schemas.microsoft.com/office/drawing/2014/main" id="{96354C17-F333-4CD1-8E13-E7E10EAA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38" y="1456927"/>
            <a:ext cx="1335939" cy="133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0D45FBE-09AF-41BE-9B7D-B077FAABB0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5" y="63108"/>
            <a:ext cx="1089027" cy="1355728"/>
          </a:xfrm>
          <a:prstGeom prst="rect">
            <a:avLst/>
          </a:prstGeom>
        </p:spPr>
      </p:pic>
      <p:pic>
        <p:nvPicPr>
          <p:cNvPr id="52" name="Picture 51" descr="Image result for git icon">
            <a:extLst>
              <a:ext uri="{FF2B5EF4-FFF2-40B4-BE49-F238E27FC236}">
                <a16:creationId xmlns:a16="http://schemas.microsoft.com/office/drawing/2014/main" id="{428097A8-ACBE-445F-A4D0-E2A99087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1" y="6799762"/>
            <a:ext cx="1240945" cy="124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978A23C-58DD-4E63-842C-B63A342237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084" b="98238" l="2212" r="97788">
                        <a14:foregroundMark x1="8407" y1="50220" x2="8407" y2="38767"/>
                        <a14:foregroundMark x1="91150" y1="29515" x2="86283" y2="66079"/>
                        <a14:foregroundMark x1="16814" y1="26872" x2="57522" y2="15859"/>
                        <a14:foregroundMark x1="75221" y1="85022" x2="28761" y2="78855"/>
                        <a14:foregroundMark x1="74779" y1="98238" x2="73451" y2="91189"/>
                        <a14:foregroundMark x1="98230" y1="71366" x2="97788" y2="55507"/>
                        <a14:foregroundMark x1="44690" y1="3084" x2="47345" y2="6608"/>
                        <a14:foregroundMark x1="2212" y1="60352" x2="2212" y2="45374"/>
                        <a14:backgroundMark x1="8850" y1="11013" x2="26991" y2="5727"/>
                        <a14:backgroundMark x1="76991" y1="5727" x2="95575" y2="3965"/>
                        <a14:backgroundMark x1="23894" y1="64317" x2="68142" y2="32159"/>
                        <a14:backgroundMark x1="68142" y1="32159" x2="68142" y2="32159"/>
                        <a14:backgroundMark x1="88496" y1="96916" x2="99558" y2="88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820" y="8134813"/>
            <a:ext cx="1148704" cy="1153786"/>
          </a:xfrm>
          <a:prstGeom prst="rect">
            <a:avLst/>
          </a:prstGeom>
        </p:spPr>
      </p:pic>
      <p:pic>
        <p:nvPicPr>
          <p:cNvPr id="54" name="Picture 53" descr="Image result for azure active directory">
            <a:extLst>
              <a:ext uri="{FF2B5EF4-FFF2-40B4-BE49-F238E27FC236}">
                <a16:creationId xmlns:a16="http://schemas.microsoft.com/office/drawing/2014/main" id="{C4144558-6A43-4C39-9B2F-9891025C1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r="22015"/>
          <a:stretch/>
        </p:blipFill>
        <p:spPr bwMode="auto">
          <a:xfrm>
            <a:off x="4510303" y="19498"/>
            <a:ext cx="1417291" cy="134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8CF8A77-3C29-4897-93F0-CC85282DDD9B}"/>
              </a:ext>
            </a:extLst>
          </p:cNvPr>
          <p:cNvGrpSpPr/>
          <p:nvPr/>
        </p:nvGrpSpPr>
        <p:grpSpPr>
          <a:xfrm>
            <a:off x="8773944" y="2969591"/>
            <a:ext cx="1443638" cy="2118376"/>
            <a:chOff x="4511930" y="3925753"/>
            <a:chExt cx="1443638" cy="2118376"/>
          </a:xfrm>
        </p:grpSpPr>
        <p:pic>
          <p:nvPicPr>
            <p:cNvPr id="55" name="Picture 2" descr="Image result for server icon">
              <a:extLst>
                <a:ext uri="{FF2B5EF4-FFF2-40B4-BE49-F238E27FC236}">
                  <a16:creationId xmlns:a16="http://schemas.microsoft.com/office/drawing/2014/main" id="{6872A965-29A2-4340-987A-33F4C8FC5F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4517687" y="4219468"/>
              <a:ext cx="571841" cy="788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F61D7ED-FB9D-41ED-ADE0-E37B47C21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55"/>
            <a:stretch/>
          </p:blipFill>
          <p:spPr>
            <a:xfrm>
              <a:off x="4511930" y="5017993"/>
              <a:ext cx="1301344" cy="777190"/>
            </a:xfrm>
            <a:prstGeom prst="rect">
              <a:avLst/>
            </a:prstGeom>
          </p:spPr>
        </p:pic>
        <p:pic>
          <p:nvPicPr>
            <p:cNvPr id="57" name="Picture 2" descr="Image result for server icon">
              <a:extLst>
                <a:ext uri="{FF2B5EF4-FFF2-40B4-BE49-F238E27FC236}">
                  <a16:creationId xmlns:a16="http://schemas.microsoft.com/office/drawing/2014/main" id="{C6DC16AC-5A56-4829-809D-99C71A014E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5202039" y="3925753"/>
              <a:ext cx="753529" cy="1148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EDC928E-765A-4E7F-A22E-E60933927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410"/>
            <a:stretch/>
          </p:blipFill>
          <p:spPr>
            <a:xfrm>
              <a:off x="4879984" y="5259676"/>
              <a:ext cx="1058377" cy="784453"/>
            </a:xfrm>
            <a:prstGeom prst="rect">
              <a:avLst/>
            </a:prstGeom>
          </p:spPr>
        </p:pic>
      </p:grpSp>
      <p:pic>
        <p:nvPicPr>
          <p:cNvPr id="59" name="Picture 2" descr="Image result for azure resource group">
            <a:extLst>
              <a:ext uri="{FF2B5EF4-FFF2-40B4-BE49-F238E27FC236}">
                <a16:creationId xmlns:a16="http://schemas.microsoft.com/office/drawing/2014/main" id="{A041FC71-CBDA-4B58-8A8E-459B5F64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9" y="1313100"/>
            <a:ext cx="1561319" cy="15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584F862F-6C2D-4911-94C6-3F0C6D752AAF}"/>
              </a:ext>
            </a:extLst>
          </p:cNvPr>
          <p:cNvGrpSpPr/>
          <p:nvPr/>
        </p:nvGrpSpPr>
        <p:grpSpPr>
          <a:xfrm>
            <a:off x="170176" y="5087967"/>
            <a:ext cx="1426202" cy="1426202"/>
            <a:chOff x="102903" y="4559756"/>
            <a:chExt cx="1426202" cy="1426202"/>
          </a:xfrm>
        </p:grpSpPr>
        <p:sp>
          <p:nvSpPr>
            <p:cNvPr id="66" name="Partial Circle 65">
              <a:extLst>
                <a:ext uri="{FF2B5EF4-FFF2-40B4-BE49-F238E27FC236}">
                  <a16:creationId xmlns:a16="http://schemas.microsoft.com/office/drawing/2014/main" id="{43E16DC7-2A33-48D6-A0D0-FBC74E27C17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2903" y="4559756"/>
              <a:ext cx="1426202" cy="1426202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DD3AA8-208D-4084-950E-B26EE66895E4}"/>
                </a:ext>
              </a:extLst>
            </p:cNvPr>
            <p:cNvSpPr txBox="1"/>
            <p:nvPr/>
          </p:nvSpPr>
          <p:spPr>
            <a:xfrm>
              <a:off x="134861" y="4864128"/>
              <a:ext cx="1362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Application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A38BD8-0C54-484F-8E97-332EC5E3C7CA}"/>
              </a:ext>
            </a:extLst>
          </p:cNvPr>
          <p:cNvGrpSpPr/>
          <p:nvPr/>
        </p:nvGrpSpPr>
        <p:grpSpPr>
          <a:xfrm>
            <a:off x="170176" y="5259692"/>
            <a:ext cx="1426204" cy="1426202"/>
            <a:chOff x="145826" y="5167695"/>
            <a:chExt cx="1426204" cy="1426202"/>
          </a:xfrm>
        </p:grpSpPr>
        <p:sp>
          <p:nvSpPr>
            <p:cNvPr id="65" name="Partial Circle 64">
              <a:extLst>
                <a:ext uri="{FF2B5EF4-FFF2-40B4-BE49-F238E27FC236}">
                  <a16:creationId xmlns:a16="http://schemas.microsoft.com/office/drawing/2014/main" id="{ABC3DEB0-CB47-46A5-ACD4-51F8F228E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828" y="5167695"/>
              <a:ext cx="1426202" cy="1426202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85AFA2-399F-4746-A720-2124023635F9}"/>
                </a:ext>
              </a:extLst>
            </p:cNvPr>
            <p:cNvSpPr txBox="1"/>
            <p:nvPr/>
          </p:nvSpPr>
          <p:spPr>
            <a:xfrm>
              <a:off x="145826" y="5906763"/>
              <a:ext cx="1426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Infrastructure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A9E8B7C-9637-49F6-9781-A9C438AD6335}"/>
              </a:ext>
            </a:extLst>
          </p:cNvPr>
          <p:cNvSpPr/>
          <p:nvPr/>
        </p:nvSpPr>
        <p:spPr>
          <a:xfrm>
            <a:off x="87235" y="2932632"/>
            <a:ext cx="1696328" cy="782645"/>
          </a:xfrm>
          <a:prstGeom prst="rect">
            <a:avLst/>
          </a:prstGeom>
          <a:solidFill>
            <a:srgbClr val="EAE1DA"/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E343EB-717E-4A77-AFB9-2C4FD8F9BE99}"/>
              </a:ext>
            </a:extLst>
          </p:cNvPr>
          <p:cNvSpPr/>
          <p:nvPr/>
        </p:nvSpPr>
        <p:spPr>
          <a:xfrm>
            <a:off x="85434" y="4063022"/>
            <a:ext cx="1670309" cy="782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Environment</a:t>
            </a:r>
          </a:p>
        </p:txBody>
      </p:sp>
      <p:pic>
        <p:nvPicPr>
          <p:cNvPr id="75" name="Picture 2" descr="Image result for azure virtual machine">
            <a:extLst>
              <a:ext uri="{FF2B5EF4-FFF2-40B4-BE49-F238E27FC236}">
                <a16:creationId xmlns:a16="http://schemas.microsoft.com/office/drawing/2014/main" id="{0CD6C4E6-7C67-432E-A892-200BE609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89" y="7194079"/>
            <a:ext cx="1471257" cy="147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47CEB793-5BE4-4F37-839C-DF7C8B6E38F8}"/>
              </a:ext>
            </a:extLst>
          </p:cNvPr>
          <p:cNvGrpSpPr>
            <a:grpSpLocks noChangeAspect="1"/>
          </p:cNvGrpSpPr>
          <p:nvPr/>
        </p:nvGrpSpPr>
        <p:grpSpPr>
          <a:xfrm>
            <a:off x="8626117" y="5273062"/>
            <a:ext cx="1548000" cy="516000"/>
            <a:chOff x="-1386308" y="9878564"/>
            <a:chExt cx="2702449" cy="900816"/>
          </a:xfrm>
        </p:grpSpPr>
        <p:pic>
          <p:nvPicPr>
            <p:cNvPr id="77" name="Picture 76" descr="Image result for azure webapp">
              <a:extLst>
                <a:ext uri="{FF2B5EF4-FFF2-40B4-BE49-F238E27FC236}">
                  <a16:creationId xmlns:a16="http://schemas.microsoft.com/office/drawing/2014/main" id="{9AEA6F80-48E6-4A05-BE4D-444C50349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5492" y="9878564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Image result for azure webapp">
              <a:extLst>
                <a:ext uri="{FF2B5EF4-FFF2-40B4-BE49-F238E27FC236}">
                  <a16:creationId xmlns:a16="http://schemas.microsoft.com/office/drawing/2014/main" id="{603BE64A-20AE-4E64-B848-DC6967651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25" y="9878564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 descr="Image result for azure webapp">
              <a:extLst>
                <a:ext uri="{FF2B5EF4-FFF2-40B4-BE49-F238E27FC236}">
                  <a16:creationId xmlns:a16="http://schemas.microsoft.com/office/drawing/2014/main" id="{53A563FC-A4A1-427F-85A6-9B4D9035B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86308" y="9878564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1BF50A-452E-497E-B0BC-FD91A79B2BE8}"/>
                </a:ext>
              </a:extLst>
            </p:cNvPr>
            <p:cNvSpPr/>
            <p:nvPr/>
          </p:nvSpPr>
          <p:spPr>
            <a:xfrm>
              <a:off x="-1386308" y="9878564"/>
              <a:ext cx="2702448" cy="9008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2" name="Picture 4" descr="Image result for cosmos db">
            <a:extLst>
              <a:ext uri="{FF2B5EF4-FFF2-40B4-BE49-F238E27FC236}">
                <a16:creationId xmlns:a16="http://schemas.microsoft.com/office/drawing/2014/main" id="{D2D87B13-6008-445F-BEC9-19842326D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2" r="19333"/>
          <a:stretch/>
        </p:blipFill>
        <p:spPr bwMode="auto">
          <a:xfrm>
            <a:off x="4437607" y="1512713"/>
            <a:ext cx="1562002" cy="129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Image result for azure sql">
            <a:extLst>
              <a:ext uri="{FF2B5EF4-FFF2-40B4-BE49-F238E27FC236}">
                <a16:creationId xmlns:a16="http://schemas.microsoft.com/office/drawing/2014/main" id="{1C273859-F012-40FC-A2ED-FF818EAB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67" y="2910855"/>
            <a:ext cx="1369301" cy="13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5F7DFDF-9FB9-4C7F-BEC6-CCD9E75D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0772"/>
              </p:ext>
            </p:extLst>
          </p:nvPr>
        </p:nvGraphicFramePr>
        <p:xfrm>
          <a:off x="6172920" y="17536"/>
          <a:ext cx="2413864" cy="952804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413864">
                  <a:extLst>
                    <a:ext uri="{9D8B030D-6E8A-4147-A177-3AD203B41FA5}">
                      <a16:colId xmlns:a16="http://schemas.microsoft.com/office/drawing/2014/main" val="1553931363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584884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07454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50167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45715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88049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92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3049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878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836279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27129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83267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27393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32332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9865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87709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14094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72588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21841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836947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79654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72743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228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10781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16074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22145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494E2006-3367-421D-8841-5377CDB6F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2134"/>
              </p:ext>
            </p:extLst>
          </p:nvPr>
        </p:nvGraphicFramePr>
        <p:xfrm>
          <a:off x="10381134" y="17536"/>
          <a:ext cx="2413864" cy="952804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413864">
                  <a:extLst>
                    <a:ext uri="{9D8B030D-6E8A-4147-A177-3AD203B41FA5}">
                      <a16:colId xmlns:a16="http://schemas.microsoft.com/office/drawing/2014/main" val="1553931363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584884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07454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50167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45715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88049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92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3049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878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836279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27129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83267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27393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32332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9865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87709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14094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72588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21841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836947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79654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72743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228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10781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16074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22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21</Words>
  <Application>Microsoft Office PowerPoint</Application>
  <PresentationFormat>A3 Paper (297x420 mm)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Binks</dc:creator>
  <cp:lastModifiedBy>Teresa Binks</cp:lastModifiedBy>
  <cp:revision>6</cp:revision>
  <cp:lastPrinted>2018-11-22T10:42:15Z</cp:lastPrinted>
  <dcterms:created xsi:type="dcterms:W3CDTF">2018-11-22T07:43:28Z</dcterms:created>
  <dcterms:modified xsi:type="dcterms:W3CDTF">2020-11-29T10:12:24Z</dcterms:modified>
</cp:coreProperties>
</file>