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
  </p:notesMasterIdLst>
  <p:sldIdLst>
    <p:sldId id="258" r:id="rId2"/>
    <p:sldId id="256" r:id="rId3"/>
  </p:sldIdLst>
  <p:sldSz cx="35999738" cy="36001325"/>
  <p:notesSz cx="143017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AE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C82A6-1E63-423C-88A3-911E310D6205}" v="1" dt="2019-05-01T12:28:20.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7050" autoAdjust="0"/>
  </p:normalViewPr>
  <p:slideViewPr>
    <p:cSldViewPr snapToGrid="0">
      <p:cViewPr>
        <p:scale>
          <a:sx n="33" d="100"/>
          <a:sy n="33" d="100"/>
        </p:scale>
        <p:origin x="225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esa Binks" userId="a2738410-2879-48a2-8c35-a24676bdb606" providerId="ADAL" clId="{64AC82A6-1E63-423C-88A3-911E310D6205}"/>
    <pc:docChg chg="modSld">
      <pc:chgData name="Teresa Binks" userId="a2738410-2879-48a2-8c35-a24676bdb606" providerId="ADAL" clId="{64AC82A6-1E63-423C-88A3-911E310D6205}" dt="2019-05-01T12:28:20.106" v="0" actId="165"/>
      <pc:docMkLst>
        <pc:docMk/>
      </pc:docMkLst>
      <pc:sldChg chg="delSp modSp">
        <pc:chgData name="Teresa Binks" userId="a2738410-2879-48a2-8c35-a24676bdb606" providerId="ADAL" clId="{64AC82A6-1E63-423C-88A3-911E310D6205}" dt="2019-05-01T12:28:20.106" v="0" actId="165"/>
        <pc:sldMkLst>
          <pc:docMk/>
          <pc:sldMk cId="2758279909" sldId="256"/>
        </pc:sldMkLst>
        <pc:spChg chg="mod topLvl">
          <ac:chgData name="Teresa Binks" userId="a2738410-2879-48a2-8c35-a24676bdb606" providerId="ADAL" clId="{64AC82A6-1E63-423C-88A3-911E310D6205}" dt="2019-05-01T12:28:20.106" v="0" actId="165"/>
          <ac:spMkLst>
            <pc:docMk/>
            <pc:sldMk cId="2758279909" sldId="256"/>
            <ac:spMk id="401" creationId="{3A84901D-D599-4D0C-84B4-E124E2559AA0}"/>
          </ac:spMkLst>
        </pc:spChg>
        <pc:spChg chg="mod topLvl">
          <ac:chgData name="Teresa Binks" userId="a2738410-2879-48a2-8c35-a24676bdb606" providerId="ADAL" clId="{64AC82A6-1E63-423C-88A3-911E310D6205}" dt="2019-05-01T12:28:20.106" v="0" actId="165"/>
          <ac:spMkLst>
            <pc:docMk/>
            <pc:sldMk cId="2758279909" sldId="256"/>
            <ac:spMk id="402" creationId="{20079F60-7050-466E-88D8-DDEBA5D86C1A}"/>
          </ac:spMkLst>
        </pc:spChg>
        <pc:spChg chg="mod topLvl">
          <ac:chgData name="Teresa Binks" userId="a2738410-2879-48a2-8c35-a24676bdb606" providerId="ADAL" clId="{64AC82A6-1E63-423C-88A3-911E310D6205}" dt="2019-05-01T12:28:20.106" v="0" actId="165"/>
          <ac:spMkLst>
            <pc:docMk/>
            <pc:sldMk cId="2758279909" sldId="256"/>
            <ac:spMk id="404" creationId="{8067B516-94FD-43E2-B1E1-37E73346FB87}"/>
          </ac:spMkLst>
        </pc:spChg>
        <pc:spChg chg="mod topLvl">
          <ac:chgData name="Teresa Binks" userId="a2738410-2879-48a2-8c35-a24676bdb606" providerId="ADAL" clId="{64AC82A6-1E63-423C-88A3-911E310D6205}" dt="2019-05-01T12:28:20.106" v="0" actId="165"/>
          <ac:spMkLst>
            <pc:docMk/>
            <pc:sldMk cId="2758279909" sldId="256"/>
            <ac:spMk id="574" creationId="{A30F2F8A-9826-4DCE-B91D-960344DBA280}"/>
          </ac:spMkLst>
        </pc:spChg>
        <pc:grpChg chg="mod topLvl">
          <ac:chgData name="Teresa Binks" userId="a2738410-2879-48a2-8c35-a24676bdb606" providerId="ADAL" clId="{64AC82A6-1E63-423C-88A3-911E310D6205}" dt="2019-05-01T12:28:20.106" v="0" actId="165"/>
          <ac:grpSpMkLst>
            <pc:docMk/>
            <pc:sldMk cId="2758279909" sldId="256"/>
            <ac:grpSpMk id="2" creationId="{73C3B1EE-E4C2-47EA-B212-4A61DF07829B}"/>
          </ac:grpSpMkLst>
        </pc:grpChg>
        <pc:grpChg chg="del">
          <ac:chgData name="Teresa Binks" userId="a2738410-2879-48a2-8c35-a24676bdb606" providerId="ADAL" clId="{64AC82A6-1E63-423C-88A3-911E310D6205}" dt="2019-05-01T12:28:20.106" v="0" actId="165"/>
          <ac:grpSpMkLst>
            <pc:docMk/>
            <pc:sldMk cId="2758279909" sldId="256"/>
            <ac:grpSpMk id="3" creationId="{190BD61D-C6EB-46D7-9626-CBED7216E30E}"/>
          </ac:grpSpMkLst>
        </pc:grpChg>
        <pc:grpChg chg="mod topLvl">
          <ac:chgData name="Teresa Binks" userId="a2738410-2879-48a2-8c35-a24676bdb606" providerId="ADAL" clId="{64AC82A6-1E63-423C-88A3-911E310D6205}" dt="2019-05-01T12:28:20.106" v="0" actId="165"/>
          <ac:grpSpMkLst>
            <pc:docMk/>
            <pc:sldMk cId="2758279909" sldId="256"/>
            <ac:grpSpMk id="338" creationId="{14A6C531-A362-4EE3-B876-1A86662CE5D5}"/>
          </ac:grpSpMkLst>
        </pc:grpChg>
        <pc:grpChg chg="mod topLvl">
          <ac:chgData name="Teresa Binks" userId="a2738410-2879-48a2-8c35-a24676bdb606" providerId="ADAL" clId="{64AC82A6-1E63-423C-88A3-911E310D6205}" dt="2019-05-01T12:28:20.106" v="0" actId="165"/>
          <ac:grpSpMkLst>
            <pc:docMk/>
            <pc:sldMk cId="2758279909" sldId="256"/>
            <ac:grpSpMk id="403" creationId="{F9544A3E-152D-4520-B7D5-580DC44AC52C}"/>
          </ac:grpSpMkLst>
        </pc:grpChg>
        <pc:grpChg chg="mod topLvl">
          <ac:chgData name="Teresa Binks" userId="a2738410-2879-48a2-8c35-a24676bdb606" providerId="ADAL" clId="{64AC82A6-1E63-423C-88A3-911E310D6205}" dt="2019-05-01T12:28:20.106" v="0" actId="165"/>
          <ac:grpSpMkLst>
            <pc:docMk/>
            <pc:sldMk cId="2758279909" sldId="256"/>
            <ac:grpSpMk id="406" creationId="{F2CBECE3-65FA-446F-B8C8-962071CF2DCB}"/>
          </ac:grpSpMkLst>
        </pc:grpChg>
        <pc:grpChg chg="mod topLvl">
          <ac:chgData name="Teresa Binks" userId="a2738410-2879-48a2-8c35-a24676bdb606" providerId="ADAL" clId="{64AC82A6-1E63-423C-88A3-911E310D6205}" dt="2019-05-01T12:28:20.106" v="0" actId="165"/>
          <ac:grpSpMkLst>
            <pc:docMk/>
            <pc:sldMk cId="2758279909" sldId="256"/>
            <ac:grpSpMk id="583" creationId="{B4959248-EC69-4F9C-AD79-CC55AA380AB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9760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8101013" y="0"/>
            <a:ext cx="6197600" cy="495300"/>
          </a:xfrm>
          <a:prstGeom prst="rect">
            <a:avLst/>
          </a:prstGeom>
        </p:spPr>
        <p:txBody>
          <a:bodyPr vert="horz" lIns="91440" tIns="45720" rIns="91440" bIns="45720" rtlCol="0"/>
          <a:lstStyle>
            <a:lvl1pPr algn="r">
              <a:defRPr sz="1200"/>
            </a:lvl1pPr>
          </a:lstStyle>
          <a:p>
            <a:fld id="{9605D932-D2CF-46C8-B29C-A24318E9D4AE}" type="datetimeFigureOut">
              <a:rPr lang="en-GB" smtClean="0"/>
              <a:t>29/11/2020</a:t>
            </a:fld>
            <a:endParaRPr lang="en-GB"/>
          </a:p>
        </p:txBody>
      </p:sp>
      <p:sp>
        <p:nvSpPr>
          <p:cNvPr id="4" name="Slide Image Placeholder 3"/>
          <p:cNvSpPr>
            <a:spLocks noGrp="1" noRot="1" noChangeAspect="1"/>
          </p:cNvSpPr>
          <p:nvPr>
            <p:ph type="sldImg" idx="2"/>
          </p:nvPr>
        </p:nvSpPr>
        <p:spPr>
          <a:xfrm>
            <a:off x="5486400" y="1233488"/>
            <a:ext cx="3328988"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430338" y="4751388"/>
            <a:ext cx="11441112" cy="38877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63"/>
            <a:ext cx="619760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8101013" y="9377363"/>
            <a:ext cx="6197600" cy="495300"/>
          </a:xfrm>
          <a:prstGeom prst="rect">
            <a:avLst/>
          </a:prstGeom>
        </p:spPr>
        <p:txBody>
          <a:bodyPr vert="horz" lIns="91440" tIns="45720" rIns="91440" bIns="45720" rtlCol="0" anchor="b"/>
          <a:lstStyle>
            <a:lvl1pPr algn="r">
              <a:defRPr sz="1200"/>
            </a:lvl1pPr>
          </a:lstStyle>
          <a:p>
            <a:fld id="{A590EE5D-452E-4B3E-98F4-C4B46D18576F}" type="slidenum">
              <a:rPr lang="en-GB" smtClean="0"/>
              <a:t>‹#›</a:t>
            </a:fld>
            <a:endParaRPr lang="en-GB"/>
          </a:p>
        </p:txBody>
      </p:sp>
    </p:spTree>
    <p:extLst>
      <p:ext uri="{BB962C8B-B14F-4D97-AF65-F5344CB8AC3E}">
        <p14:creationId xmlns:p14="http://schemas.microsoft.com/office/powerpoint/2010/main" val="2973364259"/>
      </p:ext>
    </p:extLst>
  </p:cSld>
  <p:clrMap bg1="lt1" tx1="dk1" bg2="lt2" tx2="dk2" accent1="accent1" accent2="accent2" accent3="accent3" accent4="accent4" accent5="accent5" accent6="accent6" hlink="hlink" folHlink="folHlink"/>
  <p:notesStyle>
    <a:lvl1pPr marL="0" algn="l" defTabSz="1728497" rtl="0" eaLnBrk="1" latinLnBrk="0" hangingPunct="1">
      <a:defRPr sz="2268" kern="1200">
        <a:solidFill>
          <a:schemeClr val="tx1"/>
        </a:solidFill>
        <a:latin typeface="+mn-lt"/>
        <a:ea typeface="+mn-ea"/>
        <a:cs typeface="+mn-cs"/>
      </a:defRPr>
    </a:lvl1pPr>
    <a:lvl2pPr marL="864248" algn="l" defTabSz="1728497" rtl="0" eaLnBrk="1" latinLnBrk="0" hangingPunct="1">
      <a:defRPr sz="2268" kern="1200">
        <a:solidFill>
          <a:schemeClr val="tx1"/>
        </a:solidFill>
        <a:latin typeface="+mn-lt"/>
        <a:ea typeface="+mn-ea"/>
        <a:cs typeface="+mn-cs"/>
      </a:defRPr>
    </a:lvl2pPr>
    <a:lvl3pPr marL="1728497" algn="l" defTabSz="1728497" rtl="0" eaLnBrk="1" latinLnBrk="0" hangingPunct="1">
      <a:defRPr sz="2268" kern="1200">
        <a:solidFill>
          <a:schemeClr val="tx1"/>
        </a:solidFill>
        <a:latin typeface="+mn-lt"/>
        <a:ea typeface="+mn-ea"/>
        <a:cs typeface="+mn-cs"/>
      </a:defRPr>
    </a:lvl3pPr>
    <a:lvl4pPr marL="2592746" algn="l" defTabSz="1728497" rtl="0" eaLnBrk="1" latinLnBrk="0" hangingPunct="1">
      <a:defRPr sz="2268" kern="1200">
        <a:solidFill>
          <a:schemeClr val="tx1"/>
        </a:solidFill>
        <a:latin typeface="+mn-lt"/>
        <a:ea typeface="+mn-ea"/>
        <a:cs typeface="+mn-cs"/>
      </a:defRPr>
    </a:lvl4pPr>
    <a:lvl5pPr marL="3456995" algn="l" defTabSz="1728497" rtl="0" eaLnBrk="1" latinLnBrk="0" hangingPunct="1">
      <a:defRPr sz="2268" kern="1200">
        <a:solidFill>
          <a:schemeClr val="tx1"/>
        </a:solidFill>
        <a:latin typeface="+mn-lt"/>
        <a:ea typeface="+mn-ea"/>
        <a:cs typeface="+mn-cs"/>
      </a:defRPr>
    </a:lvl5pPr>
    <a:lvl6pPr marL="4321243" algn="l" defTabSz="1728497" rtl="0" eaLnBrk="1" latinLnBrk="0" hangingPunct="1">
      <a:defRPr sz="2268" kern="1200">
        <a:solidFill>
          <a:schemeClr val="tx1"/>
        </a:solidFill>
        <a:latin typeface="+mn-lt"/>
        <a:ea typeface="+mn-ea"/>
        <a:cs typeface="+mn-cs"/>
      </a:defRPr>
    </a:lvl6pPr>
    <a:lvl7pPr marL="5185491" algn="l" defTabSz="1728497" rtl="0" eaLnBrk="1" latinLnBrk="0" hangingPunct="1">
      <a:defRPr sz="2268" kern="1200">
        <a:solidFill>
          <a:schemeClr val="tx1"/>
        </a:solidFill>
        <a:latin typeface="+mn-lt"/>
        <a:ea typeface="+mn-ea"/>
        <a:cs typeface="+mn-cs"/>
      </a:defRPr>
    </a:lvl7pPr>
    <a:lvl8pPr marL="6049742" algn="l" defTabSz="1728497" rtl="0" eaLnBrk="1" latinLnBrk="0" hangingPunct="1">
      <a:defRPr sz="2268" kern="1200">
        <a:solidFill>
          <a:schemeClr val="tx1"/>
        </a:solidFill>
        <a:latin typeface="+mn-lt"/>
        <a:ea typeface="+mn-ea"/>
        <a:cs typeface="+mn-cs"/>
      </a:defRPr>
    </a:lvl8pPr>
    <a:lvl9pPr marL="6913989" algn="l" defTabSz="1728497" rtl="0" eaLnBrk="1" latinLnBrk="0" hangingPunct="1">
      <a:defRPr sz="22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86400" y="1233488"/>
            <a:ext cx="3328988" cy="3332162"/>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90EE5D-452E-4B3E-98F4-C4B46D18576F}" type="slidenum">
              <a:rPr lang="en-GB" smtClean="0"/>
              <a:t>2</a:t>
            </a:fld>
            <a:endParaRPr lang="en-GB"/>
          </a:p>
        </p:txBody>
      </p:sp>
    </p:spTree>
    <p:extLst>
      <p:ext uri="{BB962C8B-B14F-4D97-AF65-F5344CB8AC3E}">
        <p14:creationId xmlns:p14="http://schemas.microsoft.com/office/powerpoint/2010/main" val="161743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886"/>
            <a:ext cx="30599777" cy="12533795"/>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9032"/>
            <a:ext cx="26999804" cy="8691984"/>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424562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26387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737"/>
            <a:ext cx="7762444" cy="305094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737"/>
            <a:ext cx="22837334" cy="305094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39149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115417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5341"/>
            <a:ext cx="31049774" cy="14975549"/>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2564"/>
            <a:ext cx="31049774" cy="7875287"/>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165055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686"/>
            <a:ext cx="15299889" cy="22842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686"/>
            <a:ext cx="15299889" cy="22842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161146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745"/>
            <a:ext cx="31049774" cy="69585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5327"/>
            <a:ext cx="15229574" cy="432515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50484"/>
            <a:ext cx="15229574" cy="193423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5327"/>
            <a:ext cx="15304578" cy="432515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50484"/>
            <a:ext cx="15304578" cy="193423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3A812-56E3-43DB-839C-3C26450B3226}" type="datetimeFigureOut">
              <a:rPr lang="en-GB" smtClean="0"/>
              <a:t>29/11/2020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79909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3A812-56E3-43DB-839C-3C26450B3226}" type="datetimeFigureOut">
              <a:rPr lang="en-GB" smtClean="0"/>
              <a:t>29/11/2020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88007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3A812-56E3-43DB-839C-3C26450B3226}" type="datetimeFigureOut">
              <a:rPr lang="en-GB" smtClean="0"/>
              <a:t>29/11/2020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64351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400088"/>
            <a:ext cx="11610853" cy="840030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532"/>
            <a:ext cx="18224867" cy="25584275"/>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800398"/>
            <a:ext cx="11610853" cy="2000907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97540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400088"/>
            <a:ext cx="11610853" cy="840030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532"/>
            <a:ext cx="18224867" cy="25584275"/>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800398"/>
            <a:ext cx="11610853" cy="2000907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98713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745"/>
            <a:ext cx="31049774" cy="69585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686"/>
            <a:ext cx="31049774" cy="228425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7903"/>
            <a:ext cx="8099941" cy="1916737"/>
          </a:xfrm>
          <a:prstGeom prst="rect">
            <a:avLst/>
          </a:prstGeom>
        </p:spPr>
        <p:txBody>
          <a:bodyPr vert="horz" lIns="91440" tIns="45720" rIns="91440" bIns="45720" rtlCol="0" anchor="ctr"/>
          <a:lstStyle>
            <a:lvl1pPr algn="l">
              <a:defRPr sz="4724">
                <a:solidFill>
                  <a:schemeClr val="tx1">
                    <a:tint val="75000"/>
                  </a:schemeClr>
                </a:solidFill>
              </a:defRPr>
            </a:lvl1pPr>
          </a:lstStyle>
          <a:p>
            <a:fld id="{5683A812-56E3-43DB-839C-3C26450B3226}" type="datetimeFigureOut">
              <a:rPr lang="en-GB" smtClean="0"/>
              <a:t>29/11/2020</a:t>
            </a:fld>
            <a:endParaRPr lang="en-GB"/>
          </a:p>
        </p:txBody>
      </p:sp>
      <p:sp>
        <p:nvSpPr>
          <p:cNvPr id="5" name="Footer Placeholder 4"/>
          <p:cNvSpPr>
            <a:spLocks noGrp="1"/>
          </p:cNvSpPr>
          <p:nvPr>
            <p:ph type="ftr" sz="quarter" idx="3"/>
          </p:nvPr>
        </p:nvSpPr>
        <p:spPr>
          <a:xfrm>
            <a:off x="11924913" y="33367903"/>
            <a:ext cx="12149912" cy="1916737"/>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5424815" y="33367903"/>
            <a:ext cx="8099941" cy="1916737"/>
          </a:xfrm>
          <a:prstGeom prst="rect">
            <a:avLst/>
          </a:prstGeom>
        </p:spPr>
        <p:txBody>
          <a:bodyPr vert="horz" lIns="91440" tIns="45720" rIns="91440" bIns="45720" rtlCol="0" anchor="ctr"/>
          <a:lstStyle>
            <a:lvl1pPr algn="r">
              <a:defRPr sz="4724">
                <a:solidFill>
                  <a:schemeClr val="tx1">
                    <a:tint val="75000"/>
                  </a:schemeClr>
                </a:solidFill>
              </a:defRPr>
            </a:lvl1pPr>
          </a:lstStyle>
          <a:p>
            <a:fld id="{662666DC-EA90-494A-A9FC-7B51AF764F0E}" type="slidenum">
              <a:rPr lang="en-GB" smtClean="0"/>
              <a:t>‹#›</a:t>
            </a:fld>
            <a:endParaRPr lang="en-GB"/>
          </a:p>
        </p:txBody>
      </p:sp>
    </p:spTree>
    <p:extLst>
      <p:ext uri="{BB962C8B-B14F-4D97-AF65-F5344CB8AC3E}">
        <p14:creationId xmlns:p14="http://schemas.microsoft.com/office/powerpoint/2010/main" val="27044926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microsoft.com/office/2007/relationships/hdphoto" Target="../media/hdphoto2.wdp"/><Relationship Id="rId26" Type="http://schemas.openxmlformats.org/officeDocument/2006/relationships/image" Target="../media/image25.png"/><Relationship Id="rId3" Type="http://schemas.openxmlformats.org/officeDocument/2006/relationships/image" Target="../media/image5.png"/><Relationship Id="rId21" Type="http://schemas.openxmlformats.org/officeDocument/2006/relationships/image" Target="../media/image20.png"/><Relationship Id="rId7" Type="http://schemas.microsoft.com/office/2007/relationships/hdphoto" Target="../media/hdphoto1.wdp"/><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4.svg"/><Relationship Id="rId2" Type="http://schemas.openxmlformats.org/officeDocument/2006/relationships/notesSlide" Target="../notesSlides/notesSlide1.xml"/><Relationship Id="rId16" Type="http://schemas.openxmlformats.org/officeDocument/2006/relationships/image" Target="../media/image17.png"/><Relationship Id="rId20" Type="http://schemas.microsoft.com/office/2007/relationships/hdphoto" Target="../media/hdphoto3.wdp"/><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image" Target="../media/image23.pn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2.pn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1.png"/><Relationship Id="rId27"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Arrow to text">
            <a:extLst>
              <a:ext uri="{FF2B5EF4-FFF2-40B4-BE49-F238E27FC236}">
                <a16:creationId xmlns:a16="http://schemas.microsoft.com/office/drawing/2014/main" id="{D27EB06E-385F-4255-8E78-D622EAAF5D52}"/>
              </a:ext>
            </a:extLst>
          </p:cNvPr>
          <p:cNvCxnSpPr>
            <a:cxnSpLocks/>
            <a:endCxn id="28" idx="1"/>
          </p:cNvCxnSpPr>
          <p:nvPr/>
        </p:nvCxnSpPr>
        <p:spPr>
          <a:xfrm flipV="1">
            <a:off x="31336459" y="12200018"/>
            <a:ext cx="3864963" cy="14242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Text starting in gutter">
            <a:extLst>
              <a:ext uri="{FF2B5EF4-FFF2-40B4-BE49-F238E27FC236}">
                <a16:creationId xmlns:a16="http://schemas.microsoft.com/office/drawing/2014/main" id="{866EBC49-8180-4056-978B-C248D04D30BF}"/>
              </a:ext>
            </a:extLst>
          </p:cNvPr>
          <p:cNvSpPr/>
          <p:nvPr/>
        </p:nvSpPr>
        <p:spPr>
          <a:xfrm>
            <a:off x="38801076" y="11807769"/>
            <a:ext cx="5416132" cy="784494"/>
          </a:xfrm>
          <a:prstGeom prst="rect">
            <a:avLst/>
          </a:prstGeom>
          <a:noFill/>
        </p:spPr>
        <p:txBody>
          <a:bodyPr wrap="none" lIns="137145" tIns="68572" rIns="137145" bIns="68572">
            <a:spAutoFit/>
          </a:bodyPr>
          <a:lstStyle/>
          <a:p>
            <a:pPr algn="ctr"/>
            <a:r>
              <a:rPr lang="en-US" sz="4198" dirty="0">
                <a:ln w="0"/>
                <a:effectLst>
                  <a:outerShdw blurRad="38100" dist="19050" dir="2700000" algn="tl" rotWithShape="0">
                    <a:schemeClr val="dk1">
                      <a:alpha val="40000"/>
                    </a:schemeClr>
                  </a:outerShdw>
                </a:effectLst>
              </a:rPr>
              <a:t>This text is in the gutter</a:t>
            </a:r>
          </a:p>
        </p:txBody>
      </p:sp>
      <p:grpSp>
        <p:nvGrpSpPr>
          <p:cNvPr id="17" name="Zoom Screenshot">
            <a:extLst>
              <a:ext uri="{FF2B5EF4-FFF2-40B4-BE49-F238E27FC236}">
                <a16:creationId xmlns:a16="http://schemas.microsoft.com/office/drawing/2014/main" id="{060FAB0E-9EF2-4003-9DC8-33344BEF504D}"/>
              </a:ext>
            </a:extLst>
          </p:cNvPr>
          <p:cNvGrpSpPr/>
          <p:nvPr/>
        </p:nvGrpSpPr>
        <p:grpSpPr>
          <a:xfrm>
            <a:off x="17265632" y="14648714"/>
            <a:ext cx="14718809" cy="3814974"/>
            <a:chOff x="3728720" y="6599924"/>
            <a:chExt cx="6668068" cy="1728299"/>
          </a:xfrm>
        </p:grpSpPr>
        <p:grpSp>
          <p:nvGrpSpPr>
            <p:cNvPr id="15" name="Group 14">
              <a:extLst>
                <a:ext uri="{FF2B5EF4-FFF2-40B4-BE49-F238E27FC236}">
                  <a16:creationId xmlns:a16="http://schemas.microsoft.com/office/drawing/2014/main" id="{840DFC6F-0159-4E20-B78B-865B81482F06}"/>
                </a:ext>
              </a:extLst>
            </p:cNvPr>
            <p:cNvGrpSpPr/>
            <p:nvPr/>
          </p:nvGrpSpPr>
          <p:grpSpPr>
            <a:xfrm>
              <a:off x="3728720" y="6599924"/>
              <a:ext cx="6668068" cy="1728299"/>
              <a:chOff x="3728720" y="6599924"/>
              <a:chExt cx="6668068" cy="1728299"/>
            </a:xfrm>
          </p:grpSpPr>
          <p:pic>
            <p:nvPicPr>
              <p:cNvPr id="12" name="White layer">
                <a:extLst>
                  <a:ext uri="{FF2B5EF4-FFF2-40B4-BE49-F238E27FC236}">
                    <a16:creationId xmlns:a16="http://schemas.microsoft.com/office/drawing/2014/main" id="{E4F164F1-87CF-438F-A039-D7870350AE53}"/>
                  </a:ext>
                </a:extLst>
              </p:cNvPr>
              <p:cNvPicPr>
                <a:picLocks noChangeAspect="1"/>
              </p:cNvPicPr>
              <p:nvPr/>
            </p:nvPicPr>
            <p:blipFill>
              <a:blip r:embed="rId2"/>
              <a:stretch>
                <a:fillRect/>
              </a:stretch>
            </p:blipFill>
            <p:spPr>
              <a:xfrm>
                <a:off x="3738879" y="6609300"/>
                <a:ext cx="6657909" cy="1718923"/>
              </a:xfrm>
              <a:prstGeom prst="rect">
                <a:avLst/>
              </a:prstGeom>
              <a:blipFill dpi="0" rotWithShape="1">
                <a:blip r:embed="rId3">
                  <a:alphaModFix amt="36000"/>
                </a:blip>
                <a:srcRect/>
                <a:tile tx="0" ty="0" sx="100000" sy="100000" flip="none" algn="tl"/>
              </a:blipFill>
            </p:spPr>
          </p:pic>
          <p:sp>
            <p:nvSpPr>
              <p:cNvPr id="14" name="Screenshot">
                <a:extLst>
                  <a:ext uri="{FF2B5EF4-FFF2-40B4-BE49-F238E27FC236}">
                    <a16:creationId xmlns:a16="http://schemas.microsoft.com/office/drawing/2014/main" id="{F8307427-8686-4D1E-AEE2-6BE0C7347916}"/>
                  </a:ext>
                </a:extLst>
              </p:cNvPr>
              <p:cNvSpPr/>
              <p:nvPr/>
            </p:nvSpPr>
            <p:spPr>
              <a:xfrm>
                <a:off x="3728720" y="6599924"/>
                <a:ext cx="6664960" cy="17272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13" name="Screenshot intense">
                <a:extLst>
                  <a:ext uri="{FF2B5EF4-FFF2-40B4-BE49-F238E27FC236}">
                    <a16:creationId xmlns:a16="http://schemas.microsoft.com/office/drawing/2014/main" id="{7DF7EC13-5458-4C54-A0DB-B40F1B5DF637}"/>
                  </a:ext>
                </a:extLst>
              </p:cNvPr>
              <p:cNvPicPr>
                <a:picLocks noChangeAspect="1"/>
              </p:cNvPicPr>
              <p:nvPr/>
            </p:nvPicPr>
            <p:blipFill rotWithShape="1">
              <a:blip r:embed="rId2"/>
              <a:srcRect l="50205" t="84089" r="18817"/>
              <a:stretch/>
            </p:blipFill>
            <p:spPr>
              <a:xfrm>
                <a:off x="7067833" y="8040084"/>
                <a:ext cx="2062480" cy="273490"/>
              </a:xfrm>
              <a:prstGeom prst="rect">
                <a:avLst/>
              </a:prstGeom>
            </p:spPr>
          </p:pic>
        </p:grpSp>
        <p:sp>
          <p:nvSpPr>
            <p:cNvPr id="16" name="Blue rectangle">
              <a:extLst>
                <a:ext uri="{FF2B5EF4-FFF2-40B4-BE49-F238E27FC236}">
                  <a16:creationId xmlns:a16="http://schemas.microsoft.com/office/drawing/2014/main" id="{B0D83743-0965-44D6-9AFB-1E90DC64A9DD}"/>
                </a:ext>
              </a:extLst>
            </p:cNvPr>
            <p:cNvSpPr/>
            <p:nvPr/>
          </p:nvSpPr>
          <p:spPr>
            <a:xfrm>
              <a:off x="6990080" y="7924800"/>
              <a:ext cx="2255520" cy="402324"/>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grpSp>
        <p:nvGrpSpPr>
          <p:cNvPr id="27" name="Object Selection Pane Screenshot">
            <a:extLst>
              <a:ext uri="{FF2B5EF4-FFF2-40B4-BE49-F238E27FC236}">
                <a16:creationId xmlns:a16="http://schemas.microsoft.com/office/drawing/2014/main" id="{DF395ED3-07D8-4479-898F-0E693CC02910}"/>
              </a:ext>
            </a:extLst>
          </p:cNvPr>
          <p:cNvGrpSpPr/>
          <p:nvPr/>
        </p:nvGrpSpPr>
        <p:grpSpPr>
          <a:xfrm>
            <a:off x="21148415" y="25915887"/>
            <a:ext cx="10495720" cy="4178719"/>
            <a:chOff x="-1" y="2250812"/>
            <a:chExt cx="12808651" cy="5099577"/>
          </a:xfrm>
        </p:grpSpPr>
        <p:pic>
          <p:nvPicPr>
            <p:cNvPr id="19" name="Screenshot">
              <a:extLst>
                <a:ext uri="{FF2B5EF4-FFF2-40B4-BE49-F238E27FC236}">
                  <a16:creationId xmlns:a16="http://schemas.microsoft.com/office/drawing/2014/main" id="{B1FA7C1F-4E07-4D57-9CD9-B6D99A3D95A8}"/>
                </a:ext>
              </a:extLst>
            </p:cNvPr>
            <p:cNvPicPr>
              <a:picLocks noChangeAspect="1"/>
            </p:cNvPicPr>
            <p:nvPr/>
          </p:nvPicPr>
          <p:blipFill>
            <a:blip r:embed="rId4"/>
            <a:stretch>
              <a:fillRect/>
            </a:stretch>
          </p:blipFill>
          <p:spPr>
            <a:xfrm>
              <a:off x="-1" y="2250812"/>
              <a:ext cx="12801601" cy="5099577"/>
            </a:xfrm>
            <a:prstGeom prst="rect">
              <a:avLst/>
            </a:prstGeom>
            <a:ln w="19050">
              <a:noFill/>
            </a:ln>
          </p:spPr>
        </p:pic>
        <p:sp>
          <p:nvSpPr>
            <p:cNvPr id="21" name="Blue Rectangle">
              <a:extLst>
                <a:ext uri="{FF2B5EF4-FFF2-40B4-BE49-F238E27FC236}">
                  <a16:creationId xmlns:a16="http://schemas.microsoft.com/office/drawing/2014/main" id="{23A3134A-3EF0-4AFC-9116-364C572254E8}"/>
                </a:ext>
              </a:extLst>
            </p:cNvPr>
            <p:cNvSpPr/>
            <p:nvPr/>
          </p:nvSpPr>
          <p:spPr>
            <a:xfrm>
              <a:off x="670058" y="2257449"/>
              <a:ext cx="701541"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22" name="Blue Rectangle">
              <a:extLst>
                <a:ext uri="{FF2B5EF4-FFF2-40B4-BE49-F238E27FC236}">
                  <a16:creationId xmlns:a16="http://schemas.microsoft.com/office/drawing/2014/main" id="{A22FEC9F-FA1F-4C1A-B5CA-1051BD6D8035}"/>
                </a:ext>
              </a:extLst>
            </p:cNvPr>
            <p:cNvSpPr/>
            <p:nvPr/>
          </p:nvSpPr>
          <p:spPr>
            <a:xfrm>
              <a:off x="7004310" y="3130080"/>
              <a:ext cx="917613"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23" name="Blue Rectangle">
              <a:extLst>
                <a:ext uri="{FF2B5EF4-FFF2-40B4-BE49-F238E27FC236}">
                  <a16:creationId xmlns:a16="http://schemas.microsoft.com/office/drawing/2014/main" id="{DFEC152C-DC6C-4935-8F81-F0C8C01B5F92}"/>
                </a:ext>
              </a:extLst>
            </p:cNvPr>
            <p:cNvSpPr/>
            <p:nvPr/>
          </p:nvSpPr>
          <p:spPr>
            <a:xfrm>
              <a:off x="7004310" y="4013093"/>
              <a:ext cx="1662171"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26" name="Blue Rectangle">
              <a:extLst>
                <a:ext uri="{FF2B5EF4-FFF2-40B4-BE49-F238E27FC236}">
                  <a16:creationId xmlns:a16="http://schemas.microsoft.com/office/drawing/2014/main" id="{F4486229-B3C0-477F-A5CC-0C0E635F0FD6}"/>
                </a:ext>
              </a:extLst>
            </p:cNvPr>
            <p:cNvSpPr/>
            <p:nvPr/>
          </p:nvSpPr>
          <p:spPr>
            <a:xfrm>
              <a:off x="9814561" y="3723465"/>
              <a:ext cx="2994089" cy="184388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grpSp>
        <p:nvGrpSpPr>
          <p:cNvPr id="10" name="Normal View Screenshot">
            <a:extLst>
              <a:ext uri="{FF2B5EF4-FFF2-40B4-BE49-F238E27FC236}">
                <a16:creationId xmlns:a16="http://schemas.microsoft.com/office/drawing/2014/main" id="{4D6BF69D-B04C-42DF-8983-056BEC7AFFEE}"/>
              </a:ext>
            </a:extLst>
          </p:cNvPr>
          <p:cNvGrpSpPr/>
          <p:nvPr/>
        </p:nvGrpSpPr>
        <p:grpSpPr>
          <a:xfrm>
            <a:off x="14335237" y="8157466"/>
            <a:ext cx="11154505" cy="2325884"/>
            <a:chOff x="2037741" y="3890835"/>
            <a:chExt cx="8726118" cy="1819529"/>
          </a:xfrm>
        </p:grpSpPr>
        <p:pic>
          <p:nvPicPr>
            <p:cNvPr id="7" name="Menu Screenshot">
              <a:extLst>
                <a:ext uri="{FF2B5EF4-FFF2-40B4-BE49-F238E27FC236}">
                  <a16:creationId xmlns:a16="http://schemas.microsoft.com/office/drawing/2014/main" id="{F32FB12B-F680-4385-BFB2-036277257152}"/>
                </a:ext>
              </a:extLst>
            </p:cNvPr>
            <p:cNvPicPr>
              <a:picLocks noChangeAspect="1"/>
            </p:cNvPicPr>
            <p:nvPr/>
          </p:nvPicPr>
          <p:blipFill>
            <a:blip r:embed="rId5"/>
            <a:stretch>
              <a:fillRect/>
            </a:stretch>
          </p:blipFill>
          <p:spPr>
            <a:xfrm>
              <a:off x="2037741" y="3890835"/>
              <a:ext cx="8726118" cy="1819529"/>
            </a:xfrm>
            <a:prstGeom prst="rect">
              <a:avLst/>
            </a:prstGeom>
          </p:spPr>
        </p:pic>
        <p:sp>
          <p:nvSpPr>
            <p:cNvPr id="8" name="Blue Rectangle">
              <a:extLst>
                <a:ext uri="{FF2B5EF4-FFF2-40B4-BE49-F238E27FC236}">
                  <a16:creationId xmlns:a16="http://schemas.microsoft.com/office/drawing/2014/main" id="{91D67760-FDA1-4D14-B91C-5EB5C93E4D86}"/>
                </a:ext>
              </a:extLst>
            </p:cNvPr>
            <p:cNvSpPr/>
            <p:nvPr/>
          </p:nvSpPr>
          <p:spPr>
            <a:xfrm>
              <a:off x="8097520" y="4175760"/>
              <a:ext cx="833120" cy="624840"/>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9" name="Blue Rectangle">
              <a:extLst>
                <a:ext uri="{FF2B5EF4-FFF2-40B4-BE49-F238E27FC236}">
                  <a16:creationId xmlns:a16="http://schemas.microsoft.com/office/drawing/2014/main" id="{5A7F717F-359E-4028-9683-8AC027D23BF9}"/>
                </a:ext>
              </a:extLst>
            </p:cNvPr>
            <p:cNvSpPr/>
            <p:nvPr/>
          </p:nvSpPr>
          <p:spPr>
            <a:xfrm>
              <a:off x="2037741" y="4673600"/>
              <a:ext cx="674979" cy="843280"/>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sp>
        <p:nvSpPr>
          <p:cNvPr id="4" name="Title">
            <a:extLst>
              <a:ext uri="{FF2B5EF4-FFF2-40B4-BE49-F238E27FC236}">
                <a16:creationId xmlns:a16="http://schemas.microsoft.com/office/drawing/2014/main" id="{344171C2-35D9-4D58-B339-89ACF85B7952}"/>
              </a:ext>
            </a:extLst>
          </p:cNvPr>
          <p:cNvSpPr>
            <a:spLocks noGrp="1"/>
          </p:cNvSpPr>
          <p:nvPr>
            <p:ph type="title"/>
          </p:nvPr>
        </p:nvSpPr>
        <p:spPr>
          <a:xfrm>
            <a:off x="4015297" y="4868679"/>
            <a:ext cx="16560244" cy="970488"/>
          </a:xfrm>
        </p:spPr>
        <p:txBody>
          <a:bodyPr>
            <a:normAutofit/>
          </a:bodyPr>
          <a:lstStyle/>
          <a:p>
            <a:r>
              <a:rPr lang="en-GB" sz="5999" dirty="0"/>
              <a:t>Recommendations for how to use this file</a:t>
            </a:r>
          </a:p>
        </p:txBody>
      </p:sp>
      <p:sp>
        <p:nvSpPr>
          <p:cNvPr id="5" name="Main text">
            <a:extLst>
              <a:ext uri="{FF2B5EF4-FFF2-40B4-BE49-F238E27FC236}">
                <a16:creationId xmlns:a16="http://schemas.microsoft.com/office/drawing/2014/main" id="{1BC129D7-6547-4165-B231-612E1CB21375}"/>
              </a:ext>
            </a:extLst>
          </p:cNvPr>
          <p:cNvSpPr>
            <a:spLocks noGrp="1"/>
          </p:cNvSpPr>
          <p:nvPr>
            <p:ph idx="1"/>
          </p:nvPr>
        </p:nvSpPr>
        <p:spPr>
          <a:xfrm>
            <a:off x="4015302" y="6021836"/>
            <a:ext cx="28257707" cy="26379041"/>
          </a:xfrm>
        </p:spPr>
        <p:txBody>
          <a:bodyPr>
            <a:normAutofit/>
          </a:bodyPr>
          <a:lstStyle/>
          <a:p>
            <a:r>
              <a:rPr lang="en-GB" sz="4400" dirty="0"/>
              <a:t>This isn’t a presentation – it’s </a:t>
            </a:r>
            <a:r>
              <a:rPr lang="en-GB" sz="4400" b="1" dirty="0"/>
              <a:t>a file for you to edit</a:t>
            </a:r>
          </a:p>
          <a:p>
            <a:r>
              <a:rPr lang="en-GB" sz="4400" b="1" dirty="0"/>
              <a:t>Create your own copy </a:t>
            </a:r>
            <a:r>
              <a:rPr lang="en-GB" sz="4400" dirty="0"/>
              <a:t>of this file</a:t>
            </a:r>
          </a:p>
          <a:p>
            <a:r>
              <a:rPr lang="en-GB" sz="4400" dirty="0"/>
              <a:t>Set the </a:t>
            </a:r>
            <a:r>
              <a:rPr lang="en-GB" sz="4400" b="1" dirty="0"/>
              <a:t>View to Normal </a:t>
            </a:r>
            <a:r>
              <a:rPr lang="en-GB" sz="4400" dirty="0"/>
              <a:t>if it isn’t already</a:t>
            </a:r>
          </a:p>
          <a:p>
            <a:endParaRPr lang="en-GB" sz="4400" dirty="0"/>
          </a:p>
          <a:p>
            <a:endParaRPr lang="en-GB" sz="4400" dirty="0"/>
          </a:p>
          <a:p>
            <a:endParaRPr lang="en-GB" sz="4400" dirty="0"/>
          </a:p>
          <a:p>
            <a:r>
              <a:rPr lang="en-GB" sz="4400" b="1" dirty="0"/>
              <a:t>Images in the gutter</a:t>
            </a:r>
            <a:r>
              <a:rPr lang="en-GB" sz="4400" dirty="0"/>
              <a:t>. You will be creating a “Cloud” out of the images in the gutter (the grey area around the slides):</a:t>
            </a:r>
            <a:br>
              <a:rPr lang="en-GB" sz="4400" dirty="0"/>
            </a:br>
            <a:r>
              <a:rPr lang="en-GB" sz="4400" dirty="0"/>
              <a:t>You can click and drag them on to the slide.</a:t>
            </a:r>
          </a:p>
          <a:p>
            <a:r>
              <a:rPr lang="en-GB" sz="4400" b="1" dirty="0"/>
              <a:t>Zoom rather than resize.</a:t>
            </a:r>
            <a:r>
              <a:rPr lang="en-GB" sz="4400" dirty="0"/>
              <a:t> The images on the following slides have been scaled to fit with each other. Rather than changing the size of any of them, we suggest you zoom in when they are too small. For Windows users, you can hold down the Control Key and scroll your mouse wheel to zoom. Both Windows and Mac users may find pinching on their trackpad works too.</a:t>
            </a:r>
            <a:br>
              <a:rPr lang="en-GB" sz="4400" dirty="0"/>
            </a:br>
            <a:r>
              <a:rPr lang="en-GB" sz="4400" dirty="0"/>
              <a:t>PowerPoint’s manual zoom control is in the bottom right of the window: </a:t>
            </a:r>
            <a:br>
              <a:rPr lang="en-GB" sz="4400" dirty="0"/>
            </a:br>
            <a:br>
              <a:rPr lang="en-GB" sz="4400" dirty="0"/>
            </a:br>
            <a:endParaRPr lang="en-GB" sz="4400" dirty="0"/>
          </a:p>
          <a:p>
            <a:endParaRPr lang="en-GB" sz="4400" dirty="0"/>
          </a:p>
          <a:p>
            <a:endParaRPr lang="en-GB" sz="4400" b="1" dirty="0"/>
          </a:p>
          <a:p>
            <a:r>
              <a:rPr lang="en-GB" sz="4400" b="1" dirty="0"/>
              <a:t>Avoid </a:t>
            </a:r>
            <a:r>
              <a:rPr lang="en-GB" sz="4400" b="1" dirty="0" err="1"/>
              <a:t>Copy+Paste</a:t>
            </a:r>
            <a:r>
              <a:rPr lang="en-GB" sz="4400" b="1" dirty="0"/>
              <a:t>.</a:t>
            </a:r>
            <a:r>
              <a:rPr lang="en-GB" sz="4400" dirty="0"/>
              <a:t> Azure for Normal People leans heavily on a metaphor of how painful it is to manually do the same thing over and over again. To get the intended experience: </a:t>
            </a:r>
            <a:r>
              <a:rPr lang="en-GB" sz="4400" b="1" dirty="0"/>
              <a:t>avoid </a:t>
            </a:r>
            <a:r>
              <a:rPr lang="en-GB" sz="4400" b="1" dirty="0" err="1"/>
              <a:t>Copy+Paste</a:t>
            </a:r>
            <a:r>
              <a:rPr lang="en-GB" sz="4400" dirty="0"/>
              <a:t>. You shouldn’t need it - there are enough copies of the images in the gutter to complete the workshop without creating more with Ctrl-C, Ctrl-V.</a:t>
            </a:r>
          </a:p>
          <a:p>
            <a:endParaRPr lang="en-GB" sz="4400" dirty="0"/>
          </a:p>
          <a:p>
            <a:r>
              <a:rPr lang="en-GB" sz="4400" dirty="0"/>
              <a:t>You may find the </a:t>
            </a:r>
            <a:r>
              <a:rPr lang="en-GB" sz="4400" b="1" dirty="0"/>
              <a:t>Object Selection Pane</a:t>
            </a:r>
            <a:r>
              <a:rPr lang="en-GB" sz="4400" dirty="0"/>
              <a:t> useful to have open.</a:t>
            </a:r>
            <a:br>
              <a:rPr lang="en-GB" sz="4400" dirty="0"/>
            </a:br>
            <a:r>
              <a:rPr lang="en-GB" sz="4400" dirty="0"/>
              <a:t>Use the little triangles to collapse groups of objects</a:t>
            </a:r>
          </a:p>
          <a:p>
            <a:r>
              <a:rPr lang="en-GB" sz="4400" dirty="0"/>
              <a:t>Selecting an object and pressing the </a:t>
            </a:r>
            <a:r>
              <a:rPr lang="en-GB" sz="4400" b="1" dirty="0"/>
              <a:t>arrow keys</a:t>
            </a:r>
            <a:r>
              <a:rPr lang="en-GB" sz="4400" dirty="0"/>
              <a:t> will nudge it around</a:t>
            </a:r>
          </a:p>
          <a:p>
            <a:r>
              <a:rPr lang="en-GB" sz="4400" dirty="0"/>
              <a:t>You can </a:t>
            </a:r>
            <a:r>
              <a:rPr lang="en-GB" sz="4400" b="1" dirty="0"/>
              <a:t>Group Objects </a:t>
            </a:r>
            <a:r>
              <a:rPr lang="en-GB" sz="4400" dirty="0"/>
              <a:t>to make them easier to move around as a set.</a:t>
            </a:r>
            <a:br>
              <a:rPr lang="en-GB" sz="4400" dirty="0"/>
            </a:br>
            <a:r>
              <a:rPr lang="en-GB" sz="4400" dirty="0"/>
              <a:t>Select the objects and press </a:t>
            </a:r>
            <a:r>
              <a:rPr lang="en-GB" sz="4400" dirty="0" err="1"/>
              <a:t>Ctrl+G</a:t>
            </a:r>
            <a:r>
              <a:rPr lang="en-GB" sz="4400" dirty="0"/>
              <a:t>. To ungroup, select the group and </a:t>
            </a:r>
            <a:br>
              <a:rPr lang="en-GB" sz="4400" dirty="0"/>
            </a:br>
            <a:r>
              <a:rPr lang="en-GB" sz="4400" dirty="0"/>
              <a:t>press </a:t>
            </a:r>
            <a:r>
              <a:rPr lang="en-GB" sz="4400" dirty="0" err="1"/>
              <a:t>Ctrl+Shift+G</a:t>
            </a:r>
            <a:endParaRPr lang="en-GB" sz="4400" dirty="0"/>
          </a:p>
          <a:p>
            <a:r>
              <a:rPr lang="en-GB" sz="4400" dirty="0"/>
              <a:t>If you keep accidentally scrolling to this slide, delete it</a:t>
            </a:r>
          </a:p>
        </p:txBody>
      </p:sp>
    </p:spTree>
    <p:extLst>
      <p:ext uri="{BB962C8B-B14F-4D97-AF65-F5344CB8AC3E}">
        <p14:creationId xmlns:p14="http://schemas.microsoft.com/office/powerpoint/2010/main" val="364126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Subscription">
            <a:extLst>
              <a:ext uri="{FF2B5EF4-FFF2-40B4-BE49-F238E27FC236}">
                <a16:creationId xmlns:a16="http://schemas.microsoft.com/office/drawing/2014/main" id="{C21FDBC5-7547-4270-B18C-B187EDFADBE5}"/>
              </a:ext>
            </a:extLst>
          </p:cNvPr>
          <p:cNvGrpSpPr/>
          <p:nvPr/>
        </p:nvGrpSpPr>
        <p:grpSpPr>
          <a:xfrm>
            <a:off x="14743997" y="280362"/>
            <a:ext cx="20948992" cy="19189339"/>
            <a:chOff x="3584116" y="-2862999"/>
            <a:chExt cx="8930661" cy="12177528"/>
          </a:xfrm>
        </p:grpSpPr>
        <p:sp>
          <p:nvSpPr>
            <p:cNvPr id="573" name="Subscription box">
              <a:extLst>
                <a:ext uri="{FF2B5EF4-FFF2-40B4-BE49-F238E27FC236}">
                  <a16:creationId xmlns:a16="http://schemas.microsoft.com/office/drawing/2014/main" id="{E6E24A81-4DA0-431B-A424-1F323D5C7440}"/>
                </a:ext>
              </a:extLst>
            </p:cNvPr>
            <p:cNvSpPr/>
            <p:nvPr/>
          </p:nvSpPr>
          <p:spPr>
            <a:xfrm>
              <a:off x="3852431" y="-2862999"/>
              <a:ext cx="8662346" cy="12177528"/>
            </a:xfrm>
            <a:prstGeom prst="rect">
              <a:avLst/>
            </a:prstGeom>
            <a:solidFill>
              <a:schemeClr val="accent4">
                <a:lumMod val="20000"/>
                <a:lumOff val="8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578" name="Subscription Symbol">
              <a:extLst>
                <a:ext uri="{FF2B5EF4-FFF2-40B4-BE49-F238E27FC236}">
                  <a16:creationId xmlns:a16="http://schemas.microsoft.com/office/drawing/2014/main" id="{E0FA830E-3BD0-4C7D-B0E2-46FBD1B4FAFE}"/>
                </a:ext>
              </a:extLst>
            </p:cNvPr>
            <p:cNvGrpSpPr/>
            <p:nvPr/>
          </p:nvGrpSpPr>
          <p:grpSpPr>
            <a:xfrm>
              <a:off x="3584116" y="-2703011"/>
              <a:ext cx="545957" cy="1446129"/>
              <a:chOff x="-480426" y="-1613462"/>
              <a:chExt cx="545957" cy="1446129"/>
            </a:xfrm>
          </p:grpSpPr>
          <p:sp>
            <p:nvSpPr>
              <p:cNvPr id="577" name="Rectangle 576">
                <a:extLst>
                  <a:ext uri="{FF2B5EF4-FFF2-40B4-BE49-F238E27FC236}">
                    <a16:creationId xmlns:a16="http://schemas.microsoft.com/office/drawing/2014/main" id="{F774E0A6-5B14-48D9-BF99-65307C8D9650}"/>
                  </a:ext>
                </a:extLst>
              </p:cNvPr>
              <p:cNvSpPr/>
              <p:nvPr/>
            </p:nvSpPr>
            <p:spPr>
              <a:xfrm>
                <a:off x="-309046" y="-1464094"/>
                <a:ext cx="203197" cy="2350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576" name="Picture 575">
                <a:extLst>
                  <a:ext uri="{FF2B5EF4-FFF2-40B4-BE49-F238E27FC236}">
                    <a16:creationId xmlns:a16="http://schemas.microsoft.com/office/drawing/2014/main" id="{DCAFE71A-800D-4C05-922B-A30DF3818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26" y="-1613462"/>
                <a:ext cx="545957" cy="1446129"/>
              </a:xfrm>
              <a:prstGeom prst="rect">
                <a:avLst/>
              </a:prstGeom>
            </p:spPr>
          </p:pic>
        </p:grpSp>
      </p:grpSp>
      <p:grpSp>
        <p:nvGrpSpPr>
          <p:cNvPr id="11" name="Azure Active Directory">
            <a:extLst>
              <a:ext uri="{FF2B5EF4-FFF2-40B4-BE49-F238E27FC236}">
                <a16:creationId xmlns:a16="http://schemas.microsoft.com/office/drawing/2014/main" id="{06D18400-92FE-469C-984C-A4FCC369A04F}"/>
              </a:ext>
            </a:extLst>
          </p:cNvPr>
          <p:cNvGrpSpPr/>
          <p:nvPr/>
        </p:nvGrpSpPr>
        <p:grpSpPr>
          <a:xfrm>
            <a:off x="592389" y="562442"/>
            <a:ext cx="6034252" cy="5285499"/>
            <a:chOff x="1789106" y="6842758"/>
            <a:chExt cx="2430084" cy="2128550"/>
          </a:xfrm>
        </p:grpSpPr>
        <p:pic>
          <p:nvPicPr>
            <p:cNvPr id="1026" name="Picture 2" descr="http://www.clker.com/cliparts/6/w/x/R/M/N/open-book-outline-md.png">
              <a:extLst>
                <a:ext uri="{FF2B5EF4-FFF2-40B4-BE49-F238E27FC236}">
                  <a16:creationId xmlns:a16="http://schemas.microsoft.com/office/drawing/2014/main" id="{032B6C10-FB28-4BE5-B55D-6353277E4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06" y="6842758"/>
              <a:ext cx="2430084" cy="19505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70227C-3F25-4880-AC33-91A6D0187834}"/>
                </a:ext>
              </a:extLst>
            </p:cNvPr>
            <p:cNvSpPr txBox="1"/>
            <p:nvPr/>
          </p:nvSpPr>
          <p:spPr>
            <a:xfrm>
              <a:off x="2086911" y="7165884"/>
              <a:ext cx="1877898" cy="371839"/>
            </a:xfrm>
            <a:prstGeom prst="rect">
              <a:avLst/>
            </a:prstGeom>
            <a:solidFill>
              <a:schemeClr val="bg1"/>
            </a:solidFill>
            <a:ln>
              <a:solidFill>
                <a:schemeClr val="bg1">
                  <a:lumMod val="95000"/>
                </a:schemeClr>
              </a:solidFill>
            </a:ln>
          </p:spPr>
          <p:txBody>
            <a:bodyPr wrap="square" rtlCol="0" anchor="ctr">
              <a:spAutoFit/>
            </a:bodyPr>
            <a:lstStyle/>
            <a:p>
              <a:r>
                <a:rPr lang="en-GB" sz="5400" dirty="0"/>
                <a:t>name</a:t>
              </a:r>
            </a:p>
          </p:txBody>
        </p:sp>
        <p:sp>
          <p:nvSpPr>
            <p:cNvPr id="486" name="TextBox 485">
              <a:extLst>
                <a:ext uri="{FF2B5EF4-FFF2-40B4-BE49-F238E27FC236}">
                  <a16:creationId xmlns:a16="http://schemas.microsoft.com/office/drawing/2014/main" id="{12B61A15-C632-4A46-9F1A-257201D415A1}"/>
                </a:ext>
              </a:extLst>
            </p:cNvPr>
            <p:cNvSpPr txBox="1"/>
            <p:nvPr/>
          </p:nvSpPr>
          <p:spPr>
            <a:xfrm>
              <a:off x="2127387" y="7792178"/>
              <a:ext cx="1877898" cy="371839"/>
            </a:xfrm>
            <a:prstGeom prst="rect">
              <a:avLst/>
            </a:prstGeom>
            <a:solidFill>
              <a:schemeClr val="bg1"/>
            </a:solidFill>
            <a:ln>
              <a:solidFill>
                <a:schemeClr val="bg1">
                  <a:lumMod val="95000"/>
                </a:schemeClr>
              </a:solidFill>
            </a:ln>
          </p:spPr>
          <p:txBody>
            <a:bodyPr wrap="square" rtlCol="0" anchor="ctr">
              <a:spAutoFit/>
            </a:bodyPr>
            <a:lstStyle/>
            <a:p>
              <a:r>
                <a:rPr lang="en-GB" sz="5400" dirty="0"/>
                <a:t>name</a:t>
              </a:r>
            </a:p>
          </p:txBody>
        </p:sp>
        <p:pic>
          <p:nvPicPr>
            <p:cNvPr id="68" name="Picture 67" descr="Image result for azure active directory">
              <a:extLst>
                <a:ext uri="{FF2B5EF4-FFF2-40B4-BE49-F238E27FC236}">
                  <a16:creationId xmlns:a16="http://schemas.microsoft.com/office/drawing/2014/main" id="{3DE95FC9-46E7-405A-A11E-BD74FE2436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532" r="22015"/>
            <a:stretch/>
          </p:blipFill>
          <p:spPr bwMode="auto">
            <a:xfrm>
              <a:off x="2607121" y="8195738"/>
              <a:ext cx="819195" cy="775570"/>
            </a:xfrm>
            <a:prstGeom prst="rect">
              <a:avLst/>
            </a:prstGeom>
            <a:noFill/>
            <a:extLst>
              <a:ext uri="{909E8E84-426E-40DD-AFC4-6F175D3DCCD1}">
                <a14:hiddenFill xmlns:a14="http://schemas.microsoft.com/office/drawing/2010/main">
                  <a:solidFill>
                    <a:srgbClr val="FFFFFF"/>
                  </a:solidFill>
                </a14:hiddenFill>
              </a:ext>
            </a:extLst>
          </p:spPr>
        </p:pic>
      </p:grpSp>
      <p:sp>
        <p:nvSpPr>
          <p:cNvPr id="476" name="System 1">
            <a:extLst>
              <a:ext uri="{FF2B5EF4-FFF2-40B4-BE49-F238E27FC236}">
                <a16:creationId xmlns:a16="http://schemas.microsoft.com/office/drawing/2014/main" id="{9B624F97-F496-4B88-BDF8-18A4080F5D4E}"/>
              </a:ext>
            </a:extLst>
          </p:cNvPr>
          <p:cNvSpPr/>
          <p:nvPr/>
        </p:nvSpPr>
        <p:spPr>
          <a:xfrm>
            <a:off x="22810711" y="953039"/>
            <a:ext cx="12325774" cy="16293965"/>
          </a:xfrm>
          <a:prstGeom prst="rect">
            <a:avLst/>
          </a:prstGeom>
          <a:solidFill>
            <a:srgbClr val="EAE1DA"/>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chemeClr val="tx1"/>
                </a:solidFill>
              </a:rPr>
              <a:t>rbts</a:t>
            </a:r>
          </a:p>
        </p:txBody>
      </p:sp>
      <p:grpSp>
        <p:nvGrpSpPr>
          <p:cNvPr id="48" name="Azure DevOps">
            <a:extLst>
              <a:ext uri="{FF2B5EF4-FFF2-40B4-BE49-F238E27FC236}">
                <a16:creationId xmlns:a16="http://schemas.microsoft.com/office/drawing/2014/main" id="{17C38D63-98B1-4062-ACB6-8BBDB7C3E90E}"/>
              </a:ext>
            </a:extLst>
          </p:cNvPr>
          <p:cNvGrpSpPr/>
          <p:nvPr/>
        </p:nvGrpSpPr>
        <p:grpSpPr>
          <a:xfrm>
            <a:off x="933830" y="20314075"/>
            <a:ext cx="13683966" cy="6508204"/>
            <a:chOff x="349795" y="6329368"/>
            <a:chExt cx="5064525" cy="2408729"/>
          </a:xfrm>
        </p:grpSpPr>
        <p:grpSp>
          <p:nvGrpSpPr>
            <p:cNvPr id="47" name="Azure DevOps">
              <a:extLst>
                <a:ext uri="{FF2B5EF4-FFF2-40B4-BE49-F238E27FC236}">
                  <a16:creationId xmlns:a16="http://schemas.microsoft.com/office/drawing/2014/main" id="{9B31D0E5-7077-46BC-9A71-5A37166A42CF}"/>
                </a:ext>
              </a:extLst>
            </p:cNvPr>
            <p:cNvGrpSpPr/>
            <p:nvPr/>
          </p:nvGrpSpPr>
          <p:grpSpPr>
            <a:xfrm>
              <a:off x="349795" y="6329368"/>
              <a:ext cx="5064525" cy="2408729"/>
              <a:chOff x="399431" y="6198076"/>
              <a:chExt cx="5064525" cy="2408729"/>
            </a:xfrm>
          </p:grpSpPr>
          <p:sp>
            <p:nvSpPr>
              <p:cNvPr id="626" name="AzDops Grey Box">
                <a:extLst>
                  <a:ext uri="{FF2B5EF4-FFF2-40B4-BE49-F238E27FC236}">
                    <a16:creationId xmlns:a16="http://schemas.microsoft.com/office/drawing/2014/main" id="{84B0AF86-413A-496A-A604-B61B9EA1612E}"/>
                  </a:ext>
                </a:extLst>
              </p:cNvPr>
              <p:cNvSpPr/>
              <p:nvPr/>
            </p:nvSpPr>
            <p:spPr>
              <a:xfrm>
                <a:off x="399431" y="6198076"/>
                <a:ext cx="5064525" cy="2408728"/>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4336"/>
              </a:p>
            </p:txBody>
          </p:sp>
          <p:pic>
            <p:nvPicPr>
              <p:cNvPr id="67" name="AzDops Icon">
                <a:extLst>
                  <a:ext uri="{FF2B5EF4-FFF2-40B4-BE49-F238E27FC236}">
                    <a16:creationId xmlns:a16="http://schemas.microsoft.com/office/drawing/2014/main" id="{3BF0A346-451B-442B-B41A-957AD729E6C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084" b="98238" l="2212" r="97788">
                            <a14:foregroundMark x1="8407" y1="50220" x2="8407" y2="38767"/>
                            <a14:foregroundMark x1="91150" y1="29515" x2="86283" y2="66079"/>
                            <a14:foregroundMark x1="16814" y1="26872" x2="57522" y2="15859"/>
                            <a14:foregroundMark x1="75221" y1="85022" x2="28761" y2="78855"/>
                            <a14:foregroundMark x1="74779" y1="98238" x2="73451" y2="91189"/>
                            <a14:foregroundMark x1="98230" y1="71366" x2="97788" y2="55507"/>
                            <a14:foregroundMark x1="44690" y1="3084" x2="47345" y2="6608"/>
                            <a14:foregroundMark x1="2212" y1="60352" x2="2212" y2="45374"/>
                            <a14:backgroundMark x1="8850" y1="11013" x2="26991" y2="5727"/>
                            <a14:backgroundMark x1="76991" y1="5727" x2="95575" y2="3965"/>
                            <a14:backgroundMark x1="23894" y1="64317" x2="68142" y2="32159"/>
                            <a14:backgroundMark x1="68142" y1="32159" x2="68142" y2="32159"/>
                            <a14:backgroundMark x1="88496" y1="96916" x2="99558" y2="88987"/>
                          </a14:backgroundRemoval>
                        </a14:imgEffect>
                      </a14:imgLayer>
                    </a14:imgProps>
                  </a:ext>
                </a:extLst>
              </a:blip>
              <a:stretch>
                <a:fillRect/>
              </a:stretch>
            </p:blipFill>
            <p:spPr>
              <a:xfrm>
                <a:off x="439826" y="8105928"/>
                <a:ext cx="498671" cy="500877"/>
              </a:xfrm>
              <a:prstGeom prst="rect">
                <a:avLst/>
              </a:prstGeom>
            </p:spPr>
          </p:pic>
        </p:grpSp>
        <p:sp>
          <p:nvSpPr>
            <p:cNvPr id="862" name="&quot;Azure DevOps&quot;">
              <a:extLst>
                <a:ext uri="{FF2B5EF4-FFF2-40B4-BE49-F238E27FC236}">
                  <a16:creationId xmlns:a16="http://schemas.microsoft.com/office/drawing/2014/main" id="{FFAC841D-B6D4-412E-ACCD-8272FA3CF5EC}"/>
                </a:ext>
              </a:extLst>
            </p:cNvPr>
            <p:cNvSpPr/>
            <p:nvPr/>
          </p:nvSpPr>
          <p:spPr>
            <a:xfrm>
              <a:off x="4419823" y="8509250"/>
              <a:ext cx="968717" cy="182256"/>
            </a:xfrm>
            <a:prstGeom prst="rect">
              <a:avLst/>
            </a:prstGeom>
            <a:noFill/>
          </p:spPr>
          <p:txBody>
            <a:bodyPr wrap="square" lIns="0" tIns="0" rIns="0" bIns="0" anchor="ctr">
              <a:spAutoFit/>
            </a:bodyPr>
            <a:lstStyle/>
            <a:p>
              <a:r>
                <a:rPr lang="en-US" sz="3200" dirty="0">
                  <a:ln w="0"/>
                </a:rPr>
                <a:t>Azure DevOps</a:t>
              </a:r>
            </a:p>
          </p:txBody>
        </p:sp>
      </p:grpSp>
      <p:grpSp>
        <p:nvGrpSpPr>
          <p:cNvPr id="2" name="Release Pipeline">
            <a:extLst>
              <a:ext uri="{FF2B5EF4-FFF2-40B4-BE49-F238E27FC236}">
                <a16:creationId xmlns:a16="http://schemas.microsoft.com/office/drawing/2014/main" id="{C3389A7C-979A-41B7-A03A-1145D50883AB}"/>
              </a:ext>
            </a:extLst>
          </p:cNvPr>
          <p:cNvGrpSpPr/>
          <p:nvPr/>
        </p:nvGrpSpPr>
        <p:grpSpPr>
          <a:xfrm>
            <a:off x="6015500" y="25062932"/>
            <a:ext cx="7758519" cy="747776"/>
            <a:chOff x="-9833961" y="3236965"/>
            <a:chExt cx="4818394" cy="464403"/>
          </a:xfrm>
        </p:grpSpPr>
        <p:sp>
          <p:nvSpPr>
            <p:cNvPr id="634" name="Rectangle: Rounded Corners 633">
              <a:extLst>
                <a:ext uri="{FF2B5EF4-FFF2-40B4-BE49-F238E27FC236}">
                  <a16:creationId xmlns:a16="http://schemas.microsoft.com/office/drawing/2014/main" id="{8DAA10D4-BEC5-43BE-AF0B-4A2CC9DFD4D7}"/>
                </a:ext>
              </a:extLst>
            </p:cNvPr>
            <p:cNvSpPr/>
            <p:nvPr/>
          </p:nvSpPr>
          <p:spPr>
            <a:xfrm>
              <a:off x="-9833961" y="3259263"/>
              <a:ext cx="954508" cy="42973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env </a:t>
              </a:r>
            </a:p>
          </p:txBody>
        </p:sp>
        <p:sp>
          <p:nvSpPr>
            <p:cNvPr id="635" name="Rectangle: Rounded Corners 634">
              <a:extLst>
                <a:ext uri="{FF2B5EF4-FFF2-40B4-BE49-F238E27FC236}">
                  <a16:creationId xmlns:a16="http://schemas.microsoft.com/office/drawing/2014/main" id="{E24C071C-D550-4331-85CB-CCC89526F386}"/>
                </a:ext>
              </a:extLst>
            </p:cNvPr>
            <p:cNvSpPr/>
            <p:nvPr/>
          </p:nvSpPr>
          <p:spPr>
            <a:xfrm>
              <a:off x="-8623941" y="3241530"/>
              <a:ext cx="954508" cy="42973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env</a:t>
              </a:r>
            </a:p>
          </p:txBody>
        </p:sp>
        <p:sp>
          <p:nvSpPr>
            <p:cNvPr id="637" name="Arrow: Right 636">
              <a:extLst>
                <a:ext uri="{FF2B5EF4-FFF2-40B4-BE49-F238E27FC236}">
                  <a16:creationId xmlns:a16="http://schemas.microsoft.com/office/drawing/2014/main" id="{1133F504-336C-446A-BAF4-60A8B4B33AE9}"/>
                </a:ext>
              </a:extLst>
            </p:cNvPr>
            <p:cNvSpPr/>
            <p:nvPr/>
          </p:nvSpPr>
          <p:spPr>
            <a:xfrm>
              <a:off x="-8810883" y="3375545"/>
              <a:ext cx="130210" cy="2123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nchorCtr="0"/>
            <a:lstStyle/>
            <a:p>
              <a:pPr algn="ctr"/>
              <a:endParaRPr lang="en-GB" sz="1400">
                <a:latin typeface="Courier New" panose="02070309020205020404" pitchFamily="49" charset="0"/>
                <a:cs typeface="Courier New" panose="02070309020205020404" pitchFamily="49" charset="0"/>
              </a:endParaRPr>
            </a:p>
          </p:txBody>
        </p:sp>
        <p:grpSp>
          <p:nvGrpSpPr>
            <p:cNvPr id="231" name="Group 230">
              <a:extLst>
                <a:ext uri="{FF2B5EF4-FFF2-40B4-BE49-F238E27FC236}">
                  <a16:creationId xmlns:a16="http://schemas.microsoft.com/office/drawing/2014/main" id="{5F60B361-4328-4F6B-849F-02BAAF4C8DB6}"/>
                </a:ext>
              </a:extLst>
            </p:cNvPr>
            <p:cNvGrpSpPr/>
            <p:nvPr/>
          </p:nvGrpSpPr>
          <p:grpSpPr>
            <a:xfrm>
              <a:off x="-6436293" y="3236965"/>
              <a:ext cx="1420726" cy="464403"/>
              <a:chOff x="4772855" y="5199091"/>
              <a:chExt cx="947255" cy="309636"/>
            </a:xfrm>
          </p:grpSpPr>
          <p:sp>
            <p:nvSpPr>
              <p:cNvPr id="636" name="Rectangle: Rounded Corners 635">
                <a:extLst>
                  <a:ext uri="{FF2B5EF4-FFF2-40B4-BE49-F238E27FC236}">
                    <a16:creationId xmlns:a16="http://schemas.microsoft.com/office/drawing/2014/main" id="{EF999B37-C05D-4225-BEA7-3E85EE69206D}"/>
                  </a:ext>
                </a:extLst>
              </p:cNvPr>
              <p:cNvSpPr/>
              <p:nvPr/>
            </p:nvSpPr>
            <p:spPr>
              <a:xfrm>
                <a:off x="5083701" y="5199091"/>
                <a:ext cx="636409" cy="28651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rby1</a:t>
                </a:r>
              </a:p>
            </p:txBody>
          </p:sp>
          <p:sp>
            <p:nvSpPr>
              <p:cNvPr id="638" name="Arrow: Right 637">
                <a:extLst>
                  <a:ext uri="{FF2B5EF4-FFF2-40B4-BE49-F238E27FC236}">
                    <a16:creationId xmlns:a16="http://schemas.microsoft.com/office/drawing/2014/main" id="{5B45B5FD-1BF4-41C5-88C4-C7D99ABA6658}"/>
                  </a:ext>
                </a:extLst>
              </p:cNvPr>
              <p:cNvSpPr/>
              <p:nvPr/>
            </p:nvSpPr>
            <p:spPr>
              <a:xfrm>
                <a:off x="4772855" y="5277950"/>
                <a:ext cx="86816" cy="1415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nchorCtr="0"/>
              <a:lstStyle/>
              <a:p>
                <a:pPr algn="ctr"/>
                <a:endParaRPr lang="en-GB" sz="1400">
                  <a:latin typeface="Courier New" panose="02070309020205020404" pitchFamily="49" charset="0"/>
                  <a:cs typeface="Courier New" panose="02070309020205020404" pitchFamily="49" charset="0"/>
                </a:endParaRPr>
              </a:p>
            </p:txBody>
          </p:sp>
          <p:sp>
            <p:nvSpPr>
              <p:cNvPr id="639" name="Oval 638">
                <a:extLst>
                  <a:ext uri="{FF2B5EF4-FFF2-40B4-BE49-F238E27FC236}">
                    <a16:creationId xmlns:a16="http://schemas.microsoft.com/office/drawing/2014/main" id="{D1BF3CBF-2C95-4E07-A50E-7B04AF9ED0B5}"/>
                  </a:ext>
                </a:extLst>
              </p:cNvPr>
              <p:cNvSpPr/>
              <p:nvPr/>
            </p:nvSpPr>
            <p:spPr>
              <a:xfrm>
                <a:off x="4916147" y="5223472"/>
                <a:ext cx="86816" cy="86816"/>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sp>
            <p:nvSpPr>
              <p:cNvPr id="640" name="Oval 639">
                <a:extLst>
                  <a:ext uri="{FF2B5EF4-FFF2-40B4-BE49-F238E27FC236}">
                    <a16:creationId xmlns:a16="http://schemas.microsoft.com/office/drawing/2014/main" id="{EF649CCF-21BC-43A9-B8A0-A046F4E32ADF}"/>
                  </a:ext>
                </a:extLst>
              </p:cNvPr>
              <p:cNvSpPr/>
              <p:nvPr/>
            </p:nvSpPr>
            <p:spPr>
              <a:xfrm>
                <a:off x="4896702" y="5315228"/>
                <a:ext cx="125707" cy="125707"/>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sp>
            <p:nvSpPr>
              <p:cNvPr id="641" name="Oval 640">
                <a:extLst>
                  <a:ext uri="{FF2B5EF4-FFF2-40B4-BE49-F238E27FC236}">
                    <a16:creationId xmlns:a16="http://schemas.microsoft.com/office/drawing/2014/main" id="{65FDE73C-273A-4EE2-AEAB-31827DE5B1E8}"/>
                  </a:ext>
                </a:extLst>
              </p:cNvPr>
              <p:cNvSpPr/>
              <p:nvPr/>
            </p:nvSpPr>
            <p:spPr>
              <a:xfrm>
                <a:off x="4885923" y="5361463"/>
                <a:ext cx="147264" cy="147264"/>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grpSp>
            <p:nvGrpSpPr>
              <p:cNvPr id="642" name="Group 641">
                <a:extLst>
                  <a:ext uri="{FF2B5EF4-FFF2-40B4-BE49-F238E27FC236}">
                    <a16:creationId xmlns:a16="http://schemas.microsoft.com/office/drawing/2014/main" id="{2916DA3E-FB20-4434-81AB-F3EBD9731C4A}"/>
                  </a:ext>
                </a:extLst>
              </p:cNvPr>
              <p:cNvGrpSpPr/>
              <p:nvPr/>
            </p:nvGrpSpPr>
            <p:grpSpPr>
              <a:xfrm>
                <a:off x="4902922" y="5393135"/>
                <a:ext cx="106971" cy="106576"/>
                <a:chOff x="6248075" y="1017889"/>
                <a:chExt cx="403214" cy="401726"/>
              </a:xfrm>
            </p:grpSpPr>
            <p:sp>
              <p:nvSpPr>
                <p:cNvPr id="643" name="Rectangle 642">
                  <a:extLst>
                    <a:ext uri="{FF2B5EF4-FFF2-40B4-BE49-F238E27FC236}">
                      <a16:creationId xmlns:a16="http://schemas.microsoft.com/office/drawing/2014/main" id="{E91D3B99-D67D-4890-8CC5-86B02F68D807}"/>
                    </a:ext>
                  </a:extLst>
                </p:cNvPr>
                <p:cNvSpPr/>
                <p:nvPr/>
              </p:nvSpPr>
              <p:spPr>
                <a:xfrm>
                  <a:off x="6248075" y="1039296"/>
                  <a:ext cx="400543" cy="364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4400">
                    <a:latin typeface="Courier New" panose="02070309020205020404" pitchFamily="49" charset="0"/>
                    <a:cs typeface="Courier New" panose="02070309020205020404" pitchFamily="49" charset="0"/>
                  </a:endParaRPr>
                </a:p>
              </p:txBody>
            </p:sp>
            <p:pic>
              <p:nvPicPr>
                <p:cNvPr id="644" name="Graphic 643" descr="Checkmark">
                  <a:extLst>
                    <a:ext uri="{FF2B5EF4-FFF2-40B4-BE49-F238E27FC236}">
                      <a16:creationId xmlns:a16="http://schemas.microsoft.com/office/drawing/2014/main" id="{E8B44B3C-B1EC-4624-930A-723C0E4397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9563" y="1017889"/>
                  <a:ext cx="401726" cy="401726"/>
                </a:xfrm>
                <a:prstGeom prst="rect">
                  <a:avLst/>
                </a:prstGeom>
              </p:spPr>
            </p:pic>
          </p:grpSp>
        </p:grpSp>
        <p:sp>
          <p:nvSpPr>
            <p:cNvPr id="810" name="Rectangle: Rounded Corners 809">
              <a:extLst>
                <a:ext uri="{FF2B5EF4-FFF2-40B4-BE49-F238E27FC236}">
                  <a16:creationId xmlns:a16="http://schemas.microsoft.com/office/drawing/2014/main" id="{833C9466-E29D-4C74-844A-D1DB72AC8478}"/>
                </a:ext>
              </a:extLst>
            </p:cNvPr>
            <p:cNvSpPr/>
            <p:nvPr/>
          </p:nvSpPr>
          <p:spPr>
            <a:xfrm>
              <a:off x="-7458569" y="3250669"/>
              <a:ext cx="954508" cy="42973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2400" dirty="0">
                  <a:latin typeface="Courier New" panose="02070309020205020404" pitchFamily="49" charset="0"/>
                  <a:cs typeface="Courier New" panose="02070309020205020404" pitchFamily="49" charset="0"/>
                </a:rPr>
                <a:t>env name</a:t>
              </a:r>
            </a:p>
          </p:txBody>
        </p:sp>
        <p:sp>
          <p:nvSpPr>
            <p:cNvPr id="811" name="Arrow: Right 810">
              <a:extLst>
                <a:ext uri="{FF2B5EF4-FFF2-40B4-BE49-F238E27FC236}">
                  <a16:creationId xmlns:a16="http://schemas.microsoft.com/office/drawing/2014/main" id="{F4A03951-8D36-40D8-BAFD-7E1B714A020D}"/>
                </a:ext>
              </a:extLst>
            </p:cNvPr>
            <p:cNvSpPr/>
            <p:nvPr/>
          </p:nvSpPr>
          <p:spPr>
            <a:xfrm>
              <a:off x="-7621910" y="3366951"/>
              <a:ext cx="130210" cy="2123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nchorCtr="0"/>
            <a:lstStyle/>
            <a:p>
              <a:pPr algn="ctr"/>
              <a:endParaRPr lang="en-GB" sz="1400">
                <a:latin typeface="Courier New" panose="02070309020205020404" pitchFamily="49" charset="0"/>
                <a:cs typeface="Courier New" panose="02070309020205020404" pitchFamily="49" charset="0"/>
              </a:endParaRPr>
            </a:p>
          </p:txBody>
        </p:sp>
      </p:grpSp>
      <p:grpSp>
        <p:nvGrpSpPr>
          <p:cNvPr id="479" name="Build Pipeline">
            <a:extLst>
              <a:ext uri="{FF2B5EF4-FFF2-40B4-BE49-F238E27FC236}">
                <a16:creationId xmlns:a16="http://schemas.microsoft.com/office/drawing/2014/main" id="{1486D620-9E82-4069-8798-D0200C9504F9}"/>
              </a:ext>
            </a:extLst>
          </p:cNvPr>
          <p:cNvGrpSpPr/>
          <p:nvPr/>
        </p:nvGrpSpPr>
        <p:grpSpPr>
          <a:xfrm>
            <a:off x="5980810" y="23914422"/>
            <a:ext cx="5931079" cy="885677"/>
            <a:chOff x="337820" y="2930013"/>
            <a:chExt cx="8617904" cy="1286894"/>
          </a:xfrm>
        </p:grpSpPr>
        <p:grpSp>
          <p:nvGrpSpPr>
            <p:cNvPr id="480" name="Group 479">
              <a:extLst>
                <a:ext uri="{FF2B5EF4-FFF2-40B4-BE49-F238E27FC236}">
                  <a16:creationId xmlns:a16="http://schemas.microsoft.com/office/drawing/2014/main" id="{13504E88-B437-433D-9260-6E094264291C}"/>
                </a:ext>
              </a:extLst>
            </p:cNvPr>
            <p:cNvGrpSpPr>
              <a:grpSpLocks noChangeAspect="1"/>
            </p:cNvGrpSpPr>
            <p:nvPr/>
          </p:nvGrpSpPr>
          <p:grpSpPr>
            <a:xfrm>
              <a:off x="384029" y="3016198"/>
              <a:ext cx="8490922" cy="1080000"/>
              <a:chOff x="4211782" y="3269673"/>
              <a:chExt cx="3768436" cy="588818"/>
            </a:xfrm>
          </p:grpSpPr>
          <p:sp>
            <p:nvSpPr>
              <p:cNvPr id="482" name="Rectangle: Rounded Corners 481">
                <a:extLst>
                  <a:ext uri="{FF2B5EF4-FFF2-40B4-BE49-F238E27FC236}">
                    <a16:creationId xmlns:a16="http://schemas.microsoft.com/office/drawing/2014/main" id="{88D9BDB1-2BB3-4709-878F-80C7E32BF2F6}"/>
                  </a:ext>
                </a:extLst>
              </p:cNvPr>
              <p:cNvSpPr/>
              <p:nvPr/>
            </p:nvSpPr>
            <p:spPr>
              <a:xfrm>
                <a:off x="4211782"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Compile</a:t>
                </a:r>
              </a:p>
            </p:txBody>
          </p:sp>
          <p:sp>
            <p:nvSpPr>
              <p:cNvPr id="483" name="Rectangle: Rounded Corners 482">
                <a:extLst>
                  <a:ext uri="{FF2B5EF4-FFF2-40B4-BE49-F238E27FC236}">
                    <a16:creationId xmlns:a16="http://schemas.microsoft.com/office/drawing/2014/main" id="{2502FF81-74D3-413C-8ACA-CE55609EFFA1}"/>
                  </a:ext>
                </a:extLst>
              </p:cNvPr>
              <p:cNvSpPr/>
              <p:nvPr/>
            </p:nvSpPr>
            <p:spPr>
              <a:xfrm>
                <a:off x="5562804"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Test</a:t>
                </a:r>
              </a:p>
            </p:txBody>
          </p:sp>
          <p:sp>
            <p:nvSpPr>
              <p:cNvPr id="484" name="Rectangle: Rounded Corners 483">
                <a:extLst>
                  <a:ext uri="{FF2B5EF4-FFF2-40B4-BE49-F238E27FC236}">
                    <a16:creationId xmlns:a16="http://schemas.microsoft.com/office/drawing/2014/main" id="{BE525473-50AE-40DD-87C6-FC6E43DA883C}"/>
                  </a:ext>
                </a:extLst>
              </p:cNvPr>
              <p:cNvSpPr/>
              <p:nvPr/>
            </p:nvSpPr>
            <p:spPr>
              <a:xfrm>
                <a:off x="6913826"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Package</a:t>
                </a:r>
              </a:p>
            </p:txBody>
          </p:sp>
          <p:sp>
            <p:nvSpPr>
              <p:cNvPr id="485" name="Arrow: Right 484">
                <a:extLst>
                  <a:ext uri="{FF2B5EF4-FFF2-40B4-BE49-F238E27FC236}">
                    <a16:creationId xmlns:a16="http://schemas.microsoft.com/office/drawing/2014/main" id="{7F0EFF6B-8FA0-41A4-B2D3-7E66521832F5}"/>
                  </a:ext>
                </a:extLst>
              </p:cNvPr>
              <p:cNvSpPr/>
              <p:nvPr/>
            </p:nvSpPr>
            <p:spPr>
              <a:xfrm>
                <a:off x="5354782"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88" name="Arrow: Right 487">
                <a:extLst>
                  <a:ext uri="{FF2B5EF4-FFF2-40B4-BE49-F238E27FC236}">
                    <a16:creationId xmlns:a16="http://schemas.microsoft.com/office/drawing/2014/main" id="{3EC0374E-2E47-4A09-AD7F-D63CAC82175B}"/>
                  </a:ext>
                </a:extLst>
              </p:cNvPr>
              <p:cNvSpPr/>
              <p:nvPr/>
            </p:nvSpPr>
            <p:spPr>
              <a:xfrm>
                <a:off x="6691745"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481" name="Rectangle 480">
              <a:extLst>
                <a:ext uri="{FF2B5EF4-FFF2-40B4-BE49-F238E27FC236}">
                  <a16:creationId xmlns:a16="http://schemas.microsoft.com/office/drawing/2014/main" id="{6337E705-4C76-49A6-9072-13465068525D}"/>
                </a:ext>
              </a:extLst>
            </p:cNvPr>
            <p:cNvSpPr/>
            <p:nvPr/>
          </p:nvSpPr>
          <p:spPr>
            <a:xfrm>
              <a:off x="337820" y="2930013"/>
              <a:ext cx="8617904" cy="12868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400"/>
            </a:p>
          </p:txBody>
        </p:sp>
      </p:grpSp>
      <p:grpSp>
        <p:nvGrpSpPr>
          <p:cNvPr id="757" name="Work Items">
            <a:extLst>
              <a:ext uri="{FF2B5EF4-FFF2-40B4-BE49-F238E27FC236}">
                <a16:creationId xmlns:a16="http://schemas.microsoft.com/office/drawing/2014/main" id="{19810B24-F068-4C68-9704-CD8283459A1F}"/>
              </a:ext>
            </a:extLst>
          </p:cNvPr>
          <p:cNvGrpSpPr/>
          <p:nvPr/>
        </p:nvGrpSpPr>
        <p:grpSpPr>
          <a:xfrm>
            <a:off x="11829222" y="20839463"/>
            <a:ext cx="2283432" cy="1666900"/>
            <a:chOff x="384028" y="165100"/>
            <a:chExt cx="3514871" cy="2565845"/>
          </a:xfrm>
        </p:grpSpPr>
        <p:sp>
          <p:nvSpPr>
            <p:cNvPr id="781" name="Rectangle 780">
              <a:extLst>
                <a:ext uri="{FF2B5EF4-FFF2-40B4-BE49-F238E27FC236}">
                  <a16:creationId xmlns:a16="http://schemas.microsoft.com/office/drawing/2014/main" id="{66A2D52A-ABA0-4D9A-A869-F54B606AFF07}"/>
                </a:ext>
              </a:extLst>
            </p:cNvPr>
            <p:cNvSpPr/>
            <p:nvPr/>
          </p:nvSpPr>
          <p:spPr>
            <a:xfrm>
              <a:off x="384028" y="165100"/>
              <a:ext cx="3514871" cy="256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782" name="Group 781">
              <a:extLst>
                <a:ext uri="{FF2B5EF4-FFF2-40B4-BE49-F238E27FC236}">
                  <a16:creationId xmlns:a16="http://schemas.microsoft.com/office/drawing/2014/main" id="{B7610DF6-7F8D-4567-B318-7E2A071AF862}"/>
                </a:ext>
              </a:extLst>
            </p:cNvPr>
            <p:cNvGrpSpPr/>
            <p:nvPr/>
          </p:nvGrpSpPr>
          <p:grpSpPr>
            <a:xfrm>
              <a:off x="497841" y="406401"/>
              <a:ext cx="3261360" cy="2160000"/>
              <a:chOff x="1147586" y="3913909"/>
              <a:chExt cx="1971932" cy="1185572"/>
            </a:xfrm>
          </p:grpSpPr>
          <p:sp>
            <p:nvSpPr>
              <p:cNvPr id="783" name="Rectangle 782">
                <a:extLst>
                  <a:ext uri="{FF2B5EF4-FFF2-40B4-BE49-F238E27FC236}">
                    <a16:creationId xmlns:a16="http://schemas.microsoft.com/office/drawing/2014/main" id="{2CD2F5AB-77E6-484D-8CF5-36D8262409D7}"/>
                  </a:ext>
                </a:extLst>
              </p:cNvPr>
              <p:cNvSpPr/>
              <p:nvPr/>
            </p:nvSpPr>
            <p:spPr>
              <a:xfrm>
                <a:off x="2112819" y="3913909"/>
                <a:ext cx="200891" cy="1316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4" name="Rectangle 783">
                <a:extLst>
                  <a:ext uri="{FF2B5EF4-FFF2-40B4-BE49-F238E27FC236}">
                    <a16:creationId xmlns:a16="http://schemas.microsoft.com/office/drawing/2014/main" id="{D22AB77D-34EA-42EB-99C1-E6B55A04517C}"/>
                  </a:ext>
                </a:extLst>
              </p:cNvPr>
              <p:cNvSpPr/>
              <p:nvPr/>
            </p:nvSpPr>
            <p:spPr>
              <a:xfrm>
                <a:off x="1794165"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5" name="Rectangle 784">
                <a:extLst>
                  <a:ext uri="{FF2B5EF4-FFF2-40B4-BE49-F238E27FC236}">
                    <a16:creationId xmlns:a16="http://schemas.microsoft.com/office/drawing/2014/main" id="{68516836-7E49-4580-8F1A-A7EF94C8CDA9}"/>
                  </a:ext>
                </a:extLst>
              </p:cNvPr>
              <p:cNvSpPr/>
              <p:nvPr/>
            </p:nvSpPr>
            <p:spPr>
              <a:xfrm>
                <a:off x="2213264"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6" name="Rectangle 785">
                <a:extLst>
                  <a:ext uri="{FF2B5EF4-FFF2-40B4-BE49-F238E27FC236}">
                    <a16:creationId xmlns:a16="http://schemas.microsoft.com/office/drawing/2014/main" id="{C5E0C90F-BA2C-483B-9FC7-420603595310}"/>
                  </a:ext>
                </a:extLst>
              </p:cNvPr>
              <p:cNvSpPr/>
              <p:nvPr/>
            </p:nvSpPr>
            <p:spPr>
              <a:xfrm>
                <a:off x="2632363"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787" name="Rectangle 786">
                <a:extLst>
                  <a:ext uri="{FF2B5EF4-FFF2-40B4-BE49-F238E27FC236}">
                    <a16:creationId xmlns:a16="http://schemas.microsoft.com/office/drawing/2014/main" id="{E527F2D5-F3A6-4D51-8138-CA1759F0C59C}"/>
                  </a:ext>
                </a:extLst>
              </p:cNvPr>
              <p:cNvSpPr/>
              <p:nvPr/>
            </p:nvSpPr>
            <p:spPr>
              <a:xfrm>
                <a:off x="148243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88" name="Rectangle 787">
                <a:extLst>
                  <a:ext uri="{FF2B5EF4-FFF2-40B4-BE49-F238E27FC236}">
                    <a16:creationId xmlns:a16="http://schemas.microsoft.com/office/drawing/2014/main" id="{4A6D4572-3097-4698-B2F8-40BEB10382A6}"/>
                  </a:ext>
                </a:extLst>
              </p:cNvPr>
              <p:cNvSpPr/>
              <p:nvPr/>
            </p:nvSpPr>
            <p:spPr>
              <a:xfrm>
                <a:off x="232063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89" name="Rectangle 788">
                <a:extLst>
                  <a:ext uri="{FF2B5EF4-FFF2-40B4-BE49-F238E27FC236}">
                    <a16:creationId xmlns:a16="http://schemas.microsoft.com/office/drawing/2014/main" id="{45E641FB-3930-4894-8CA3-F64B639F113E}"/>
                  </a:ext>
                </a:extLst>
              </p:cNvPr>
              <p:cNvSpPr/>
              <p:nvPr/>
            </p:nvSpPr>
            <p:spPr>
              <a:xfrm>
                <a:off x="191192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90" name="Rectangle 789">
                <a:extLst>
                  <a:ext uri="{FF2B5EF4-FFF2-40B4-BE49-F238E27FC236}">
                    <a16:creationId xmlns:a16="http://schemas.microsoft.com/office/drawing/2014/main" id="{FC9242BC-0A32-4893-9F36-54D5EA06FAB2}"/>
                  </a:ext>
                </a:extLst>
              </p:cNvPr>
              <p:cNvSpPr/>
              <p:nvPr/>
            </p:nvSpPr>
            <p:spPr>
              <a:xfrm>
                <a:off x="275012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791" name="Rectangle 790">
                <a:extLst>
                  <a:ext uri="{FF2B5EF4-FFF2-40B4-BE49-F238E27FC236}">
                    <a16:creationId xmlns:a16="http://schemas.microsoft.com/office/drawing/2014/main" id="{50EC1104-D296-46AF-9308-7DBDC7E52B78}"/>
                  </a:ext>
                </a:extLst>
              </p:cNvPr>
              <p:cNvSpPr/>
              <p:nvPr/>
            </p:nvSpPr>
            <p:spPr>
              <a:xfrm>
                <a:off x="1147586"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2" name="Rectangle 791">
                <a:extLst>
                  <a:ext uri="{FF2B5EF4-FFF2-40B4-BE49-F238E27FC236}">
                    <a16:creationId xmlns:a16="http://schemas.microsoft.com/office/drawing/2014/main" id="{4EA78A59-9451-4D6D-A61A-91E09CC8B001}"/>
                  </a:ext>
                </a:extLst>
              </p:cNvPr>
              <p:cNvSpPr/>
              <p:nvPr/>
            </p:nvSpPr>
            <p:spPr>
              <a:xfrm>
                <a:off x="21405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3" name="Rectangle 792">
                <a:extLst>
                  <a:ext uri="{FF2B5EF4-FFF2-40B4-BE49-F238E27FC236}">
                    <a16:creationId xmlns:a16="http://schemas.microsoft.com/office/drawing/2014/main" id="{B071D6EE-810F-489C-BB0E-EC7DECE8F263}"/>
                  </a:ext>
                </a:extLst>
              </p:cNvPr>
              <p:cNvSpPr/>
              <p:nvPr/>
            </p:nvSpPr>
            <p:spPr>
              <a:xfrm>
                <a:off x="1476634"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4" name="Rectangle 793">
                <a:extLst>
                  <a:ext uri="{FF2B5EF4-FFF2-40B4-BE49-F238E27FC236}">
                    <a16:creationId xmlns:a16="http://schemas.microsoft.com/office/drawing/2014/main" id="{7AC80844-CD5B-47D2-B4E4-79DE98E558E6}"/>
                  </a:ext>
                </a:extLst>
              </p:cNvPr>
              <p:cNvSpPr/>
              <p:nvPr/>
            </p:nvSpPr>
            <p:spPr>
              <a:xfrm>
                <a:off x="2469575"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5" name="Rectangle 794">
                <a:extLst>
                  <a:ext uri="{FF2B5EF4-FFF2-40B4-BE49-F238E27FC236}">
                    <a16:creationId xmlns:a16="http://schemas.microsoft.com/office/drawing/2014/main" id="{52D363E9-7A76-4EF5-983A-EEEC3AE48192}"/>
                  </a:ext>
                </a:extLst>
              </p:cNvPr>
              <p:cNvSpPr/>
              <p:nvPr/>
            </p:nvSpPr>
            <p:spPr>
              <a:xfrm>
                <a:off x="1791920"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796" name="Rectangle 795">
                <a:extLst>
                  <a:ext uri="{FF2B5EF4-FFF2-40B4-BE49-F238E27FC236}">
                    <a16:creationId xmlns:a16="http://schemas.microsoft.com/office/drawing/2014/main" id="{0C4DAC3C-3BC3-4EA8-A1F1-D344C9925F6C}"/>
                  </a:ext>
                </a:extLst>
              </p:cNvPr>
              <p:cNvSpPr/>
              <p:nvPr/>
            </p:nvSpPr>
            <p:spPr>
              <a:xfrm>
                <a:off x="29186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cxnSp>
            <p:nvCxnSpPr>
              <p:cNvPr id="797" name="Straight Arrow Connector 796">
                <a:extLst>
                  <a:ext uri="{FF2B5EF4-FFF2-40B4-BE49-F238E27FC236}">
                    <a16:creationId xmlns:a16="http://schemas.microsoft.com/office/drawing/2014/main" id="{516A8FDE-8E39-4680-9B14-4749393ACBC4}"/>
                  </a:ext>
                </a:extLst>
              </p:cNvPr>
              <p:cNvCxnSpPr>
                <a:cxnSpLocks/>
                <a:stCxn id="784" idx="0"/>
                <a:endCxn id="783" idx="2"/>
              </p:cNvCxnSpPr>
              <p:nvPr/>
            </p:nvCxnSpPr>
            <p:spPr>
              <a:xfrm flipV="1">
                <a:off x="1894611" y="4045527"/>
                <a:ext cx="31865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8" name="Straight Arrow Connector 797">
                <a:extLst>
                  <a:ext uri="{FF2B5EF4-FFF2-40B4-BE49-F238E27FC236}">
                    <a16:creationId xmlns:a16="http://schemas.microsoft.com/office/drawing/2014/main" id="{6308F419-5D6B-4E1B-8FF8-33813259B86E}"/>
                  </a:ext>
                </a:extLst>
              </p:cNvPr>
              <p:cNvCxnSpPr>
                <a:cxnSpLocks/>
                <a:stCxn id="785" idx="0"/>
                <a:endCxn id="783" idx="2"/>
              </p:cNvCxnSpPr>
              <p:nvPr/>
            </p:nvCxnSpPr>
            <p:spPr>
              <a:xfrm flipH="1" flipV="1">
                <a:off x="2213265" y="4045527"/>
                <a:ext cx="100445"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9" name="Straight Arrow Connector 798">
                <a:extLst>
                  <a:ext uri="{FF2B5EF4-FFF2-40B4-BE49-F238E27FC236}">
                    <a16:creationId xmlns:a16="http://schemas.microsoft.com/office/drawing/2014/main" id="{9D581B5C-EC95-41E1-B17A-BCFE74BD9395}"/>
                  </a:ext>
                </a:extLst>
              </p:cNvPr>
              <p:cNvCxnSpPr>
                <a:cxnSpLocks/>
                <a:stCxn id="786" idx="0"/>
                <a:endCxn id="783" idx="2"/>
              </p:cNvCxnSpPr>
              <p:nvPr/>
            </p:nvCxnSpPr>
            <p:spPr>
              <a:xfrm flipH="1" flipV="1">
                <a:off x="2213265" y="4045527"/>
                <a:ext cx="51954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0" name="Straight Arrow Connector 799">
                <a:extLst>
                  <a:ext uri="{FF2B5EF4-FFF2-40B4-BE49-F238E27FC236}">
                    <a16:creationId xmlns:a16="http://schemas.microsoft.com/office/drawing/2014/main" id="{BEE2A0D9-C1DE-4A49-B0C1-687432E693BA}"/>
                  </a:ext>
                </a:extLst>
              </p:cNvPr>
              <p:cNvCxnSpPr>
                <a:cxnSpLocks/>
                <a:stCxn id="787" idx="0"/>
                <a:endCxn id="784" idx="2"/>
              </p:cNvCxnSpPr>
              <p:nvPr/>
            </p:nvCxnSpPr>
            <p:spPr>
              <a:xfrm flipV="1">
                <a:off x="1582884" y="4392046"/>
                <a:ext cx="311727"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1" name="Straight Arrow Connector 800">
                <a:extLst>
                  <a:ext uri="{FF2B5EF4-FFF2-40B4-BE49-F238E27FC236}">
                    <a16:creationId xmlns:a16="http://schemas.microsoft.com/office/drawing/2014/main" id="{FAEB118D-03FB-4CD2-9D64-664BF84A44C9}"/>
                  </a:ext>
                </a:extLst>
              </p:cNvPr>
              <p:cNvCxnSpPr>
                <a:cxnSpLocks/>
                <a:stCxn id="789" idx="0"/>
                <a:endCxn id="784" idx="2"/>
              </p:cNvCxnSpPr>
              <p:nvPr/>
            </p:nvCxnSpPr>
            <p:spPr>
              <a:xfrm flipH="1" flipV="1">
                <a:off x="1894611"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2" name="Straight Arrow Connector 801">
                <a:extLst>
                  <a:ext uri="{FF2B5EF4-FFF2-40B4-BE49-F238E27FC236}">
                    <a16:creationId xmlns:a16="http://schemas.microsoft.com/office/drawing/2014/main" id="{33145FF3-C90F-47E7-AA94-5FD4D951FCAC}"/>
                  </a:ext>
                </a:extLst>
              </p:cNvPr>
              <p:cNvCxnSpPr>
                <a:cxnSpLocks/>
                <a:stCxn id="788" idx="0"/>
                <a:endCxn id="785" idx="2"/>
              </p:cNvCxnSpPr>
              <p:nvPr/>
            </p:nvCxnSpPr>
            <p:spPr>
              <a:xfrm flipH="1" flipV="1">
                <a:off x="2313710" y="4392046"/>
                <a:ext cx="107372"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3" name="Straight Arrow Connector 802">
                <a:extLst>
                  <a:ext uri="{FF2B5EF4-FFF2-40B4-BE49-F238E27FC236}">
                    <a16:creationId xmlns:a16="http://schemas.microsoft.com/office/drawing/2014/main" id="{F196EA79-6BBB-47EC-A6C2-01B5B56C05F1}"/>
                  </a:ext>
                </a:extLst>
              </p:cNvPr>
              <p:cNvCxnSpPr>
                <a:cxnSpLocks/>
                <a:stCxn id="790" idx="0"/>
                <a:endCxn id="786" idx="2"/>
              </p:cNvCxnSpPr>
              <p:nvPr/>
            </p:nvCxnSpPr>
            <p:spPr>
              <a:xfrm flipH="1" flipV="1">
                <a:off x="2732809"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4" name="Straight Arrow Connector 803">
                <a:extLst>
                  <a:ext uri="{FF2B5EF4-FFF2-40B4-BE49-F238E27FC236}">
                    <a16:creationId xmlns:a16="http://schemas.microsoft.com/office/drawing/2014/main" id="{4E656AB1-8781-4A95-A57F-07F4AAF0416F}"/>
                  </a:ext>
                </a:extLst>
              </p:cNvPr>
              <p:cNvCxnSpPr>
                <a:cxnSpLocks/>
                <a:stCxn id="791" idx="0"/>
                <a:endCxn id="787" idx="2"/>
              </p:cNvCxnSpPr>
              <p:nvPr/>
            </p:nvCxnSpPr>
            <p:spPr>
              <a:xfrm flipV="1">
                <a:off x="1248032" y="4749111"/>
                <a:ext cx="334852"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5" name="Straight Arrow Connector 804">
                <a:extLst>
                  <a:ext uri="{FF2B5EF4-FFF2-40B4-BE49-F238E27FC236}">
                    <a16:creationId xmlns:a16="http://schemas.microsoft.com/office/drawing/2014/main" id="{02BF6222-7514-426F-99A6-6363BFB55FFF}"/>
                  </a:ext>
                </a:extLst>
              </p:cNvPr>
              <p:cNvCxnSpPr>
                <a:cxnSpLocks/>
                <a:stCxn id="793" idx="0"/>
                <a:endCxn id="787" idx="2"/>
              </p:cNvCxnSpPr>
              <p:nvPr/>
            </p:nvCxnSpPr>
            <p:spPr>
              <a:xfrm flipV="1">
                <a:off x="1577080" y="4749111"/>
                <a:ext cx="5804"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6" name="Straight Arrow Connector 805">
                <a:extLst>
                  <a:ext uri="{FF2B5EF4-FFF2-40B4-BE49-F238E27FC236}">
                    <a16:creationId xmlns:a16="http://schemas.microsoft.com/office/drawing/2014/main" id="{19325F72-92D6-47F4-AAD2-29E5CDAD77E5}"/>
                  </a:ext>
                </a:extLst>
              </p:cNvPr>
              <p:cNvCxnSpPr>
                <a:cxnSpLocks/>
                <a:stCxn id="796" idx="0"/>
                <a:endCxn id="790" idx="2"/>
              </p:cNvCxnSpPr>
              <p:nvPr/>
            </p:nvCxnSpPr>
            <p:spPr>
              <a:xfrm flipH="1" flipV="1">
                <a:off x="2850572" y="4749111"/>
                <a:ext cx="168501"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7" name="Straight Arrow Connector 806">
                <a:extLst>
                  <a:ext uri="{FF2B5EF4-FFF2-40B4-BE49-F238E27FC236}">
                    <a16:creationId xmlns:a16="http://schemas.microsoft.com/office/drawing/2014/main" id="{52B6C7B4-E672-4B98-BB37-A215F96C5C78}"/>
                  </a:ext>
                </a:extLst>
              </p:cNvPr>
              <p:cNvCxnSpPr>
                <a:cxnSpLocks/>
                <a:stCxn id="795" idx="0"/>
                <a:endCxn id="789" idx="2"/>
              </p:cNvCxnSpPr>
              <p:nvPr/>
            </p:nvCxnSpPr>
            <p:spPr>
              <a:xfrm flipV="1">
                <a:off x="1892366" y="4749111"/>
                <a:ext cx="120008"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8" name="Straight Arrow Connector 807">
                <a:extLst>
                  <a:ext uri="{FF2B5EF4-FFF2-40B4-BE49-F238E27FC236}">
                    <a16:creationId xmlns:a16="http://schemas.microsoft.com/office/drawing/2014/main" id="{AB1A09F7-E823-4211-B8C5-68E6C9E4CA47}"/>
                  </a:ext>
                </a:extLst>
              </p:cNvPr>
              <p:cNvCxnSpPr>
                <a:cxnSpLocks/>
                <a:stCxn id="792" idx="0"/>
                <a:endCxn id="788" idx="2"/>
              </p:cNvCxnSpPr>
              <p:nvPr/>
            </p:nvCxnSpPr>
            <p:spPr>
              <a:xfrm flipV="1">
                <a:off x="2240973" y="4749111"/>
                <a:ext cx="18010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9" name="Straight Arrow Connector 808">
                <a:extLst>
                  <a:ext uri="{FF2B5EF4-FFF2-40B4-BE49-F238E27FC236}">
                    <a16:creationId xmlns:a16="http://schemas.microsoft.com/office/drawing/2014/main" id="{CC402BB1-D6FE-418B-9E97-FB54C71C7C2B}"/>
                  </a:ext>
                </a:extLst>
              </p:cNvPr>
              <p:cNvCxnSpPr>
                <a:cxnSpLocks/>
                <a:stCxn id="794" idx="0"/>
                <a:endCxn id="788" idx="2"/>
              </p:cNvCxnSpPr>
              <p:nvPr/>
            </p:nvCxnSpPr>
            <p:spPr>
              <a:xfrm flipH="1" flipV="1">
                <a:off x="2421082" y="4749111"/>
                <a:ext cx="14893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682" name="Environment 4">
            <a:extLst>
              <a:ext uri="{FF2B5EF4-FFF2-40B4-BE49-F238E27FC236}">
                <a16:creationId xmlns:a16="http://schemas.microsoft.com/office/drawing/2014/main" id="{2CEC19DE-E108-421C-8DA2-8A26D0872498}"/>
              </a:ext>
            </a:extLst>
          </p:cNvPr>
          <p:cNvSpPr/>
          <p:nvPr/>
        </p:nvSpPr>
        <p:spPr>
          <a:xfrm>
            <a:off x="29232031" y="9233304"/>
            <a:ext cx="5434096" cy="6489670"/>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prod</a:t>
            </a:r>
          </a:p>
        </p:txBody>
      </p:sp>
      <p:sp>
        <p:nvSpPr>
          <p:cNvPr id="328" name="Environment 3">
            <a:extLst>
              <a:ext uri="{FF2B5EF4-FFF2-40B4-BE49-F238E27FC236}">
                <a16:creationId xmlns:a16="http://schemas.microsoft.com/office/drawing/2014/main" id="{364C11C7-8707-4D44-83C8-6B4A36409BAC}"/>
              </a:ext>
            </a:extLst>
          </p:cNvPr>
          <p:cNvSpPr/>
          <p:nvPr/>
        </p:nvSpPr>
        <p:spPr>
          <a:xfrm>
            <a:off x="29272535" y="1734793"/>
            <a:ext cx="5389914" cy="6489670"/>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rby1</a:t>
            </a:r>
          </a:p>
        </p:txBody>
      </p:sp>
      <p:sp>
        <p:nvSpPr>
          <p:cNvPr id="869" name="Environment 2">
            <a:extLst>
              <a:ext uri="{FF2B5EF4-FFF2-40B4-BE49-F238E27FC236}">
                <a16:creationId xmlns:a16="http://schemas.microsoft.com/office/drawing/2014/main" id="{983E93BD-8F55-42EA-BC5F-41E8E61781B9}"/>
              </a:ext>
            </a:extLst>
          </p:cNvPr>
          <p:cNvSpPr/>
          <p:nvPr/>
        </p:nvSpPr>
        <p:spPr>
          <a:xfrm>
            <a:off x="23627757" y="1736597"/>
            <a:ext cx="5389914" cy="6470212"/>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alx1</a:t>
            </a:r>
          </a:p>
        </p:txBody>
      </p:sp>
      <p:sp>
        <p:nvSpPr>
          <p:cNvPr id="556" name="Environment 1">
            <a:extLst>
              <a:ext uri="{FF2B5EF4-FFF2-40B4-BE49-F238E27FC236}">
                <a16:creationId xmlns:a16="http://schemas.microsoft.com/office/drawing/2014/main" id="{9A0CC842-1FAA-4464-81F3-6974221C618C}"/>
              </a:ext>
            </a:extLst>
          </p:cNvPr>
          <p:cNvSpPr/>
          <p:nvPr/>
        </p:nvSpPr>
        <p:spPr>
          <a:xfrm>
            <a:off x="23646798" y="9253144"/>
            <a:ext cx="5321005" cy="6470211"/>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ci01</a:t>
            </a:r>
          </a:p>
        </p:txBody>
      </p:sp>
      <p:grpSp>
        <p:nvGrpSpPr>
          <p:cNvPr id="683" name="Resource Group 4">
            <a:extLst>
              <a:ext uri="{FF2B5EF4-FFF2-40B4-BE49-F238E27FC236}">
                <a16:creationId xmlns:a16="http://schemas.microsoft.com/office/drawing/2014/main" id="{8153CA3E-9691-4BA4-AD18-FAB0CCB8EFD7}"/>
              </a:ext>
            </a:extLst>
          </p:cNvPr>
          <p:cNvGrpSpPr/>
          <p:nvPr/>
        </p:nvGrpSpPr>
        <p:grpSpPr>
          <a:xfrm>
            <a:off x="29394895" y="9436756"/>
            <a:ext cx="4950420" cy="5435642"/>
            <a:chOff x="3121749" y="6784235"/>
            <a:chExt cx="1045521" cy="1267024"/>
          </a:xfrm>
        </p:grpSpPr>
        <p:sp>
          <p:nvSpPr>
            <p:cNvPr id="684" name="rg box">
              <a:extLst>
                <a:ext uri="{FF2B5EF4-FFF2-40B4-BE49-F238E27FC236}">
                  <a16:creationId xmlns:a16="http://schemas.microsoft.com/office/drawing/2014/main" id="{CE7C1203-BD79-412E-BB8C-87C5C2446111}"/>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685" name="rg Icon">
              <a:extLst>
                <a:ext uri="{FF2B5EF4-FFF2-40B4-BE49-F238E27FC236}">
                  <a16:creationId xmlns:a16="http://schemas.microsoft.com/office/drawing/2014/main" id="{096F3F7B-A40A-4B0D-9EAA-DC20C7AD7466}"/>
                </a:ext>
              </a:extLst>
            </p:cNvPr>
            <p:cNvGrpSpPr/>
            <p:nvPr/>
          </p:nvGrpSpPr>
          <p:grpSpPr>
            <a:xfrm>
              <a:off x="3528906" y="7779847"/>
              <a:ext cx="253698" cy="271412"/>
              <a:chOff x="4304496" y="1902083"/>
              <a:chExt cx="372619" cy="375040"/>
            </a:xfrm>
          </p:grpSpPr>
          <p:sp>
            <p:nvSpPr>
              <p:cNvPr id="686" name="Rectangle 685">
                <a:extLst>
                  <a:ext uri="{FF2B5EF4-FFF2-40B4-BE49-F238E27FC236}">
                    <a16:creationId xmlns:a16="http://schemas.microsoft.com/office/drawing/2014/main" id="{97EF7082-A30E-4EF5-B696-CB01E1D0D46E}"/>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687" name="Picture 2" descr="Image result for azure resource group">
                <a:extLst>
                  <a:ext uri="{FF2B5EF4-FFF2-40B4-BE49-F238E27FC236}">
                    <a16:creationId xmlns:a16="http://schemas.microsoft.com/office/drawing/2014/main" id="{4FE3AF9F-7147-4AF9-80DB-A76D3E4193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29" name="Resource Group 3">
            <a:extLst>
              <a:ext uri="{FF2B5EF4-FFF2-40B4-BE49-F238E27FC236}">
                <a16:creationId xmlns:a16="http://schemas.microsoft.com/office/drawing/2014/main" id="{9928EF0F-3E31-465F-9BE6-6653A615CAD8}"/>
              </a:ext>
            </a:extLst>
          </p:cNvPr>
          <p:cNvGrpSpPr/>
          <p:nvPr/>
        </p:nvGrpSpPr>
        <p:grpSpPr>
          <a:xfrm>
            <a:off x="29578512" y="1936811"/>
            <a:ext cx="4889661" cy="5536654"/>
            <a:chOff x="3121749" y="6784235"/>
            <a:chExt cx="1045521" cy="1267024"/>
          </a:xfrm>
        </p:grpSpPr>
        <p:sp>
          <p:nvSpPr>
            <p:cNvPr id="330" name="rg box">
              <a:extLst>
                <a:ext uri="{FF2B5EF4-FFF2-40B4-BE49-F238E27FC236}">
                  <a16:creationId xmlns:a16="http://schemas.microsoft.com/office/drawing/2014/main" id="{1E796DC1-BC68-416D-A381-0021F7903028}"/>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331" name="rg Icon">
              <a:extLst>
                <a:ext uri="{FF2B5EF4-FFF2-40B4-BE49-F238E27FC236}">
                  <a16:creationId xmlns:a16="http://schemas.microsoft.com/office/drawing/2014/main" id="{1C153314-D693-4CA1-824B-2E16518B9CA9}"/>
                </a:ext>
              </a:extLst>
            </p:cNvPr>
            <p:cNvGrpSpPr/>
            <p:nvPr/>
          </p:nvGrpSpPr>
          <p:grpSpPr>
            <a:xfrm>
              <a:off x="3528906" y="7779847"/>
              <a:ext cx="253698" cy="271412"/>
              <a:chOff x="4304496" y="1902083"/>
              <a:chExt cx="372619" cy="375040"/>
            </a:xfrm>
          </p:grpSpPr>
          <p:sp>
            <p:nvSpPr>
              <p:cNvPr id="332" name="Rectangle 331">
                <a:extLst>
                  <a:ext uri="{FF2B5EF4-FFF2-40B4-BE49-F238E27FC236}">
                    <a16:creationId xmlns:a16="http://schemas.microsoft.com/office/drawing/2014/main" id="{1A06E534-0A86-4AC3-BBD6-F7F7CBC308E3}"/>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333" name="Picture 2" descr="Image result for azure resource group">
                <a:extLst>
                  <a:ext uri="{FF2B5EF4-FFF2-40B4-BE49-F238E27FC236}">
                    <a16:creationId xmlns:a16="http://schemas.microsoft.com/office/drawing/2014/main" id="{F72D0A43-970F-42E7-9AAA-29BAAF8C65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70" name="Resource Group 2">
            <a:extLst>
              <a:ext uri="{FF2B5EF4-FFF2-40B4-BE49-F238E27FC236}">
                <a16:creationId xmlns:a16="http://schemas.microsoft.com/office/drawing/2014/main" id="{6D499473-666E-480D-8AF9-F81E84CFC137}"/>
              </a:ext>
            </a:extLst>
          </p:cNvPr>
          <p:cNvGrpSpPr/>
          <p:nvPr/>
        </p:nvGrpSpPr>
        <p:grpSpPr>
          <a:xfrm>
            <a:off x="23985292" y="1940049"/>
            <a:ext cx="4798595" cy="5533416"/>
            <a:chOff x="3121749" y="6784235"/>
            <a:chExt cx="1045521" cy="1267024"/>
          </a:xfrm>
        </p:grpSpPr>
        <p:sp>
          <p:nvSpPr>
            <p:cNvPr id="871" name="rg box">
              <a:extLst>
                <a:ext uri="{FF2B5EF4-FFF2-40B4-BE49-F238E27FC236}">
                  <a16:creationId xmlns:a16="http://schemas.microsoft.com/office/drawing/2014/main" id="{DB9A83F7-C431-4D20-ADD9-A2465985C8D6}"/>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872" name="rg Icon">
              <a:extLst>
                <a:ext uri="{FF2B5EF4-FFF2-40B4-BE49-F238E27FC236}">
                  <a16:creationId xmlns:a16="http://schemas.microsoft.com/office/drawing/2014/main" id="{E37F7F17-BE56-4127-9ADE-E9234488265F}"/>
                </a:ext>
              </a:extLst>
            </p:cNvPr>
            <p:cNvGrpSpPr/>
            <p:nvPr/>
          </p:nvGrpSpPr>
          <p:grpSpPr>
            <a:xfrm>
              <a:off x="3528906" y="7779847"/>
              <a:ext cx="253698" cy="271412"/>
              <a:chOff x="4304496" y="1902083"/>
              <a:chExt cx="372619" cy="375040"/>
            </a:xfrm>
          </p:grpSpPr>
          <p:sp>
            <p:nvSpPr>
              <p:cNvPr id="873" name="Rectangle 872">
                <a:extLst>
                  <a:ext uri="{FF2B5EF4-FFF2-40B4-BE49-F238E27FC236}">
                    <a16:creationId xmlns:a16="http://schemas.microsoft.com/office/drawing/2014/main" id="{1029506B-DB50-4252-91F2-368A8CEC6E09}"/>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874" name="Picture 2" descr="Image result for azure resource group">
                <a:extLst>
                  <a:ext uri="{FF2B5EF4-FFF2-40B4-BE49-F238E27FC236}">
                    <a16:creationId xmlns:a16="http://schemas.microsoft.com/office/drawing/2014/main" id="{C8105230-85DD-45DB-AFD3-280F9CE4EA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68" name="Resource Group 1">
            <a:extLst>
              <a:ext uri="{FF2B5EF4-FFF2-40B4-BE49-F238E27FC236}">
                <a16:creationId xmlns:a16="http://schemas.microsoft.com/office/drawing/2014/main" id="{088E711C-875C-4201-9BE5-EA26867B9501}"/>
              </a:ext>
            </a:extLst>
          </p:cNvPr>
          <p:cNvGrpSpPr/>
          <p:nvPr/>
        </p:nvGrpSpPr>
        <p:grpSpPr>
          <a:xfrm>
            <a:off x="24086325" y="9534886"/>
            <a:ext cx="4638707" cy="5456933"/>
            <a:chOff x="3121749" y="6784235"/>
            <a:chExt cx="1045521" cy="1267024"/>
          </a:xfrm>
        </p:grpSpPr>
        <p:sp>
          <p:nvSpPr>
            <p:cNvPr id="812" name="rg box">
              <a:extLst>
                <a:ext uri="{FF2B5EF4-FFF2-40B4-BE49-F238E27FC236}">
                  <a16:creationId xmlns:a16="http://schemas.microsoft.com/office/drawing/2014/main" id="{23E557F6-0287-4D94-84DD-EDA173A5C396}"/>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813" name="rg Icon">
              <a:extLst>
                <a:ext uri="{FF2B5EF4-FFF2-40B4-BE49-F238E27FC236}">
                  <a16:creationId xmlns:a16="http://schemas.microsoft.com/office/drawing/2014/main" id="{CFBAB57B-E64A-47D2-9FBE-F87263DDCE65}"/>
                </a:ext>
              </a:extLst>
            </p:cNvPr>
            <p:cNvGrpSpPr/>
            <p:nvPr/>
          </p:nvGrpSpPr>
          <p:grpSpPr>
            <a:xfrm>
              <a:off x="3528906" y="7779847"/>
              <a:ext cx="253698" cy="271412"/>
              <a:chOff x="4304496" y="1902083"/>
              <a:chExt cx="372619" cy="375040"/>
            </a:xfrm>
          </p:grpSpPr>
          <p:sp>
            <p:nvSpPr>
              <p:cNvPr id="814" name="Rectangle 813">
                <a:extLst>
                  <a:ext uri="{FF2B5EF4-FFF2-40B4-BE49-F238E27FC236}">
                    <a16:creationId xmlns:a16="http://schemas.microsoft.com/office/drawing/2014/main" id="{4456D3E6-09D9-4891-80A9-CEBFDAB948C4}"/>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815" name="Picture 2" descr="Image result for azure resource group">
                <a:extLst>
                  <a:ext uri="{FF2B5EF4-FFF2-40B4-BE49-F238E27FC236}">
                    <a16:creationId xmlns:a16="http://schemas.microsoft.com/office/drawing/2014/main" id="{135DB5E4-B95F-4ACB-8F1F-FF200FDE6F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34" name="WebApp">
            <a:extLst>
              <a:ext uri="{FF2B5EF4-FFF2-40B4-BE49-F238E27FC236}">
                <a16:creationId xmlns:a16="http://schemas.microsoft.com/office/drawing/2014/main" id="{2F6CE053-4475-488C-8E2B-21BDD32B904A}"/>
              </a:ext>
            </a:extLst>
          </p:cNvPr>
          <p:cNvGrpSpPr/>
          <p:nvPr/>
        </p:nvGrpSpPr>
        <p:grpSpPr>
          <a:xfrm>
            <a:off x="30761328" y="2517023"/>
            <a:ext cx="1120367" cy="1136701"/>
            <a:chOff x="419100" y="359327"/>
            <a:chExt cx="2190961" cy="2222911"/>
          </a:xfrm>
        </p:grpSpPr>
        <p:sp>
          <p:nvSpPr>
            <p:cNvPr id="335" name="Rectangle 334">
              <a:extLst>
                <a:ext uri="{FF2B5EF4-FFF2-40B4-BE49-F238E27FC236}">
                  <a16:creationId xmlns:a16="http://schemas.microsoft.com/office/drawing/2014/main" id="{7AEEE805-4AE6-4DA3-9457-244E45826058}"/>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336" name="Picture 335" descr="Image result for azure webapp">
              <a:extLst>
                <a:ext uri="{FF2B5EF4-FFF2-40B4-BE49-F238E27FC236}">
                  <a16:creationId xmlns:a16="http://schemas.microsoft.com/office/drawing/2014/main" id="{56C63986-7873-4F96-A6B8-ED899162EA6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5" name="WebApp">
            <a:extLst>
              <a:ext uri="{FF2B5EF4-FFF2-40B4-BE49-F238E27FC236}">
                <a16:creationId xmlns:a16="http://schemas.microsoft.com/office/drawing/2014/main" id="{2BD3AD24-B1C4-45F2-9AE7-2102EBAE5A8B}"/>
              </a:ext>
            </a:extLst>
          </p:cNvPr>
          <p:cNvGrpSpPr/>
          <p:nvPr/>
        </p:nvGrpSpPr>
        <p:grpSpPr>
          <a:xfrm>
            <a:off x="24430532" y="2518827"/>
            <a:ext cx="1120367" cy="1136701"/>
            <a:chOff x="419100" y="359327"/>
            <a:chExt cx="2190961" cy="2222911"/>
          </a:xfrm>
        </p:grpSpPr>
        <p:sp>
          <p:nvSpPr>
            <p:cNvPr id="876" name="Rectangle 875">
              <a:extLst>
                <a:ext uri="{FF2B5EF4-FFF2-40B4-BE49-F238E27FC236}">
                  <a16:creationId xmlns:a16="http://schemas.microsoft.com/office/drawing/2014/main" id="{CBCC81A6-D7FE-4033-B596-CD069822603F}"/>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877" name="Picture 876" descr="Image result for azure webapp">
              <a:extLst>
                <a:ext uri="{FF2B5EF4-FFF2-40B4-BE49-F238E27FC236}">
                  <a16:creationId xmlns:a16="http://schemas.microsoft.com/office/drawing/2014/main" id="{9DCF57DF-A9D5-4849-9C2B-471FBF5250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3" name="WebApp">
            <a:extLst>
              <a:ext uri="{FF2B5EF4-FFF2-40B4-BE49-F238E27FC236}">
                <a16:creationId xmlns:a16="http://schemas.microsoft.com/office/drawing/2014/main" id="{6165FDB8-BF34-4BF2-B74A-19E6B407D053}"/>
              </a:ext>
            </a:extLst>
          </p:cNvPr>
          <p:cNvGrpSpPr/>
          <p:nvPr/>
        </p:nvGrpSpPr>
        <p:grpSpPr>
          <a:xfrm>
            <a:off x="30830184" y="10049810"/>
            <a:ext cx="1120367" cy="1136701"/>
            <a:chOff x="419100" y="359327"/>
            <a:chExt cx="2190961" cy="2222911"/>
          </a:xfrm>
        </p:grpSpPr>
        <p:sp>
          <p:nvSpPr>
            <p:cNvPr id="364" name="Rectangle 363">
              <a:extLst>
                <a:ext uri="{FF2B5EF4-FFF2-40B4-BE49-F238E27FC236}">
                  <a16:creationId xmlns:a16="http://schemas.microsoft.com/office/drawing/2014/main" id="{B9411C79-F703-4B09-A033-473DEC9B9F9E}"/>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365" name="Picture 364" descr="Image result for azure webapp">
              <a:extLst>
                <a:ext uri="{FF2B5EF4-FFF2-40B4-BE49-F238E27FC236}">
                  <a16:creationId xmlns:a16="http://schemas.microsoft.com/office/drawing/2014/main" id="{75B82B79-38C0-447E-B1CE-6A7F311DC0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4" name="WebApp">
            <a:extLst>
              <a:ext uri="{FF2B5EF4-FFF2-40B4-BE49-F238E27FC236}">
                <a16:creationId xmlns:a16="http://schemas.microsoft.com/office/drawing/2014/main" id="{A42F896F-A541-4E43-B357-3C8E24905F17}"/>
              </a:ext>
            </a:extLst>
          </p:cNvPr>
          <p:cNvGrpSpPr/>
          <p:nvPr/>
        </p:nvGrpSpPr>
        <p:grpSpPr>
          <a:xfrm>
            <a:off x="24531565" y="10113663"/>
            <a:ext cx="1120367" cy="1136701"/>
            <a:chOff x="419100" y="359327"/>
            <a:chExt cx="2190961" cy="2222911"/>
          </a:xfrm>
        </p:grpSpPr>
        <p:sp>
          <p:nvSpPr>
            <p:cNvPr id="566" name="Rectangle 565">
              <a:extLst>
                <a:ext uri="{FF2B5EF4-FFF2-40B4-BE49-F238E27FC236}">
                  <a16:creationId xmlns:a16="http://schemas.microsoft.com/office/drawing/2014/main" id="{9C2DC896-098E-49FE-BB4E-3FCD8A84EC8C}"/>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sz="4336"/>
            </a:p>
          </p:txBody>
        </p:sp>
        <p:pic>
          <p:nvPicPr>
            <p:cNvPr id="567" name="Picture 566" descr="Image result for azure webapp">
              <a:extLst>
                <a:ext uri="{FF2B5EF4-FFF2-40B4-BE49-F238E27FC236}">
                  <a16:creationId xmlns:a16="http://schemas.microsoft.com/office/drawing/2014/main" id="{0512072A-BAEE-466D-BF35-94BCCDC550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3" name="KeyVault 4">
            <a:extLst>
              <a:ext uri="{FF2B5EF4-FFF2-40B4-BE49-F238E27FC236}">
                <a16:creationId xmlns:a16="http://schemas.microsoft.com/office/drawing/2014/main" id="{16F7791D-F9F8-40E4-8F42-3DFE6865ECC9}"/>
              </a:ext>
            </a:extLst>
          </p:cNvPr>
          <p:cNvGrpSpPr/>
          <p:nvPr/>
        </p:nvGrpSpPr>
        <p:grpSpPr>
          <a:xfrm>
            <a:off x="30526917" y="11995185"/>
            <a:ext cx="2104911" cy="1136700"/>
            <a:chOff x="8757876" y="-3665859"/>
            <a:chExt cx="5351967" cy="2890185"/>
          </a:xfrm>
        </p:grpSpPr>
        <p:sp>
          <p:nvSpPr>
            <p:cNvPr id="374" name="White Box">
              <a:extLst>
                <a:ext uri="{FF2B5EF4-FFF2-40B4-BE49-F238E27FC236}">
                  <a16:creationId xmlns:a16="http://schemas.microsoft.com/office/drawing/2014/main" id="{6CACDD75-838B-4591-A716-849E72038A09}"/>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375" name="KeyVault icon">
              <a:extLst>
                <a:ext uri="{FF2B5EF4-FFF2-40B4-BE49-F238E27FC236}">
                  <a16:creationId xmlns:a16="http://schemas.microsoft.com/office/drawing/2014/main" id="{820B08AE-5FCF-4A3E-9F61-339CEC19F9D6}"/>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376" name="&quot;Key Vault&quot;">
              <a:extLst>
                <a:ext uri="{FF2B5EF4-FFF2-40B4-BE49-F238E27FC236}">
                  <a16:creationId xmlns:a16="http://schemas.microsoft.com/office/drawing/2014/main" id="{E441A36B-740F-4B34-9638-6263FBB2B795}"/>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398" name="KeyVault 3">
            <a:extLst>
              <a:ext uri="{FF2B5EF4-FFF2-40B4-BE49-F238E27FC236}">
                <a16:creationId xmlns:a16="http://schemas.microsoft.com/office/drawing/2014/main" id="{AB60814D-36AB-4EC3-BB6F-815A57E9B2C7}"/>
              </a:ext>
            </a:extLst>
          </p:cNvPr>
          <p:cNvGrpSpPr/>
          <p:nvPr/>
        </p:nvGrpSpPr>
        <p:grpSpPr>
          <a:xfrm>
            <a:off x="29916713" y="4964862"/>
            <a:ext cx="2104911" cy="1136700"/>
            <a:chOff x="8757876" y="-3665859"/>
            <a:chExt cx="5351967" cy="2890185"/>
          </a:xfrm>
        </p:grpSpPr>
        <p:sp>
          <p:nvSpPr>
            <p:cNvPr id="399" name="White Box">
              <a:extLst>
                <a:ext uri="{FF2B5EF4-FFF2-40B4-BE49-F238E27FC236}">
                  <a16:creationId xmlns:a16="http://schemas.microsoft.com/office/drawing/2014/main" id="{EDCF468E-EA19-4199-9871-36CEB9125848}"/>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400" name="KeyVault icon">
              <a:extLst>
                <a:ext uri="{FF2B5EF4-FFF2-40B4-BE49-F238E27FC236}">
                  <a16:creationId xmlns:a16="http://schemas.microsoft.com/office/drawing/2014/main" id="{6595EB6C-C3A3-4A8D-B0BA-D223FCF0809B}"/>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401" name="&quot;Key Vault&quot;">
              <a:extLst>
                <a:ext uri="{FF2B5EF4-FFF2-40B4-BE49-F238E27FC236}">
                  <a16:creationId xmlns:a16="http://schemas.microsoft.com/office/drawing/2014/main" id="{F7AF138F-DB15-41F5-82F3-A2B19829BE2D}"/>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390" name="KeyVault 2">
            <a:extLst>
              <a:ext uri="{FF2B5EF4-FFF2-40B4-BE49-F238E27FC236}">
                <a16:creationId xmlns:a16="http://schemas.microsoft.com/office/drawing/2014/main" id="{6C9B3164-190C-42E6-9230-DBAE4B5663A5}"/>
              </a:ext>
            </a:extLst>
          </p:cNvPr>
          <p:cNvGrpSpPr/>
          <p:nvPr/>
        </p:nvGrpSpPr>
        <p:grpSpPr>
          <a:xfrm>
            <a:off x="24127154" y="4310183"/>
            <a:ext cx="2104911" cy="1136700"/>
            <a:chOff x="8757876" y="-3665859"/>
            <a:chExt cx="5351967" cy="2890185"/>
          </a:xfrm>
        </p:grpSpPr>
        <p:sp>
          <p:nvSpPr>
            <p:cNvPr id="391" name="White Box">
              <a:extLst>
                <a:ext uri="{FF2B5EF4-FFF2-40B4-BE49-F238E27FC236}">
                  <a16:creationId xmlns:a16="http://schemas.microsoft.com/office/drawing/2014/main" id="{EEE1B3C3-0412-4DDB-8698-1A0F878504AB}"/>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392" name="KeyVault icon">
              <a:extLst>
                <a:ext uri="{FF2B5EF4-FFF2-40B4-BE49-F238E27FC236}">
                  <a16:creationId xmlns:a16="http://schemas.microsoft.com/office/drawing/2014/main" id="{5C5490C1-38F3-4836-9410-CB69B8DC9D32}"/>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393" name="&quot;Key Vault&quot;">
              <a:extLst>
                <a:ext uri="{FF2B5EF4-FFF2-40B4-BE49-F238E27FC236}">
                  <a16:creationId xmlns:a16="http://schemas.microsoft.com/office/drawing/2014/main" id="{87AEBD7B-4DBC-48EE-9C49-0D093550C025}"/>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40" name="KeyVault 1">
            <a:extLst>
              <a:ext uri="{FF2B5EF4-FFF2-40B4-BE49-F238E27FC236}">
                <a16:creationId xmlns:a16="http://schemas.microsoft.com/office/drawing/2014/main" id="{ADB49A82-40F6-413E-971E-99E10449E681}"/>
              </a:ext>
            </a:extLst>
          </p:cNvPr>
          <p:cNvGrpSpPr/>
          <p:nvPr/>
        </p:nvGrpSpPr>
        <p:grpSpPr>
          <a:xfrm>
            <a:off x="24328137" y="11977531"/>
            <a:ext cx="2104911" cy="1136700"/>
            <a:chOff x="8757876" y="-3665859"/>
            <a:chExt cx="5351967" cy="2890185"/>
          </a:xfrm>
        </p:grpSpPr>
        <p:sp>
          <p:nvSpPr>
            <p:cNvPr id="824" name="White Box">
              <a:extLst>
                <a:ext uri="{FF2B5EF4-FFF2-40B4-BE49-F238E27FC236}">
                  <a16:creationId xmlns:a16="http://schemas.microsoft.com/office/drawing/2014/main" id="{A72D89F7-01B1-47E6-B0C3-253C0E8736BA}"/>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a:p>
          </p:txBody>
        </p:sp>
        <p:pic>
          <p:nvPicPr>
            <p:cNvPr id="823" name="KeyVault icon">
              <a:extLst>
                <a:ext uri="{FF2B5EF4-FFF2-40B4-BE49-F238E27FC236}">
                  <a16:creationId xmlns:a16="http://schemas.microsoft.com/office/drawing/2014/main" id="{E3090E32-DCD3-49F8-AD3F-2DD1F7D99789}"/>
                </a:ext>
              </a:extLst>
            </p:cNvPr>
            <p:cNvPicPr>
              <a:picLocks noChangeAspect="1"/>
            </p:cNvPicPr>
            <p:nvPr/>
          </p:nvPicPr>
          <p:blipFill>
            <a:blip r:embed="rId12"/>
            <a:stretch>
              <a:fillRect/>
            </a:stretch>
          </p:blipFill>
          <p:spPr>
            <a:xfrm>
              <a:off x="8843341" y="-3574138"/>
              <a:ext cx="2518533" cy="2720698"/>
            </a:xfrm>
            <a:prstGeom prst="rect">
              <a:avLst/>
            </a:prstGeom>
          </p:spPr>
        </p:pic>
        <p:sp>
          <p:nvSpPr>
            <p:cNvPr id="822" name="&quot;Key Vault&quot;">
              <a:extLst>
                <a:ext uri="{FF2B5EF4-FFF2-40B4-BE49-F238E27FC236}">
                  <a16:creationId xmlns:a16="http://schemas.microsoft.com/office/drawing/2014/main" id="{F3BAD004-2D6B-458F-84B9-92B9BBF0F226}"/>
                </a:ext>
              </a:extLst>
            </p:cNvPr>
            <p:cNvSpPr/>
            <p:nvPr/>
          </p:nvSpPr>
          <p:spPr>
            <a:xfrm>
              <a:off x="11783907" y="-1335692"/>
              <a:ext cx="1909993" cy="528225"/>
            </a:xfrm>
            <a:prstGeom prst="rect">
              <a:avLst/>
            </a:prstGeom>
            <a:noFill/>
          </p:spPr>
          <p:txBody>
            <a:bodyPr wrap="square" lIns="0" tIns="0" rIns="0" bIns="0">
              <a:spAutoFit/>
            </a:bodyPr>
            <a:lstStyle/>
            <a:p>
              <a:r>
                <a:rPr lang="en-US" sz="1350" dirty="0">
                  <a:ln w="0"/>
                </a:rPr>
                <a:t>Key Vault</a:t>
              </a:r>
            </a:p>
          </p:txBody>
        </p:sp>
      </p:grpSp>
      <p:grpSp>
        <p:nvGrpSpPr>
          <p:cNvPr id="22" name="RBAC List">
            <a:extLst>
              <a:ext uri="{FF2B5EF4-FFF2-40B4-BE49-F238E27FC236}">
                <a16:creationId xmlns:a16="http://schemas.microsoft.com/office/drawing/2014/main" id="{905E8B9E-5A97-4041-B7DD-112A4F106087}"/>
              </a:ext>
            </a:extLst>
          </p:cNvPr>
          <p:cNvGrpSpPr/>
          <p:nvPr/>
        </p:nvGrpSpPr>
        <p:grpSpPr>
          <a:xfrm>
            <a:off x="12737247" y="4936350"/>
            <a:ext cx="5508030" cy="6292566"/>
            <a:chOff x="4372487" y="4276123"/>
            <a:chExt cx="1635620" cy="1868590"/>
          </a:xfrm>
        </p:grpSpPr>
        <p:sp>
          <p:nvSpPr>
            <p:cNvPr id="16" name="Rectangle 15">
              <a:extLst>
                <a:ext uri="{FF2B5EF4-FFF2-40B4-BE49-F238E27FC236}">
                  <a16:creationId xmlns:a16="http://schemas.microsoft.com/office/drawing/2014/main" id="{A55625E9-5239-44AB-8939-545024B5CDD9}"/>
                </a:ext>
              </a:extLst>
            </p:cNvPr>
            <p:cNvSpPr/>
            <p:nvPr/>
          </p:nvSpPr>
          <p:spPr>
            <a:xfrm>
              <a:off x="4372487" y="4276123"/>
              <a:ext cx="1635620" cy="18685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200"/>
            </a:p>
          </p:txBody>
        </p:sp>
        <p:grpSp>
          <p:nvGrpSpPr>
            <p:cNvPr id="656" name="RBAC 1">
              <a:extLst>
                <a:ext uri="{FF2B5EF4-FFF2-40B4-BE49-F238E27FC236}">
                  <a16:creationId xmlns:a16="http://schemas.microsoft.com/office/drawing/2014/main" id="{E0129204-AE16-416E-8E76-16A6FC1BBAB8}"/>
                </a:ext>
              </a:extLst>
            </p:cNvPr>
            <p:cNvGrpSpPr/>
            <p:nvPr/>
          </p:nvGrpSpPr>
          <p:grpSpPr>
            <a:xfrm>
              <a:off x="4471547" y="4406283"/>
              <a:ext cx="1437111" cy="648673"/>
              <a:chOff x="4014649" y="7241252"/>
              <a:chExt cx="808349" cy="410800"/>
            </a:xfrm>
          </p:grpSpPr>
          <p:sp>
            <p:nvSpPr>
              <p:cNvPr id="694" name="Role">
                <a:extLst>
                  <a:ext uri="{FF2B5EF4-FFF2-40B4-BE49-F238E27FC236}">
                    <a16:creationId xmlns:a16="http://schemas.microsoft.com/office/drawing/2014/main" id="{7BDF8931-3E87-45E1-B2D1-65A5980E4D1A}"/>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200" dirty="0"/>
                  <a:t>Contributor</a:t>
                </a:r>
              </a:p>
            </p:txBody>
          </p:sp>
          <p:sp>
            <p:nvSpPr>
              <p:cNvPr id="695" name="User (Principal)">
                <a:extLst>
                  <a:ext uri="{FF2B5EF4-FFF2-40B4-BE49-F238E27FC236}">
                    <a16:creationId xmlns:a16="http://schemas.microsoft.com/office/drawing/2014/main" id="{29315EB5-5A9A-48D4-9580-559F65A9A253}"/>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3200" dirty="0"/>
                  <a:t>Alex</a:t>
                </a:r>
              </a:p>
            </p:txBody>
          </p:sp>
          <p:sp>
            <p:nvSpPr>
              <p:cNvPr id="696" name="Resource">
                <a:extLst>
                  <a:ext uri="{FF2B5EF4-FFF2-40B4-BE49-F238E27FC236}">
                    <a16:creationId xmlns:a16="http://schemas.microsoft.com/office/drawing/2014/main" id="{330320C7-CD3B-426C-ACDE-606A895493FE}"/>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800" dirty="0"/>
                  <a:t>eggs</a:t>
                </a:r>
              </a:p>
            </p:txBody>
          </p:sp>
          <p:cxnSp>
            <p:nvCxnSpPr>
              <p:cNvPr id="699" name="Arrow 1">
                <a:extLst>
                  <a:ext uri="{FF2B5EF4-FFF2-40B4-BE49-F238E27FC236}">
                    <a16:creationId xmlns:a16="http://schemas.microsoft.com/office/drawing/2014/main" id="{08962C50-20CB-4AB7-8E1A-1F12733DD5D0}"/>
                  </a:ext>
                </a:extLst>
              </p:cNvPr>
              <p:cNvCxnSpPr>
                <a:cxnSpLocks/>
                <a:stCxn id="695" idx="0"/>
                <a:endCxn id="694"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66" name="Arrow 2">
                <a:extLst>
                  <a:ext uri="{FF2B5EF4-FFF2-40B4-BE49-F238E27FC236}">
                    <a16:creationId xmlns:a16="http://schemas.microsoft.com/office/drawing/2014/main" id="{4A9E5CA5-4B77-4F17-AC8D-A81939F812FB}"/>
                  </a:ext>
                </a:extLst>
              </p:cNvPr>
              <p:cNvCxnSpPr>
                <a:cxnSpLocks/>
                <a:stCxn id="694" idx="5"/>
                <a:endCxn id="696"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604" name="RBAC 2">
              <a:extLst>
                <a:ext uri="{FF2B5EF4-FFF2-40B4-BE49-F238E27FC236}">
                  <a16:creationId xmlns:a16="http://schemas.microsoft.com/office/drawing/2014/main" id="{AF41E83A-D798-4F0E-B137-1D10B2FAD0AB}"/>
                </a:ext>
              </a:extLst>
            </p:cNvPr>
            <p:cNvGrpSpPr/>
            <p:nvPr/>
          </p:nvGrpSpPr>
          <p:grpSpPr>
            <a:xfrm>
              <a:off x="4471741" y="5267370"/>
              <a:ext cx="1437111" cy="648673"/>
              <a:chOff x="4014649" y="7241252"/>
              <a:chExt cx="808349" cy="410800"/>
            </a:xfrm>
          </p:grpSpPr>
          <p:sp>
            <p:nvSpPr>
              <p:cNvPr id="605" name="Role">
                <a:extLst>
                  <a:ext uri="{FF2B5EF4-FFF2-40B4-BE49-F238E27FC236}">
                    <a16:creationId xmlns:a16="http://schemas.microsoft.com/office/drawing/2014/main" id="{7A16E5FA-4562-4805-AB33-294E5964F337}"/>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200" dirty="0"/>
                  <a:t>Contributor</a:t>
                </a:r>
              </a:p>
            </p:txBody>
          </p:sp>
          <p:sp>
            <p:nvSpPr>
              <p:cNvPr id="606" name="User (Principal)">
                <a:extLst>
                  <a:ext uri="{FF2B5EF4-FFF2-40B4-BE49-F238E27FC236}">
                    <a16:creationId xmlns:a16="http://schemas.microsoft.com/office/drawing/2014/main" id="{1D20FE5F-4163-42E9-8D45-2C55A1303F2B}"/>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3200" dirty="0"/>
                  <a:t>Roby</a:t>
                </a:r>
              </a:p>
            </p:txBody>
          </p:sp>
          <p:sp>
            <p:nvSpPr>
              <p:cNvPr id="607" name="Resource">
                <a:extLst>
                  <a:ext uri="{FF2B5EF4-FFF2-40B4-BE49-F238E27FC236}">
                    <a16:creationId xmlns:a16="http://schemas.microsoft.com/office/drawing/2014/main" id="{77460DAE-2F49-4BA3-A555-8E55FB7A8C6E}"/>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2800" dirty="0"/>
                  <a:t>eggs</a:t>
                </a:r>
              </a:p>
            </p:txBody>
          </p:sp>
          <p:cxnSp>
            <p:nvCxnSpPr>
              <p:cNvPr id="608" name="Arrow 1">
                <a:extLst>
                  <a:ext uri="{FF2B5EF4-FFF2-40B4-BE49-F238E27FC236}">
                    <a16:creationId xmlns:a16="http://schemas.microsoft.com/office/drawing/2014/main" id="{6AD703FC-2FE6-410D-BE66-E9923D7902E2}"/>
                  </a:ext>
                </a:extLst>
              </p:cNvPr>
              <p:cNvCxnSpPr>
                <a:cxnSpLocks/>
                <a:stCxn id="606" idx="0"/>
                <a:endCxn id="605"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09" name="Arrow 2">
                <a:extLst>
                  <a:ext uri="{FF2B5EF4-FFF2-40B4-BE49-F238E27FC236}">
                    <a16:creationId xmlns:a16="http://schemas.microsoft.com/office/drawing/2014/main" id="{C6243AD1-F8E8-460D-B546-700851E96EB0}"/>
                  </a:ext>
                </a:extLst>
              </p:cNvPr>
              <p:cNvCxnSpPr>
                <a:cxnSpLocks/>
                <a:stCxn id="605" idx="5"/>
                <a:endCxn id="607"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grpSp>
        <p:nvGrpSpPr>
          <p:cNvPr id="15" name="ARM (Bouncer)">
            <a:extLst>
              <a:ext uri="{FF2B5EF4-FFF2-40B4-BE49-F238E27FC236}">
                <a16:creationId xmlns:a16="http://schemas.microsoft.com/office/drawing/2014/main" id="{BE07B9CB-9692-47E4-A460-080B1A05EFD8}"/>
              </a:ext>
            </a:extLst>
          </p:cNvPr>
          <p:cNvGrpSpPr/>
          <p:nvPr/>
        </p:nvGrpSpPr>
        <p:grpSpPr>
          <a:xfrm>
            <a:off x="14536497" y="3301745"/>
            <a:ext cx="1795707" cy="2063030"/>
            <a:chOff x="4006689" y="5025075"/>
            <a:chExt cx="1725456" cy="1982322"/>
          </a:xfrm>
        </p:grpSpPr>
        <p:sp>
          <p:nvSpPr>
            <p:cNvPr id="14" name="Freeform: Shape 13">
              <a:extLst>
                <a:ext uri="{FF2B5EF4-FFF2-40B4-BE49-F238E27FC236}">
                  <a16:creationId xmlns:a16="http://schemas.microsoft.com/office/drawing/2014/main" id="{9EF431D5-C47A-4442-882B-68B3F4C3B648}"/>
                </a:ext>
              </a:extLst>
            </p:cNvPr>
            <p:cNvSpPr/>
            <p:nvPr/>
          </p:nvSpPr>
          <p:spPr>
            <a:xfrm>
              <a:off x="4021867" y="5152402"/>
              <a:ext cx="1683533" cy="1828644"/>
            </a:xfrm>
            <a:custGeom>
              <a:avLst/>
              <a:gdLst>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861"/>
                <a:gd name="connsiteX1" fmla="*/ 966563 w 1698008"/>
                <a:gd name="connsiteY1" fmla="*/ 34914 h 1827861"/>
                <a:gd name="connsiteX2" fmla="*/ 1056098 w 1698008"/>
                <a:gd name="connsiteY2" fmla="*/ 13959 h 1827861"/>
                <a:gd name="connsiteX3" fmla="*/ 1136108 w 1698008"/>
                <a:gd name="connsiteY3" fmla="*/ 65394 h 1827861"/>
                <a:gd name="connsiteX4" fmla="*/ 1176113 w 1698008"/>
                <a:gd name="connsiteY4" fmla="*/ 168264 h 1827861"/>
                <a:gd name="connsiteX5" fmla="*/ 1185638 w 1698008"/>
                <a:gd name="connsiteY5" fmla="*/ 362574 h 1827861"/>
                <a:gd name="connsiteX6" fmla="*/ 1168493 w 1698008"/>
                <a:gd name="connsiteY6" fmla="*/ 484494 h 1827861"/>
                <a:gd name="connsiteX7" fmla="*/ 1056098 w 1698008"/>
                <a:gd name="connsiteY7" fmla="*/ 709284 h 1827861"/>
                <a:gd name="connsiteX8" fmla="*/ 1172303 w 1698008"/>
                <a:gd name="connsiteY8" fmla="*/ 779769 h 1827861"/>
                <a:gd name="connsiteX9" fmla="*/ 1659983 w 1698008"/>
                <a:gd name="connsiteY9" fmla="*/ 1278879 h 1827861"/>
                <a:gd name="connsiteX10" fmla="*/ 1637123 w 1698008"/>
                <a:gd name="connsiteY10" fmla="*/ 1690359 h 1827861"/>
                <a:gd name="connsiteX11" fmla="*/ 1406618 w 1698008"/>
                <a:gd name="connsiteY11" fmla="*/ 1827519 h 1827861"/>
                <a:gd name="connsiteX12" fmla="*/ 793208 w 1698008"/>
                <a:gd name="connsiteY12" fmla="*/ 1692264 h 1827861"/>
                <a:gd name="connsiteX13" fmla="*/ 307433 w 1698008"/>
                <a:gd name="connsiteY13" fmla="*/ 1827519 h 1827861"/>
                <a:gd name="connsiteX14" fmla="*/ 55973 w 1698008"/>
                <a:gd name="connsiteY14" fmla="*/ 1642734 h 1827861"/>
                <a:gd name="connsiteX15" fmla="*/ 55973 w 1698008"/>
                <a:gd name="connsiteY15" fmla="*/ 1294119 h 1827861"/>
                <a:gd name="connsiteX16" fmla="*/ 665573 w 1698008"/>
                <a:gd name="connsiteY16" fmla="*/ 714999 h 1827861"/>
                <a:gd name="connsiteX17" fmla="*/ 549368 w 1698008"/>
                <a:gd name="connsiteY17" fmla="*/ 450204 h 1827861"/>
                <a:gd name="connsiteX18" fmla="*/ 545558 w 1698008"/>
                <a:gd name="connsiteY18" fmla="*/ 145404 h 1827861"/>
                <a:gd name="connsiteX19" fmla="*/ 661763 w 1698008"/>
                <a:gd name="connsiteY19" fmla="*/ 2529 h 1827861"/>
                <a:gd name="connsiteX20" fmla="*/ 869408 w 1698008"/>
                <a:gd name="connsiteY20" fmla="*/ 55869 h 1827861"/>
                <a:gd name="connsiteX0" fmla="*/ 854933 w 1683533"/>
                <a:gd name="connsiteY0" fmla="*/ 55869 h 1827861"/>
                <a:gd name="connsiteX1" fmla="*/ 952088 w 1683533"/>
                <a:gd name="connsiteY1" fmla="*/ 34914 h 1827861"/>
                <a:gd name="connsiteX2" fmla="*/ 1041623 w 1683533"/>
                <a:gd name="connsiteY2" fmla="*/ 13959 h 1827861"/>
                <a:gd name="connsiteX3" fmla="*/ 1121633 w 1683533"/>
                <a:gd name="connsiteY3" fmla="*/ 65394 h 1827861"/>
                <a:gd name="connsiteX4" fmla="*/ 1161638 w 1683533"/>
                <a:gd name="connsiteY4" fmla="*/ 168264 h 1827861"/>
                <a:gd name="connsiteX5" fmla="*/ 1171163 w 1683533"/>
                <a:gd name="connsiteY5" fmla="*/ 362574 h 1827861"/>
                <a:gd name="connsiteX6" fmla="*/ 1154018 w 1683533"/>
                <a:gd name="connsiteY6" fmla="*/ 484494 h 1827861"/>
                <a:gd name="connsiteX7" fmla="*/ 1041623 w 1683533"/>
                <a:gd name="connsiteY7" fmla="*/ 709284 h 1827861"/>
                <a:gd name="connsiteX8" fmla="*/ 1157828 w 1683533"/>
                <a:gd name="connsiteY8" fmla="*/ 779769 h 1827861"/>
                <a:gd name="connsiteX9" fmla="*/ 1645508 w 1683533"/>
                <a:gd name="connsiteY9" fmla="*/ 1278879 h 1827861"/>
                <a:gd name="connsiteX10" fmla="*/ 1622648 w 1683533"/>
                <a:gd name="connsiteY10" fmla="*/ 1690359 h 1827861"/>
                <a:gd name="connsiteX11" fmla="*/ 1392143 w 1683533"/>
                <a:gd name="connsiteY11" fmla="*/ 1827519 h 1827861"/>
                <a:gd name="connsiteX12" fmla="*/ 778733 w 1683533"/>
                <a:gd name="connsiteY12" fmla="*/ 1692264 h 1827861"/>
                <a:gd name="connsiteX13" fmla="*/ 292958 w 1683533"/>
                <a:gd name="connsiteY13" fmla="*/ 1827519 h 1827861"/>
                <a:gd name="connsiteX14" fmla="*/ 41498 w 1683533"/>
                <a:gd name="connsiteY14" fmla="*/ 1642734 h 1827861"/>
                <a:gd name="connsiteX15" fmla="*/ 41498 w 1683533"/>
                <a:gd name="connsiteY15" fmla="*/ 1294119 h 1827861"/>
                <a:gd name="connsiteX16" fmla="*/ 651098 w 1683533"/>
                <a:gd name="connsiteY16" fmla="*/ 714999 h 1827861"/>
                <a:gd name="connsiteX17" fmla="*/ 534893 w 1683533"/>
                <a:gd name="connsiteY17" fmla="*/ 450204 h 1827861"/>
                <a:gd name="connsiteX18" fmla="*/ 531083 w 1683533"/>
                <a:gd name="connsiteY18" fmla="*/ 145404 h 1827861"/>
                <a:gd name="connsiteX19" fmla="*/ 647288 w 1683533"/>
                <a:gd name="connsiteY19" fmla="*/ 2529 h 1827861"/>
                <a:gd name="connsiteX20" fmla="*/ 854933 w 1683533"/>
                <a:gd name="connsiteY20" fmla="*/ 55869 h 1827861"/>
                <a:gd name="connsiteX0" fmla="*/ 854933 w 1683533"/>
                <a:gd name="connsiteY0" fmla="*/ 55869 h 1828644"/>
                <a:gd name="connsiteX1" fmla="*/ 952088 w 1683533"/>
                <a:gd name="connsiteY1" fmla="*/ 34914 h 1828644"/>
                <a:gd name="connsiteX2" fmla="*/ 1041623 w 1683533"/>
                <a:gd name="connsiteY2" fmla="*/ 13959 h 1828644"/>
                <a:gd name="connsiteX3" fmla="*/ 1121633 w 1683533"/>
                <a:gd name="connsiteY3" fmla="*/ 65394 h 1828644"/>
                <a:gd name="connsiteX4" fmla="*/ 1161638 w 1683533"/>
                <a:gd name="connsiteY4" fmla="*/ 168264 h 1828644"/>
                <a:gd name="connsiteX5" fmla="*/ 1171163 w 1683533"/>
                <a:gd name="connsiteY5" fmla="*/ 362574 h 1828644"/>
                <a:gd name="connsiteX6" fmla="*/ 1154018 w 1683533"/>
                <a:gd name="connsiteY6" fmla="*/ 484494 h 1828644"/>
                <a:gd name="connsiteX7" fmla="*/ 1041623 w 1683533"/>
                <a:gd name="connsiteY7" fmla="*/ 709284 h 1828644"/>
                <a:gd name="connsiteX8" fmla="*/ 1157828 w 1683533"/>
                <a:gd name="connsiteY8" fmla="*/ 779769 h 1828644"/>
                <a:gd name="connsiteX9" fmla="*/ 1645508 w 1683533"/>
                <a:gd name="connsiteY9" fmla="*/ 1278879 h 1828644"/>
                <a:gd name="connsiteX10" fmla="*/ 1622648 w 1683533"/>
                <a:gd name="connsiteY10" fmla="*/ 1690359 h 1828644"/>
                <a:gd name="connsiteX11" fmla="*/ 1392143 w 1683533"/>
                <a:gd name="connsiteY11" fmla="*/ 1827519 h 1828644"/>
                <a:gd name="connsiteX12" fmla="*/ 778733 w 1683533"/>
                <a:gd name="connsiteY12" fmla="*/ 1692264 h 1828644"/>
                <a:gd name="connsiteX13" fmla="*/ 292958 w 1683533"/>
                <a:gd name="connsiteY13" fmla="*/ 1827519 h 1828644"/>
                <a:gd name="connsiteX14" fmla="*/ 41498 w 1683533"/>
                <a:gd name="connsiteY14" fmla="*/ 1642734 h 1828644"/>
                <a:gd name="connsiteX15" fmla="*/ 41498 w 1683533"/>
                <a:gd name="connsiteY15" fmla="*/ 1294119 h 1828644"/>
                <a:gd name="connsiteX16" fmla="*/ 651098 w 1683533"/>
                <a:gd name="connsiteY16" fmla="*/ 714999 h 1828644"/>
                <a:gd name="connsiteX17" fmla="*/ 534893 w 1683533"/>
                <a:gd name="connsiteY17" fmla="*/ 450204 h 1828644"/>
                <a:gd name="connsiteX18" fmla="*/ 531083 w 1683533"/>
                <a:gd name="connsiteY18" fmla="*/ 145404 h 1828644"/>
                <a:gd name="connsiteX19" fmla="*/ 647288 w 1683533"/>
                <a:gd name="connsiteY19" fmla="*/ 2529 h 1828644"/>
                <a:gd name="connsiteX20" fmla="*/ 854933 w 1683533"/>
                <a:gd name="connsiteY20" fmla="*/ 55869 h 182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83533" h="1828644">
                  <a:moveTo>
                    <a:pt x="854933" y="55869"/>
                  </a:moveTo>
                  <a:cubicBezTo>
                    <a:pt x="905733" y="61267"/>
                    <a:pt x="952088" y="34914"/>
                    <a:pt x="952088" y="34914"/>
                  </a:cubicBezTo>
                  <a:cubicBezTo>
                    <a:pt x="983203" y="27929"/>
                    <a:pt x="1013365" y="8879"/>
                    <a:pt x="1041623" y="13959"/>
                  </a:cubicBezTo>
                  <a:cubicBezTo>
                    <a:pt x="1069881" y="19039"/>
                    <a:pt x="1101630" y="39676"/>
                    <a:pt x="1121633" y="65394"/>
                  </a:cubicBezTo>
                  <a:cubicBezTo>
                    <a:pt x="1141636" y="91112"/>
                    <a:pt x="1153383" y="118734"/>
                    <a:pt x="1161638" y="168264"/>
                  </a:cubicBezTo>
                  <a:cubicBezTo>
                    <a:pt x="1169893" y="217794"/>
                    <a:pt x="1172433" y="309869"/>
                    <a:pt x="1171163" y="362574"/>
                  </a:cubicBezTo>
                  <a:cubicBezTo>
                    <a:pt x="1169893" y="415279"/>
                    <a:pt x="1175608" y="426709"/>
                    <a:pt x="1154018" y="484494"/>
                  </a:cubicBezTo>
                  <a:cubicBezTo>
                    <a:pt x="1132428" y="542279"/>
                    <a:pt x="1040988" y="660072"/>
                    <a:pt x="1041623" y="709284"/>
                  </a:cubicBezTo>
                  <a:cubicBezTo>
                    <a:pt x="1042258" y="758496"/>
                    <a:pt x="1057181" y="684837"/>
                    <a:pt x="1157828" y="779769"/>
                  </a:cubicBezTo>
                  <a:cubicBezTo>
                    <a:pt x="1258475" y="874701"/>
                    <a:pt x="1568038" y="1127114"/>
                    <a:pt x="1645508" y="1278879"/>
                  </a:cubicBezTo>
                  <a:cubicBezTo>
                    <a:pt x="1722978" y="1430644"/>
                    <a:pt x="1664875" y="1598919"/>
                    <a:pt x="1622648" y="1690359"/>
                  </a:cubicBezTo>
                  <a:cubicBezTo>
                    <a:pt x="1580421" y="1781799"/>
                    <a:pt x="1523270" y="1811962"/>
                    <a:pt x="1392143" y="1827519"/>
                  </a:cubicBezTo>
                  <a:cubicBezTo>
                    <a:pt x="1261016" y="1843076"/>
                    <a:pt x="961930" y="1692264"/>
                    <a:pt x="778733" y="1692264"/>
                  </a:cubicBezTo>
                  <a:cubicBezTo>
                    <a:pt x="595536" y="1692264"/>
                    <a:pt x="415831" y="1835774"/>
                    <a:pt x="292958" y="1827519"/>
                  </a:cubicBezTo>
                  <a:cubicBezTo>
                    <a:pt x="170085" y="1819264"/>
                    <a:pt x="83408" y="1731634"/>
                    <a:pt x="41498" y="1642734"/>
                  </a:cubicBezTo>
                  <a:cubicBezTo>
                    <a:pt x="-412" y="1553834"/>
                    <a:pt x="-25812" y="1456362"/>
                    <a:pt x="41498" y="1294119"/>
                  </a:cubicBezTo>
                  <a:cubicBezTo>
                    <a:pt x="108808" y="1131876"/>
                    <a:pt x="599346" y="851841"/>
                    <a:pt x="651098" y="714999"/>
                  </a:cubicBezTo>
                  <a:cubicBezTo>
                    <a:pt x="561880" y="578157"/>
                    <a:pt x="554895" y="545136"/>
                    <a:pt x="534893" y="450204"/>
                  </a:cubicBezTo>
                  <a:cubicBezTo>
                    <a:pt x="514891" y="355272"/>
                    <a:pt x="512351" y="220016"/>
                    <a:pt x="531083" y="145404"/>
                  </a:cubicBezTo>
                  <a:cubicBezTo>
                    <a:pt x="549815" y="70792"/>
                    <a:pt x="593313" y="18404"/>
                    <a:pt x="647288" y="2529"/>
                  </a:cubicBezTo>
                  <a:cubicBezTo>
                    <a:pt x="701263" y="-13346"/>
                    <a:pt x="804133" y="50471"/>
                    <a:pt x="854933" y="558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dirty="0"/>
            </a:p>
          </p:txBody>
        </p:sp>
        <p:pic>
          <p:nvPicPr>
            <p:cNvPr id="487" name="Picture 486">
              <a:extLst>
                <a:ext uri="{FF2B5EF4-FFF2-40B4-BE49-F238E27FC236}">
                  <a16:creationId xmlns:a16="http://schemas.microsoft.com/office/drawing/2014/main" id="{45E0C3E6-8347-4553-A434-8B63A5CF212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06689" y="5025075"/>
              <a:ext cx="1725456" cy="1982322"/>
            </a:xfrm>
            <a:prstGeom prst="rect">
              <a:avLst/>
            </a:prstGeom>
          </p:spPr>
        </p:pic>
      </p:grpSp>
      <p:pic>
        <p:nvPicPr>
          <p:cNvPr id="367" name="Storage Account 4">
            <a:extLst>
              <a:ext uri="{FF2B5EF4-FFF2-40B4-BE49-F238E27FC236}">
                <a16:creationId xmlns:a16="http://schemas.microsoft.com/office/drawing/2014/main" id="{046B48B8-E2DC-4669-88D5-E0F46A0A1131}"/>
              </a:ext>
            </a:extLst>
          </p:cNvPr>
          <p:cNvPicPr>
            <a:picLocks noChangeAspect="1"/>
          </p:cNvPicPr>
          <p:nvPr/>
        </p:nvPicPr>
        <p:blipFill>
          <a:blip r:embed="rId14"/>
          <a:stretch>
            <a:fillRect/>
          </a:stretch>
        </p:blipFill>
        <p:spPr>
          <a:xfrm>
            <a:off x="32620416" y="9711413"/>
            <a:ext cx="1444891" cy="2130065"/>
          </a:xfrm>
          <a:prstGeom prst="rect">
            <a:avLst/>
          </a:prstGeom>
        </p:spPr>
      </p:pic>
      <p:grpSp>
        <p:nvGrpSpPr>
          <p:cNvPr id="368" name="Table Store 4">
            <a:extLst>
              <a:ext uri="{FF2B5EF4-FFF2-40B4-BE49-F238E27FC236}">
                <a16:creationId xmlns:a16="http://schemas.microsoft.com/office/drawing/2014/main" id="{2F1B22C3-DFAE-46E5-B550-E63E938EB8A2}"/>
              </a:ext>
            </a:extLst>
          </p:cNvPr>
          <p:cNvGrpSpPr/>
          <p:nvPr/>
        </p:nvGrpSpPr>
        <p:grpSpPr>
          <a:xfrm>
            <a:off x="32751023" y="10424672"/>
            <a:ext cx="1283134" cy="273469"/>
            <a:chOff x="6038685" y="3225516"/>
            <a:chExt cx="2599804" cy="554087"/>
          </a:xfrm>
        </p:grpSpPr>
        <p:sp>
          <p:nvSpPr>
            <p:cNvPr id="369" name="Rectangle 368">
              <a:extLst>
                <a:ext uri="{FF2B5EF4-FFF2-40B4-BE49-F238E27FC236}">
                  <a16:creationId xmlns:a16="http://schemas.microsoft.com/office/drawing/2014/main" id="{7D03688D-54C3-450F-94F2-DA49A4CBC3BA}"/>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370" name="Picture 369">
              <a:extLst>
                <a:ext uri="{FF2B5EF4-FFF2-40B4-BE49-F238E27FC236}">
                  <a16:creationId xmlns:a16="http://schemas.microsoft.com/office/drawing/2014/main" id="{2F760D1F-CE5F-41B1-9AEC-343E899B2DBA}"/>
                </a:ext>
              </a:extLst>
            </p:cNvPr>
            <p:cNvPicPr>
              <a:picLocks noChangeAspect="1"/>
            </p:cNvPicPr>
            <p:nvPr/>
          </p:nvPicPr>
          <p:blipFill>
            <a:blip r:embed="rId15"/>
            <a:stretch>
              <a:fillRect/>
            </a:stretch>
          </p:blipFill>
          <p:spPr>
            <a:xfrm>
              <a:off x="7984294" y="3272588"/>
              <a:ext cx="471621" cy="433546"/>
            </a:xfrm>
            <a:prstGeom prst="rect">
              <a:avLst/>
            </a:prstGeom>
          </p:spPr>
        </p:pic>
      </p:grpSp>
      <p:sp>
        <p:nvSpPr>
          <p:cNvPr id="371" name="Connection String 4 Target" hidden="1">
            <a:extLst>
              <a:ext uri="{FF2B5EF4-FFF2-40B4-BE49-F238E27FC236}">
                <a16:creationId xmlns:a16="http://schemas.microsoft.com/office/drawing/2014/main" id="{5AA21D12-2A22-483E-880A-048F52592CBA}"/>
              </a:ext>
            </a:extLst>
          </p:cNvPr>
          <p:cNvSpPr/>
          <p:nvPr/>
        </p:nvSpPr>
        <p:spPr>
          <a:xfrm>
            <a:off x="33250946" y="10085258"/>
            <a:ext cx="188574" cy="169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cxnSp>
        <p:nvCxnSpPr>
          <p:cNvPr id="372" name="Connection String 4 connector" hidden="1">
            <a:extLst>
              <a:ext uri="{FF2B5EF4-FFF2-40B4-BE49-F238E27FC236}">
                <a16:creationId xmlns:a16="http://schemas.microsoft.com/office/drawing/2014/main" id="{0F5A8926-B738-439D-8E78-60A79F0D6504}"/>
              </a:ext>
            </a:extLst>
          </p:cNvPr>
          <p:cNvCxnSpPr>
            <a:cxnSpLocks/>
            <a:stCxn id="379" idx="2"/>
            <a:endCxn id="371" idx="2"/>
          </p:cNvCxnSpPr>
          <p:nvPr/>
        </p:nvCxnSpPr>
        <p:spPr>
          <a:xfrm flipV="1">
            <a:off x="31865472" y="10170087"/>
            <a:ext cx="1385474" cy="244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7" name="Connection String 4">
            <a:extLst>
              <a:ext uri="{FF2B5EF4-FFF2-40B4-BE49-F238E27FC236}">
                <a16:creationId xmlns:a16="http://schemas.microsoft.com/office/drawing/2014/main" id="{ADFCDCE3-BF7B-4427-BE9F-08D80882BB8C}"/>
              </a:ext>
            </a:extLst>
          </p:cNvPr>
          <p:cNvGrpSpPr/>
          <p:nvPr/>
        </p:nvGrpSpPr>
        <p:grpSpPr>
          <a:xfrm>
            <a:off x="31240689" y="12342952"/>
            <a:ext cx="1249079" cy="280614"/>
            <a:chOff x="7172064" y="-1284563"/>
            <a:chExt cx="832811" cy="187097"/>
          </a:xfrm>
        </p:grpSpPr>
        <p:sp>
          <p:nvSpPr>
            <p:cNvPr id="378" name="Connection String">
              <a:extLst>
                <a:ext uri="{FF2B5EF4-FFF2-40B4-BE49-F238E27FC236}">
                  <a16:creationId xmlns:a16="http://schemas.microsoft.com/office/drawing/2014/main" id="{D6D59C86-9456-42CD-9824-EBC0C6FE40C3}"/>
                </a:ext>
              </a:extLst>
            </p:cNvPr>
            <p:cNvSpPr/>
            <p:nvPr/>
          </p:nvSpPr>
          <p:spPr>
            <a:xfrm>
              <a:off x="7172064"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stg49a5e3f</a:t>
              </a:r>
            </a:p>
          </p:txBody>
        </p:sp>
        <p:sp>
          <p:nvSpPr>
            <p:cNvPr id="379" name="Transparent cover">
              <a:extLst>
                <a:ext uri="{FF2B5EF4-FFF2-40B4-BE49-F238E27FC236}">
                  <a16:creationId xmlns:a16="http://schemas.microsoft.com/office/drawing/2014/main" id="{113A62DB-ADD3-4225-BC9C-AB6973DD265A}"/>
                </a:ext>
              </a:extLst>
            </p:cNvPr>
            <p:cNvSpPr/>
            <p:nvPr/>
          </p:nvSpPr>
          <p:spPr>
            <a:xfrm>
              <a:off x="7172388" y="-1284563"/>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pic>
        <p:nvPicPr>
          <p:cNvPr id="338" name="Storage Account 3">
            <a:extLst>
              <a:ext uri="{FF2B5EF4-FFF2-40B4-BE49-F238E27FC236}">
                <a16:creationId xmlns:a16="http://schemas.microsoft.com/office/drawing/2014/main" id="{0F5AA285-553F-4132-95DE-4F11C04B083F}"/>
              </a:ext>
            </a:extLst>
          </p:cNvPr>
          <p:cNvPicPr>
            <a:picLocks noChangeAspect="1"/>
          </p:cNvPicPr>
          <p:nvPr/>
        </p:nvPicPr>
        <p:blipFill>
          <a:blip r:embed="rId14"/>
          <a:stretch>
            <a:fillRect/>
          </a:stretch>
        </p:blipFill>
        <p:spPr>
          <a:xfrm>
            <a:off x="32551557" y="2178627"/>
            <a:ext cx="1444891" cy="2130065"/>
          </a:xfrm>
          <a:prstGeom prst="rect">
            <a:avLst/>
          </a:prstGeom>
        </p:spPr>
      </p:pic>
      <p:grpSp>
        <p:nvGrpSpPr>
          <p:cNvPr id="339" name="Table Store 3">
            <a:extLst>
              <a:ext uri="{FF2B5EF4-FFF2-40B4-BE49-F238E27FC236}">
                <a16:creationId xmlns:a16="http://schemas.microsoft.com/office/drawing/2014/main" id="{C489765D-973D-403B-ADDF-2E7411B625D6}"/>
              </a:ext>
            </a:extLst>
          </p:cNvPr>
          <p:cNvGrpSpPr/>
          <p:nvPr/>
        </p:nvGrpSpPr>
        <p:grpSpPr>
          <a:xfrm>
            <a:off x="32661846" y="2881725"/>
            <a:ext cx="1283134" cy="273469"/>
            <a:chOff x="6038685" y="3225516"/>
            <a:chExt cx="2599804" cy="554087"/>
          </a:xfrm>
        </p:grpSpPr>
        <p:sp>
          <p:nvSpPr>
            <p:cNvPr id="340" name="Rectangle 339">
              <a:extLst>
                <a:ext uri="{FF2B5EF4-FFF2-40B4-BE49-F238E27FC236}">
                  <a16:creationId xmlns:a16="http://schemas.microsoft.com/office/drawing/2014/main" id="{7BE5AA21-67C3-411B-B161-290642874EE9}"/>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341" name="Picture 340">
              <a:extLst>
                <a:ext uri="{FF2B5EF4-FFF2-40B4-BE49-F238E27FC236}">
                  <a16:creationId xmlns:a16="http://schemas.microsoft.com/office/drawing/2014/main" id="{74B2E259-DDF3-4E37-8D89-0FD62DAB3CAF}"/>
                </a:ext>
              </a:extLst>
            </p:cNvPr>
            <p:cNvPicPr>
              <a:picLocks noChangeAspect="1"/>
            </p:cNvPicPr>
            <p:nvPr/>
          </p:nvPicPr>
          <p:blipFill>
            <a:blip r:embed="rId15"/>
            <a:stretch>
              <a:fillRect/>
            </a:stretch>
          </p:blipFill>
          <p:spPr>
            <a:xfrm>
              <a:off x="7984294" y="3272588"/>
              <a:ext cx="471621" cy="433546"/>
            </a:xfrm>
            <a:prstGeom prst="rect">
              <a:avLst/>
            </a:prstGeom>
          </p:spPr>
        </p:pic>
      </p:grpSp>
      <p:sp>
        <p:nvSpPr>
          <p:cNvPr id="342" name="Connection String 3 Target" hidden="1">
            <a:extLst>
              <a:ext uri="{FF2B5EF4-FFF2-40B4-BE49-F238E27FC236}">
                <a16:creationId xmlns:a16="http://schemas.microsoft.com/office/drawing/2014/main" id="{0B40DEF0-CAB7-487A-8BF9-CF2B8593F591}"/>
              </a:ext>
            </a:extLst>
          </p:cNvPr>
          <p:cNvSpPr/>
          <p:nvPr/>
        </p:nvSpPr>
        <p:spPr>
          <a:xfrm>
            <a:off x="33182089" y="2552472"/>
            <a:ext cx="188574" cy="169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cxnSp>
        <p:nvCxnSpPr>
          <p:cNvPr id="343" name="Connection String 3 connector" hidden="1">
            <a:extLst>
              <a:ext uri="{FF2B5EF4-FFF2-40B4-BE49-F238E27FC236}">
                <a16:creationId xmlns:a16="http://schemas.microsoft.com/office/drawing/2014/main" id="{3FA78754-142B-4BD2-8660-12661C10F233}"/>
              </a:ext>
            </a:extLst>
          </p:cNvPr>
          <p:cNvCxnSpPr>
            <a:cxnSpLocks/>
            <a:stCxn id="350" idx="2"/>
            <a:endCxn id="342" idx="2"/>
          </p:cNvCxnSpPr>
          <p:nvPr/>
        </p:nvCxnSpPr>
        <p:spPr>
          <a:xfrm flipV="1">
            <a:off x="31186387" y="2637303"/>
            <a:ext cx="1995702" cy="288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8" name="Connection String 3">
            <a:extLst>
              <a:ext uri="{FF2B5EF4-FFF2-40B4-BE49-F238E27FC236}">
                <a16:creationId xmlns:a16="http://schemas.microsoft.com/office/drawing/2014/main" id="{3205B70B-F97E-4EC0-9AB9-E97CE9CA24D8}"/>
              </a:ext>
            </a:extLst>
          </p:cNvPr>
          <p:cNvGrpSpPr/>
          <p:nvPr/>
        </p:nvGrpSpPr>
        <p:grpSpPr>
          <a:xfrm>
            <a:off x="30562092" y="5244041"/>
            <a:ext cx="1251455" cy="273469"/>
            <a:chOff x="7170156" y="-1279799"/>
            <a:chExt cx="834395" cy="182333"/>
          </a:xfrm>
        </p:grpSpPr>
        <p:sp>
          <p:nvSpPr>
            <p:cNvPr id="349" name="Connection String">
              <a:extLst>
                <a:ext uri="{FF2B5EF4-FFF2-40B4-BE49-F238E27FC236}">
                  <a16:creationId xmlns:a16="http://schemas.microsoft.com/office/drawing/2014/main" id="{8F528E0C-7712-40FA-BF34-17B94D94E107}"/>
                </a:ext>
              </a:extLst>
            </p:cNvPr>
            <p:cNvSpPr/>
            <p:nvPr/>
          </p:nvSpPr>
          <p:spPr>
            <a:xfrm>
              <a:off x="7172064"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stg3bb28c7</a:t>
              </a:r>
            </a:p>
          </p:txBody>
        </p:sp>
        <p:sp>
          <p:nvSpPr>
            <p:cNvPr id="350" name="Transparent cover">
              <a:extLst>
                <a:ext uri="{FF2B5EF4-FFF2-40B4-BE49-F238E27FC236}">
                  <a16:creationId xmlns:a16="http://schemas.microsoft.com/office/drawing/2014/main" id="{8BD89FF7-F51E-4377-BE9F-B4DFCD77D002}"/>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pic>
        <p:nvPicPr>
          <p:cNvPr id="879" name="Storage Account 2">
            <a:extLst>
              <a:ext uri="{FF2B5EF4-FFF2-40B4-BE49-F238E27FC236}">
                <a16:creationId xmlns:a16="http://schemas.microsoft.com/office/drawing/2014/main" id="{1FF3753B-AB02-4A12-A589-1F15B0DEFEC9}"/>
              </a:ext>
            </a:extLst>
          </p:cNvPr>
          <p:cNvPicPr>
            <a:picLocks noChangeAspect="1"/>
          </p:cNvPicPr>
          <p:nvPr/>
        </p:nvPicPr>
        <p:blipFill>
          <a:blip r:embed="rId14"/>
          <a:stretch>
            <a:fillRect/>
          </a:stretch>
        </p:blipFill>
        <p:spPr>
          <a:xfrm>
            <a:off x="26840072" y="2148889"/>
            <a:ext cx="1444891" cy="2130065"/>
          </a:xfrm>
          <a:prstGeom prst="rect">
            <a:avLst/>
          </a:prstGeom>
        </p:spPr>
      </p:pic>
      <p:grpSp>
        <p:nvGrpSpPr>
          <p:cNvPr id="880" name="Table Store 2">
            <a:extLst>
              <a:ext uri="{FF2B5EF4-FFF2-40B4-BE49-F238E27FC236}">
                <a16:creationId xmlns:a16="http://schemas.microsoft.com/office/drawing/2014/main" id="{81E2DC85-EE97-4A2A-9CF7-3060F563B45B}"/>
              </a:ext>
            </a:extLst>
          </p:cNvPr>
          <p:cNvGrpSpPr/>
          <p:nvPr/>
        </p:nvGrpSpPr>
        <p:grpSpPr>
          <a:xfrm>
            <a:off x="26970681" y="2862147"/>
            <a:ext cx="1283134" cy="273469"/>
            <a:chOff x="6038685" y="3225516"/>
            <a:chExt cx="2599804" cy="554087"/>
          </a:xfrm>
        </p:grpSpPr>
        <p:sp>
          <p:nvSpPr>
            <p:cNvPr id="881" name="Rectangle 880">
              <a:extLst>
                <a:ext uri="{FF2B5EF4-FFF2-40B4-BE49-F238E27FC236}">
                  <a16:creationId xmlns:a16="http://schemas.microsoft.com/office/drawing/2014/main" id="{45B9D0AC-DC6B-4614-BF39-EC099A8ACDB6}"/>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882" name="Picture 881">
              <a:extLst>
                <a:ext uri="{FF2B5EF4-FFF2-40B4-BE49-F238E27FC236}">
                  <a16:creationId xmlns:a16="http://schemas.microsoft.com/office/drawing/2014/main" id="{2C6BE842-41C7-4D5E-8148-1EA84D1489A5}"/>
                </a:ext>
              </a:extLst>
            </p:cNvPr>
            <p:cNvPicPr>
              <a:picLocks noChangeAspect="1"/>
            </p:cNvPicPr>
            <p:nvPr/>
          </p:nvPicPr>
          <p:blipFill>
            <a:blip r:embed="rId15"/>
            <a:stretch>
              <a:fillRect/>
            </a:stretch>
          </p:blipFill>
          <p:spPr>
            <a:xfrm>
              <a:off x="7984294" y="3272588"/>
              <a:ext cx="471621" cy="433546"/>
            </a:xfrm>
            <a:prstGeom prst="rect">
              <a:avLst/>
            </a:prstGeom>
          </p:spPr>
        </p:pic>
      </p:grpSp>
      <p:sp>
        <p:nvSpPr>
          <p:cNvPr id="883" name="Connection String 2 Target" hidden="1">
            <a:extLst>
              <a:ext uri="{FF2B5EF4-FFF2-40B4-BE49-F238E27FC236}">
                <a16:creationId xmlns:a16="http://schemas.microsoft.com/office/drawing/2014/main" id="{6B356531-E650-4CBB-8A7D-DC12B58E4640}"/>
              </a:ext>
            </a:extLst>
          </p:cNvPr>
          <p:cNvSpPr/>
          <p:nvPr/>
        </p:nvSpPr>
        <p:spPr>
          <a:xfrm>
            <a:off x="26851293" y="2554275"/>
            <a:ext cx="188574" cy="169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cxnSp>
        <p:nvCxnSpPr>
          <p:cNvPr id="884" name="Connection String 2 connector" hidden="1">
            <a:extLst>
              <a:ext uri="{FF2B5EF4-FFF2-40B4-BE49-F238E27FC236}">
                <a16:creationId xmlns:a16="http://schemas.microsoft.com/office/drawing/2014/main" id="{615A9063-D360-4158-B3C9-8FAAC02E6FC0}"/>
              </a:ext>
            </a:extLst>
          </p:cNvPr>
          <p:cNvCxnSpPr>
            <a:cxnSpLocks/>
            <a:stCxn id="891" idx="2"/>
            <a:endCxn id="883" idx="2"/>
          </p:cNvCxnSpPr>
          <p:nvPr/>
        </p:nvCxnSpPr>
        <p:spPr>
          <a:xfrm flipV="1">
            <a:off x="25775593" y="2639104"/>
            <a:ext cx="1075700" cy="234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9" name="Connection String 2">
            <a:extLst>
              <a:ext uri="{FF2B5EF4-FFF2-40B4-BE49-F238E27FC236}">
                <a16:creationId xmlns:a16="http://schemas.microsoft.com/office/drawing/2014/main" id="{70921C1B-7BAB-44D1-AEA8-0ED88938BBCC}"/>
              </a:ext>
            </a:extLst>
          </p:cNvPr>
          <p:cNvGrpSpPr/>
          <p:nvPr/>
        </p:nvGrpSpPr>
        <p:grpSpPr>
          <a:xfrm>
            <a:off x="25151298" y="4706975"/>
            <a:ext cx="1251455" cy="273469"/>
            <a:chOff x="7170156" y="-1279799"/>
            <a:chExt cx="834395" cy="182333"/>
          </a:xfrm>
        </p:grpSpPr>
        <p:sp>
          <p:nvSpPr>
            <p:cNvPr id="890" name="Connection String">
              <a:extLst>
                <a:ext uri="{FF2B5EF4-FFF2-40B4-BE49-F238E27FC236}">
                  <a16:creationId xmlns:a16="http://schemas.microsoft.com/office/drawing/2014/main" id="{021D62BC-5EF2-499D-B558-BC0DC2D197AB}"/>
                </a:ext>
              </a:extLst>
            </p:cNvPr>
            <p:cNvSpPr/>
            <p:nvPr/>
          </p:nvSpPr>
          <p:spPr>
            <a:xfrm>
              <a:off x="7172064"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stg26ea39</a:t>
              </a:r>
            </a:p>
          </p:txBody>
        </p:sp>
        <p:sp>
          <p:nvSpPr>
            <p:cNvPr id="891" name="Transparent cover">
              <a:extLst>
                <a:ext uri="{FF2B5EF4-FFF2-40B4-BE49-F238E27FC236}">
                  <a16:creationId xmlns:a16="http://schemas.microsoft.com/office/drawing/2014/main" id="{FB0141FD-5D39-412A-AFD8-AEA7A227B9C7}"/>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pic>
        <p:nvPicPr>
          <p:cNvPr id="563" name="Storage Account 1">
            <a:extLst>
              <a:ext uri="{FF2B5EF4-FFF2-40B4-BE49-F238E27FC236}">
                <a16:creationId xmlns:a16="http://schemas.microsoft.com/office/drawing/2014/main" id="{1094B55D-46E0-46F9-AB5E-292B34D0A6EC}"/>
              </a:ext>
            </a:extLst>
          </p:cNvPr>
          <p:cNvPicPr>
            <a:picLocks noChangeAspect="1"/>
          </p:cNvPicPr>
          <p:nvPr/>
        </p:nvPicPr>
        <p:blipFill>
          <a:blip r:embed="rId14"/>
          <a:stretch>
            <a:fillRect/>
          </a:stretch>
        </p:blipFill>
        <p:spPr>
          <a:xfrm>
            <a:off x="26969229" y="9815796"/>
            <a:ext cx="1444891" cy="2130065"/>
          </a:xfrm>
          <a:prstGeom prst="rect">
            <a:avLst/>
          </a:prstGeom>
        </p:spPr>
      </p:pic>
      <p:grpSp>
        <p:nvGrpSpPr>
          <p:cNvPr id="816" name="Table Store 1">
            <a:extLst>
              <a:ext uri="{FF2B5EF4-FFF2-40B4-BE49-F238E27FC236}">
                <a16:creationId xmlns:a16="http://schemas.microsoft.com/office/drawing/2014/main" id="{C7EB76F7-E7C6-4F34-AEEF-14A26E256A95}"/>
              </a:ext>
            </a:extLst>
          </p:cNvPr>
          <p:cNvGrpSpPr/>
          <p:nvPr/>
        </p:nvGrpSpPr>
        <p:grpSpPr>
          <a:xfrm>
            <a:off x="27099836" y="10529054"/>
            <a:ext cx="1283134" cy="273469"/>
            <a:chOff x="6038685" y="3225516"/>
            <a:chExt cx="2599804" cy="554087"/>
          </a:xfrm>
        </p:grpSpPr>
        <p:sp>
          <p:nvSpPr>
            <p:cNvPr id="817" name="Rectangle 816">
              <a:extLst>
                <a:ext uri="{FF2B5EF4-FFF2-40B4-BE49-F238E27FC236}">
                  <a16:creationId xmlns:a16="http://schemas.microsoft.com/office/drawing/2014/main" id="{80F2D51E-97EB-4F2D-96C3-5F71DE885B15}"/>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3994" rIns="539940" rtlCol="0" anchor="ctr"/>
            <a:lstStyle/>
            <a:p>
              <a:r>
                <a:rPr lang="en-GB" sz="1500" dirty="0"/>
                <a:t>Table</a:t>
              </a:r>
            </a:p>
          </p:txBody>
        </p:sp>
        <p:pic>
          <p:nvPicPr>
            <p:cNvPr id="818" name="Picture 817">
              <a:extLst>
                <a:ext uri="{FF2B5EF4-FFF2-40B4-BE49-F238E27FC236}">
                  <a16:creationId xmlns:a16="http://schemas.microsoft.com/office/drawing/2014/main" id="{B40D79BF-FA37-41A0-909B-4896838217E7}"/>
                </a:ext>
              </a:extLst>
            </p:cNvPr>
            <p:cNvPicPr>
              <a:picLocks noChangeAspect="1"/>
            </p:cNvPicPr>
            <p:nvPr/>
          </p:nvPicPr>
          <p:blipFill>
            <a:blip r:embed="rId15"/>
            <a:stretch>
              <a:fillRect/>
            </a:stretch>
          </p:blipFill>
          <p:spPr>
            <a:xfrm>
              <a:off x="7984294" y="3272588"/>
              <a:ext cx="471621" cy="433546"/>
            </a:xfrm>
            <a:prstGeom prst="rect">
              <a:avLst/>
            </a:prstGeom>
          </p:spPr>
        </p:pic>
      </p:grpSp>
      <p:sp>
        <p:nvSpPr>
          <p:cNvPr id="24" name="Connections String 1 target" hidden="1">
            <a:extLst>
              <a:ext uri="{FF2B5EF4-FFF2-40B4-BE49-F238E27FC236}">
                <a16:creationId xmlns:a16="http://schemas.microsoft.com/office/drawing/2014/main" id="{D9F616C3-7346-4065-9CB8-FDA01FE4C98B}"/>
              </a:ext>
            </a:extLst>
          </p:cNvPr>
          <p:cNvSpPr/>
          <p:nvPr/>
        </p:nvSpPr>
        <p:spPr>
          <a:xfrm>
            <a:off x="26952327" y="10149112"/>
            <a:ext cx="188574" cy="169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cxnSp>
        <p:nvCxnSpPr>
          <p:cNvPr id="26" name="Connection String 1 connector" hidden="1">
            <a:extLst>
              <a:ext uri="{FF2B5EF4-FFF2-40B4-BE49-F238E27FC236}">
                <a16:creationId xmlns:a16="http://schemas.microsoft.com/office/drawing/2014/main" id="{498433E2-6AC7-4D85-AD8D-9AA5444E1AB2}"/>
              </a:ext>
            </a:extLst>
          </p:cNvPr>
          <p:cNvCxnSpPr>
            <a:cxnSpLocks/>
            <a:stCxn id="863" idx="2"/>
            <a:endCxn id="24" idx="2"/>
          </p:cNvCxnSpPr>
          <p:nvPr/>
        </p:nvCxnSpPr>
        <p:spPr>
          <a:xfrm flipV="1">
            <a:off x="25842359" y="10233943"/>
            <a:ext cx="1109968" cy="2514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Connection String 1">
            <a:extLst>
              <a:ext uri="{FF2B5EF4-FFF2-40B4-BE49-F238E27FC236}">
                <a16:creationId xmlns:a16="http://schemas.microsoft.com/office/drawing/2014/main" id="{59860934-A94D-401B-A6D6-26A203F113AD}"/>
              </a:ext>
            </a:extLst>
          </p:cNvPr>
          <p:cNvGrpSpPr/>
          <p:nvPr/>
        </p:nvGrpSpPr>
        <p:grpSpPr>
          <a:xfrm>
            <a:off x="25218064" y="12474599"/>
            <a:ext cx="1248597" cy="273469"/>
            <a:chOff x="7170156" y="-1279799"/>
            <a:chExt cx="832490" cy="182333"/>
          </a:xfrm>
        </p:grpSpPr>
        <p:sp>
          <p:nvSpPr>
            <p:cNvPr id="819" name="Connection String 1">
              <a:extLst>
                <a:ext uri="{FF2B5EF4-FFF2-40B4-BE49-F238E27FC236}">
                  <a16:creationId xmlns:a16="http://schemas.microsoft.com/office/drawing/2014/main" id="{627874E0-1D87-4C70-ACA9-7108A971D56C}"/>
                </a:ext>
              </a:extLst>
            </p:cNvPr>
            <p:cNvSpPr/>
            <p:nvPr/>
          </p:nvSpPr>
          <p:spPr>
            <a:xfrm>
              <a:off x="7170159"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r>
                <a:rPr lang="en-GB" sz="1575" dirty="0">
                  <a:solidFill>
                    <a:schemeClr val="tx1">
                      <a:lumMod val="50000"/>
                      <a:lumOff val="50000"/>
                    </a:schemeClr>
                  </a:solidFill>
                </a:rPr>
                <a:t>// stg1ad4g7</a:t>
              </a:r>
            </a:p>
          </p:txBody>
        </p:sp>
        <p:sp>
          <p:nvSpPr>
            <p:cNvPr id="863" name="Transparent cover">
              <a:extLst>
                <a:ext uri="{FF2B5EF4-FFF2-40B4-BE49-F238E27FC236}">
                  <a16:creationId xmlns:a16="http://schemas.microsoft.com/office/drawing/2014/main" id="{333AEF2C-6E95-4A0B-B3F7-02E0498E8465}"/>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97" tIns="26997" rIns="26997" bIns="26997" rtlCol="0" anchor="ctr"/>
            <a:lstStyle/>
            <a:p>
              <a:endParaRPr lang="en-GB" sz="1575" dirty="0">
                <a:solidFill>
                  <a:schemeClr val="tx1">
                    <a:lumMod val="50000"/>
                    <a:lumOff val="50000"/>
                  </a:schemeClr>
                </a:solidFill>
              </a:endParaRPr>
            </a:p>
          </p:txBody>
        </p:sp>
      </p:grpSp>
      <p:sp>
        <p:nvSpPr>
          <p:cNvPr id="565" name="Little Application" hidden="1">
            <a:extLst>
              <a:ext uri="{FF2B5EF4-FFF2-40B4-BE49-F238E27FC236}">
                <a16:creationId xmlns:a16="http://schemas.microsoft.com/office/drawing/2014/main" id="{C8BE9C90-115B-47FA-8220-8DBB6E7F65A5}"/>
              </a:ext>
            </a:extLst>
          </p:cNvPr>
          <p:cNvSpPr>
            <a:spLocks noChangeAspect="1"/>
          </p:cNvSpPr>
          <p:nvPr/>
        </p:nvSpPr>
        <p:spPr>
          <a:xfrm rot="10800000">
            <a:off x="24531564" y="9582847"/>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366" name="Little Application" hidden="1">
            <a:extLst>
              <a:ext uri="{FF2B5EF4-FFF2-40B4-BE49-F238E27FC236}">
                <a16:creationId xmlns:a16="http://schemas.microsoft.com/office/drawing/2014/main" id="{2FF0EB2D-1886-4A9E-8518-7066B6A2653E}"/>
              </a:ext>
            </a:extLst>
          </p:cNvPr>
          <p:cNvSpPr>
            <a:spLocks noChangeAspect="1"/>
          </p:cNvSpPr>
          <p:nvPr/>
        </p:nvSpPr>
        <p:spPr>
          <a:xfrm rot="10800000">
            <a:off x="30830183" y="9518992"/>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878" name="Little Application" hidden="1">
            <a:extLst>
              <a:ext uri="{FF2B5EF4-FFF2-40B4-BE49-F238E27FC236}">
                <a16:creationId xmlns:a16="http://schemas.microsoft.com/office/drawing/2014/main" id="{8B16A613-2226-4E2E-A98C-B301FAB5F756}"/>
              </a:ext>
            </a:extLst>
          </p:cNvPr>
          <p:cNvSpPr>
            <a:spLocks noChangeAspect="1"/>
          </p:cNvSpPr>
          <p:nvPr/>
        </p:nvSpPr>
        <p:spPr>
          <a:xfrm rot="10800000">
            <a:off x="24430529" y="1988009"/>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337" name="Little Application" hidden="1">
            <a:extLst>
              <a:ext uri="{FF2B5EF4-FFF2-40B4-BE49-F238E27FC236}">
                <a16:creationId xmlns:a16="http://schemas.microsoft.com/office/drawing/2014/main" id="{2F47F3E2-57CC-4617-817D-A5267FD0CD82}"/>
              </a:ext>
            </a:extLst>
          </p:cNvPr>
          <p:cNvSpPr>
            <a:spLocks noChangeAspect="1"/>
          </p:cNvSpPr>
          <p:nvPr/>
        </p:nvSpPr>
        <p:spPr>
          <a:xfrm rot="10800000">
            <a:off x="30761325" y="1986205"/>
            <a:ext cx="1104534" cy="110453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grpSp>
        <p:nvGrpSpPr>
          <p:cNvPr id="18" name="Height Team Project">
            <a:extLst>
              <a:ext uri="{FF2B5EF4-FFF2-40B4-BE49-F238E27FC236}">
                <a16:creationId xmlns:a16="http://schemas.microsoft.com/office/drawing/2014/main" id="{58F11E89-80D4-4FE7-B494-872BD1D4A43E}"/>
              </a:ext>
            </a:extLst>
          </p:cNvPr>
          <p:cNvGrpSpPr/>
          <p:nvPr/>
        </p:nvGrpSpPr>
        <p:grpSpPr>
          <a:xfrm>
            <a:off x="15362191" y="20329086"/>
            <a:ext cx="12451176" cy="6525371"/>
            <a:chOff x="21586383" y="23966487"/>
            <a:chExt cx="5582259" cy="2925532"/>
          </a:xfrm>
        </p:grpSpPr>
        <p:grpSp>
          <p:nvGrpSpPr>
            <p:cNvPr id="538" name="Group 537">
              <a:extLst>
                <a:ext uri="{FF2B5EF4-FFF2-40B4-BE49-F238E27FC236}">
                  <a16:creationId xmlns:a16="http://schemas.microsoft.com/office/drawing/2014/main" id="{3CF77696-94B5-4674-80EF-162061B915E6}"/>
                </a:ext>
              </a:extLst>
            </p:cNvPr>
            <p:cNvGrpSpPr/>
            <p:nvPr/>
          </p:nvGrpSpPr>
          <p:grpSpPr>
            <a:xfrm>
              <a:off x="21586383" y="23966487"/>
              <a:ext cx="5582259" cy="2925532"/>
              <a:chOff x="377523" y="6400444"/>
              <a:chExt cx="3814534" cy="1656751"/>
            </a:xfrm>
          </p:grpSpPr>
          <p:grpSp>
            <p:nvGrpSpPr>
              <p:cNvPr id="539" name="Azure DevOps">
                <a:extLst>
                  <a:ext uri="{FF2B5EF4-FFF2-40B4-BE49-F238E27FC236}">
                    <a16:creationId xmlns:a16="http://schemas.microsoft.com/office/drawing/2014/main" id="{E7B71126-D27C-43BD-8F68-048D2305C33C}"/>
                  </a:ext>
                </a:extLst>
              </p:cNvPr>
              <p:cNvGrpSpPr/>
              <p:nvPr/>
            </p:nvGrpSpPr>
            <p:grpSpPr>
              <a:xfrm>
                <a:off x="377523" y="6400444"/>
                <a:ext cx="3814534" cy="1656751"/>
                <a:chOff x="427159" y="6269152"/>
                <a:chExt cx="3814534" cy="1656751"/>
              </a:xfrm>
            </p:grpSpPr>
            <p:sp>
              <p:nvSpPr>
                <p:cNvPr id="541" name="AzDops Grey Box">
                  <a:extLst>
                    <a:ext uri="{FF2B5EF4-FFF2-40B4-BE49-F238E27FC236}">
                      <a16:creationId xmlns:a16="http://schemas.microsoft.com/office/drawing/2014/main" id="{2C9CA95E-8164-4F08-8963-1D7097F75B36}"/>
                    </a:ext>
                  </a:extLst>
                </p:cNvPr>
                <p:cNvSpPr/>
                <p:nvPr/>
              </p:nvSpPr>
              <p:spPr>
                <a:xfrm>
                  <a:off x="427159" y="6269152"/>
                  <a:ext cx="3814534" cy="1656751"/>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4336"/>
                </a:p>
              </p:txBody>
            </p:sp>
            <p:pic>
              <p:nvPicPr>
                <p:cNvPr id="542" name="AzDops Icon">
                  <a:extLst>
                    <a:ext uri="{FF2B5EF4-FFF2-40B4-BE49-F238E27FC236}">
                      <a16:creationId xmlns:a16="http://schemas.microsoft.com/office/drawing/2014/main" id="{77A820AB-0743-4671-A83D-5CC1073D309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084" b="98238" l="2212" r="97788">
                              <a14:foregroundMark x1="8407" y1="50220" x2="8407" y2="38767"/>
                              <a14:foregroundMark x1="91150" y1="29515" x2="86283" y2="66079"/>
                              <a14:foregroundMark x1="16814" y1="26872" x2="57522" y2="15859"/>
                              <a14:foregroundMark x1="75221" y1="85022" x2="28761" y2="78855"/>
                              <a14:foregroundMark x1="74779" y1="98238" x2="73451" y2="91189"/>
                              <a14:foregroundMark x1="98230" y1="71366" x2="97788" y2="55507"/>
                              <a14:foregroundMark x1="44690" y1="3084" x2="47345" y2="6608"/>
                              <a14:foregroundMark x1="2212" y1="60352" x2="2212" y2="45374"/>
                              <a14:backgroundMark x1="8850" y1="11013" x2="26991" y2="5727"/>
                              <a14:backgroundMark x1="76991" y1="5727" x2="95575" y2="3965"/>
                              <a14:backgroundMark x1="23894" y1="64317" x2="68142" y2="32159"/>
                              <a14:backgroundMark x1="68142" y1="32159" x2="68142" y2="32159"/>
                              <a14:backgroundMark x1="88496" y1="96916" x2="99558" y2="88987"/>
                            </a14:backgroundRemoval>
                          </a14:imgEffect>
                        </a14:imgLayer>
                      </a14:imgProps>
                    </a:ext>
                  </a:extLst>
                </a:blip>
                <a:stretch>
                  <a:fillRect/>
                </a:stretch>
              </p:blipFill>
              <p:spPr>
                <a:xfrm>
                  <a:off x="464041" y="7485995"/>
                  <a:ext cx="498671" cy="403675"/>
                </a:xfrm>
                <a:prstGeom prst="rect">
                  <a:avLst/>
                </a:prstGeom>
              </p:spPr>
            </p:pic>
          </p:grpSp>
          <p:sp>
            <p:nvSpPr>
              <p:cNvPr id="540" name="&quot;Azure DevOps&quot;">
                <a:extLst>
                  <a:ext uri="{FF2B5EF4-FFF2-40B4-BE49-F238E27FC236}">
                    <a16:creationId xmlns:a16="http://schemas.microsoft.com/office/drawing/2014/main" id="{0BCAA366-1AD2-4071-80CB-8FE874DFA8B9}"/>
                  </a:ext>
                </a:extLst>
              </p:cNvPr>
              <p:cNvSpPr/>
              <p:nvPr/>
            </p:nvSpPr>
            <p:spPr>
              <a:xfrm>
                <a:off x="1162262" y="6465743"/>
                <a:ext cx="2662971" cy="156285"/>
              </a:xfrm>
              <a:prstGeom prst="rect">
                <a:avLst/>
              </a:prstGeom>
              <a:noFill/>
            </p:spPr>
            <p:txBody>
              <a:bodyPr wrap="square" lIns="0" tIns="0" rIns="0" bIns="0">
                <a:spAutoFit/>
              </a:bodyPr>
              <a:lstStyle/>
              <a:p>
                <a:r>
                  <a:rPr lang="en-US" sz="4000" dirty="0">
                    <a:ln w="0"/>
                  </a:rPr>
                  <a:t>Height Team Project</a:t>
                </a:r>
              </a:p>
            </p:txBody>
          </p:sp>
        </p:grpSp>
        <p:grpSp>
          <p:nvGrpSpPr>
            <p:cNvPr id="543" name="Work Items">
              <a:extLst>
                <a:ext uri="{FF2B5EF4-FFF2-40B4-BE49-F238E27FC236}">
                  <a16:creationId xmlns:a16="http://schemas.microsoft.com/office/drawing/2014/main" id="{7AFA22FC-CABB-4153-9585-973C8504920C}"/>
                </a:ext>
              </a:extLst>
            </p:cNvPr>
            <p:cNvGrpSpPr/>
            <p:nvPr/>
          </p:nvGrpSpPr>
          <p:grpSpPr>
            <a:xfrm>
              <a:off x="25808124" y="24608854"/>
              <a:ext cx="1185363" cy="865312"/>
              <a:chOff x="384028" y="165100"/>
              <a:chExt cx="3514871" cy="2565845"/>
            </a:xfrm>
          </p:grpSpPr>
          <p:sp>
            <p:nvSpPr>
              <p:cNvPr id="544" name="Rectangle 543">
                <a:extLst>
                  <a:ext uri="{FF2B5EF4-FFF2-40B4-BE49-F238E27FC236}">
                    <a16:creationId xmlns:a16="http://schemas.microsoft.com/office/drawing/2014/main" id="{77298595-A507-4FCE-B557-18C1DBC3F926}"/>
                  </a:ext>
                </a:extLst>
              </p:cNvPr>
              <p:cNvSpPr/>
              <p:nvPr/>
            </p:nvSpPr>
            <p:spPr>
              <a:xfrm>
                <a:off x="384028" y="165100"/>
                <a:ext cx="3514871" cy="256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545" name="Group 544">
                <a:extLst>
                  <a:ext uri="{FF2B5EF4-FFF2-40B4-BE49-F238E27FC236}">
                    <a16:creationId xmlns:a16="http://schemas.microsoft.com/office/drawing/2014/main" id="{A4F2DA43-7C2B-4C30-B89B-FB0DCFE743F9}"/>
                  </a:ext>
                </a:extLst>
              </p:cNvPr>
              <p:cNvGrpSpPr/>
              <p:nvPr/>
            </p:nvGrpSpPr>
            <p:grpSpPr>
              <a:xfrm>
                <a:off x="497841" y="406401"/>
                <a:ext cx="3261360" cy="2160000"/>
                <a:chOff x="1147586" y="3913909"/>
                <a:chExt cx="1971932" cy="1185572"/>
              </a:xfrm>
            </p:grpSpPr>
            <p:sp>
              <p:nvSpPr>
                <p:cNvPr id="555" name="Rectangle 554">
                  <a:extLst>
                    <a:ext uri="{FF2B5EF4-FFF2-40B4-BE49-F238E27FC236}">
                      <a16:creationId xmlns:a16="http://schemas.microsoft.com/office/drawing/2014/main" id="{240BE2D3-1AE4-434B-8C60-BB22D7B7DA1E}"/>
                    </a:ext>
                  </a:extLst>
                </p:cNvPr>
                <p:cNvSpPr/>
                <p:nvPr/>
              </p:nvSpPr>
              <p:spPr>
                <a:xfrm>
                  <a:off x="2112819" y="3913909"/>
                  <a:ext cx="200891" cy="1316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57" name="Rectangle 556">
                  <a:extLst>
                    <a:ext uri="{FF2B5EF4-FFF2-40B4-BE49-F238E27FC236}">
                      <a16:creationId xmlns:a16="http://schemas.microsoft.com/office/drawing/2014/main" id="{1CED60C5-84D0-45D2-A3BC-78ABB85F027A}"/>
                    </a:ext>
                  </a:extLst>
                </p:cNvPr>
                <p:cNvSpPr/>
                <p:nvPr/>
              </p:nvSpPr>
              <p:spPr>
                <a:xfrm>
                  <a:off x="1794165"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62" name="Rectangle 561">
                  <a:extLst>
                    <a:ext uri="{FF2B5EF4-FFF2-40B4-BE49-F238E27FC236}">
                      <a16:creationId xmlns:a16="http://schemas.microsoft.com/office/drawing/2014/main" id="{E38AC7B0-C8C9-4A2A-8767-92121DD88E2A}"/>
                    </a:ext>
                  </a:extLst>
                </p:cNvPr>
                <p:cNvSpPr/>
                <p:nvPr/>
              </p:nvSpPr>
              <p:spPr>
                <a:xfrm>
                  <a:off x="2213264"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74" name="Rectangle 573">
                  <a:extLst>
                    <a:ext uri="{FF2B5EF4-FFF2-40B4-BE49-F238E27FC236}">
                      <a16:creationId xmlns:a16="http://schemas.microsoft.com/office/drawing/2014/main" id="{2022B6D5-8657-4D30-9E36-293D677829EF}"/>
                    </a:ext>
                  </a:extLst>
                </p:cNvPr>
                <p:cNvSpPr/>
                <p:nvPr/>
              </p:nvSpPr>
              <p:spPr>
                <a:xfrm>
                  <a:off x="2632363"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4336"/>
                </a:p>
              </p:txBody>
            </p:sp>
            <p:sp>
              <p:nvSpPr>
                <p:cNvPr id="583" name="Rectangle 582">
                  <a:extLst>
                    <a:ext uri="{FF2B5EF4-FFF2-40B4-BE49-F238E27FC236}">
                      <a16:creationId xmlns:a16="http://schemas.microsoft.com/office/drawing/2014/main" id="{ABDE33CF-E7FF-4966-B659-81185B99A356}"/>
                    </a:ext>
                  </a:extLst>
                </p:cNvPr>
                <p:cNvSpPr/>
                <p:nvPr/>
              </p:nvSpPr>
              <p:spPr>
                <a:xfrm>
                  <a:off x="148243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84" name="Rectangle 583">
                  <a:extLst>
                    <a:ext uri="{FF2B5EF4-FFF2-40B4-BE49-F238E27FC236}">
                      <a16:creationId xmlns:a16="http://schemas.microsoft.com/office/drawing/2014/main" id="{56C75C52-2DA4-4648-A326-38E17833B85D}"/>
                    </a:ext>
                  </a:extLst>
                </p:cNvPr>
                <p:cNvSpPr/>
                <p:nvPr/>
              </p:nvSpPr>
              <p:spPr>
                <a:xfrm>
                  <a:off x="232063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85" name="Rectangle 584">
                  <a:extLst>
                    <a:ext uri="{FF2B5EF4-FFF2-40B4-BE49-F238E27FC236}">
                      <a16:creationId xmlns:a16="http://schemas.microsoft.com/office/drawing/2014/main" id="{F8176EC5-231F-4782-A1A5-339FFD9037E8}"/>
                    </a:ext>
                  </a:extLst>
                </p:cNvPr>
                <p:cNvSpPr/>
                <p:nvPr/>
              </p:nvSpPr>
              <p:spPr>
                <a:xfrm>
                  <a:off x="191192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91" name="Rectangle 590">
                  <a:extLst>
                    <a:ext uri="{FF2B5EF4-FFF2-40B4-BE49-F238E27FC236}">
                      <a16:creationId xmlns:a16="http://schemas.microsoft.com/office/drawing/2014/main" id="{9B076BD0-1BCF-4C9F-99D9-69ACB75E4321}"/>
                    </a:ext>
                  </a:extLst>
                </p:cNvPr>
                <p:cNvSpPr/>
                <p:nvPr/>
              </p:nvSpPr>
              <p:spPr>
                <a:xfrm>
                  <a:off x="275012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sp>
              <p:nvSpPr>
                <p:cNvPr id="592" name="Rectangle 591">
                  <a:extLst>
                    <a:ext uri="{FF2B5EF4-FFF2-40B4-BE49-F238E27FC236}">
                      <a16:creationId xmlns:a16="http://schemas.microsoft.com/office/drawing/2014/main" id="{B95FAEE4-8283-453C-8D43-C8DF57188291}"/>
                    </a:ext>
                  </a:extLst>
                </p:cNvPr>
                <p:cNvSpPr/>
                <p:nvPr/>
              </p:nvSpPr>
              <p:spPr>
                <a:xfrm>
                  <a:off x="1147586"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594" name="Rectangle 593">
                  <a:extLst>
                    <a:ext uri="{FF2B5EF4-FFF2-40B4-BE49-F238E27FC236}">
                      <a16:creationId xmlns:a16="http://schemas.microsoft.com/office/drawing/2014/main" id="{E63CA059-3FCA-4AB8-B915-D9F4A7D4B316}"/>
                    </a:ext>
                  </a:extLst>
                </p:cNvPr>
                <p:cNvSpPr/>
                <p:nvPr/>
              </p:nvSpPr>
              <p:spPr>
                <a:xfrm>
                  <a:off x="21405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596" name="Rectangle 595">
                  <a:extLst>
                    <a:ext uri="{FF2B5EF4-FFF2-40B4-BE49-F238E27FC236}">
                      <a16:creationId xmlns:a16="http://schemas.microsoft.com/office/drawing/2014/main" id="{CE202ED0-BB29-47B9-BCE4-D8CBEACA4E16}"/>
                    </a:ext>
                  </a:extLst>
                </p:cNvPr>
                <p:cNvSpPr/>
                <p:nvPr/>
              </p:nvSpPr>
              <p:spPr>
                <a:xfrm>
                  <a:off x="1476634"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616" name="Rectangle 615">
                  <a:extLst>
                    <a:ext uri="{FF2B5EF4-FFF2-40B4-BE49-F238E27FC236}">
                      <a16:creationId xmlns:a16="http://schemas.microsoft.com/office/drawing/2014/main" id="{EF574E0F-7E33-4C08-AA61-DA92A90FF9C2}"/>
                    </a:ext>
                  </a:extLst>
                </p:cNvPr>
                <p:cNvSpPr/>
                <p:nvPr/>
              </p:nvSpPr>
              <p:spPr>
                <a:xfrm>
                  <a:off x="2469575"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617" name="Rectangle 616">
                  <a:extLst>
                    <a:ext uri="{FF2B5EF4-FFF2-40B4-BE49-F238E27FC236}">
                      <a16:creationId xmlns:a16="http://schemas.microsoft.com/office/drawing/2014/main" id="{11680A0B-15EC-41F2-BAB4-9A6B186DEE13}"/>
                    </a:ext>
                  </a:extLst>
                </p:cNvPr>
                <p:cNvSpPr/>
                <p:nvPr/>
              </p:nvSpPr>
              <p:spPr>
                <a:xfrm>
                  <a:off x="1791920"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sp>
              <p:nvSpPr>
                <p:cNvPr id="619" name="Rectangle 618">
                  <a:extLst>
                    <a:ext uri="{FF2B5EF4-FFF2-40B4-BE49-F238E27FC236}">
                      <a16:creationId xmlns:a16="http://schemas.microsoft.com/office/drawing/2014/main" id="{9A2B8C73-DA39-483B-BB95-E538891A9CC4}"/>
                    </a:ext>
                  </a:extLst>
                </p:cNvPr>
                <p:cNvSpPr/>
                <p:nvPr/>
              </p:nvSpPr>
              <p:spPr>
                <a:xfrm>
                  <a:off x="29186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4336"/>
                </a:p>
              </p:txBody>
            </p:sp>
            <p:cxnSp>
              <p:nvCxnSpPr>
                <p:cNvPr id="620" name="Straight Arrow Connector 619">
                  <a:extLst>
                    <a:ext uri="{FF2B5EF4-FFF2-40B4-BE49-F238E27FC236}">
                      <a16:creationId xmlns:a16="http://schemas.microsoft.com/office/drawing/2014/main" id="{0582AB51-DAFF-4121-A75C-EF665E58213D}"/>
                    </a:ext>
                  </a:extLst>
                </p:cNvPr>
                <p:cNvCxnSpPr>
                  <a:cxnSpLocks/>
                  <a:stCxn id="557" idx="0"/>
                  <a:endCxn id="555" idx="2"/>
                </p:cNvCxnSpPr>
                <p:nvPr/>
              </p:nvCxnSpPr>
              <p:spPr>
                <a:xfrm flipV="1">
                  <a:off x="1894611" y="4045527"/>
                  <a:ext cx="31865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4" name="Straight Arrow Connector 623">
                  <a:extLst>
                    <a:ext uri="{FF2B5EF4-FFF2-40B4-BE49-F238E27FC236}">
                      <a16:creationId xmlns:a16="http://schemas.microsoft.com/office/drawing/2014/main" id="{F7F6B3B3-6F84-4CED-B689-00D9A9ACBDCE}"/>
                    </a:ext>
                  </a:extLst>
                </p:cNvPr>
                <p:cNvCxnSpPr>
                  <a:cxnSpLocks/>
                  <a:stCxn id="562" idx="0"/>
                  <a:endCxn id="555" idx="2"/>
                </p:cNvCxnSpPr>
                <p:nvPr/>
              </p:nvCxnSpPr>
              <p:spPr>
                <a:xfrm flipH="1" flipV="1">
                  <a:off x="2213265" y="4045527"/>
                  <a:ext cx="100445"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5" name="Straight Arrow Connector 624">
                  <a:extLst>
                    <a:ext uri="{FF2B5EF4-FFF2-40B4-BE49-F238E27FC236}">
                      <a16:creationId xmlns:a16="http://schemas.microsoft.com/office/drawing/2014/main" id="{2C82B523-5ADF-4FF4-9C77-2BA03E78DE2B}"/>
                    </a:ext>
                  </a:extLst>
                </p:cNvPr>
                <p:cNvCxnSpPr>
                  <a:cxnSpLocks/>
                  <a:stCxn id="574" idx="0"/>
                  <a:endCxn id="555" idx="2"/>
                </p:cNvCxnSpPr>
                <p:nvPr/>
              </p:nvCxnSpPr>
              <p:spPr>
                <a:xfrm flipH="1" flipV="1">
                  <a:off x="2213265" y="4045527"/>
                  <a:ext cx="51954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Straight Arrow Connector 632">
                  <a:extLst>
                    <a:ext uri="{FF2B5EF4-FFF2-40B4-BE49-F238E27FC236}">
                      <a16:creationId xmlns:a16="http://schemas.microsoft.com/office/drawing/2014/main" id="{78574645-8EE8-423B-99CC-A588CFB614EE}"/>
                    </a:ext>
                  </a:extLst>
                </p:cNvPr>
                <p:cNvCxnSpPr>
                  <a:cxnSpLocks/>
                  <a:stCxn id="583" idx="0"/>
                  <a:endCxn id="557" idx="2"/>
                </p:cNvCxnSpPr>
                <p:nvPr/>
              </p:nvCxnSpPr>
              <p:spPr>
                <a:xfrm flipV="1">
                  <a:off x="1582884" y="4392046"/>
                  <a:ext cx="311727"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5" name="Straight Arrow Connector 644">
                  <a:extLst>
                    <a:ext uri="{FF2B5EF4-FFF2-40B4-BE49-F238E27FC236}">
                      <a16:creationId xmlns:a16="http://schemas.microsoft.com/office/drawing/2014/main" id="{B9C3443B-5043-430E-ACD7-C6E7C5F31C83}"/>
                    </a:ext>
                  </a:extLst>
                </p:cNvPr>
                <p:cNvCxnSpPr>
                  <a:cxnSpLocks/>
                  <a:stCxn id="585" idx="0"/>
                  <a:endCxn id="557" idx="2"/>
                </p:cNvCxnSpPr>
                <p:nvPr/>
              </p:nvCxnSpPr>
              <p:spPr>
                <a:xfrm flipH="1" flipV="1">
                  <a:off x="1894611"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6" name="Straight Arrow Connector 645">
                  <a:extLst>
                    <a:ext uri="{FF2B5EF4-FFF2-40B4-BE49-F238E27FC236}">
                      <a16:creationId xmlns:a16="http://schemas.microsoft.com/office/drawing/2014/main" id="{F6C1D736-EFE0-4C3E-A7EC-9519F1B41E49}"/>
                    </a:ext>
                  </a:extLst>
                </p:cNvPr>
                <p:cNvCxnSpPr>
                  <a:cxnSpLocks/>
                  <a:stCxn id="584" idx="0"/>
                  <a:endCxn id="562" idx="2"/>
                </p:cNvCxnSpPr>
                <p:nvPr/>
              </p:nvCxnSpPr>
              <p:spPr>
                <a:xfrm flipH="1" flipV="1">
                  <a:off x="2313710" y="4392046"/>
                  <a:ext cx="107372"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7" name="Straight Arrow Connector 646">
                  <a:extLst>
                    <a:ext uri="{FF2B5EF4-FFF2-40B4-BE49-F238E27FC236}">
                      <a16:creationId xmlns:a16="http://schemas.microsoft.com/office/drawing/2014/main" id="{23C0513C-2A2B-4C52-B7CD-EA5C6D93DD3A}"/>
                    </a:ext>
                  </a:extLst>
                </p:cNvPr>
                <p:cNvCxnSpPr>
                  <a:cxnSpLocks/>
                  <a:stCxn id="591" idx="0"/>
                  <a:endCxn id="574" idx="2"/>
                </p:cNvCxnSpPr>
                <p:nvPr/>
              </p:nvCxnSpPr>
              <p:spPr>
                <a:xfrm flipH="1" flipV="1">
                  <a:off x="2732809"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8" name="Straight Arrow Connector 647">
                  <a:extLst>
                    <a:ext uri="{FF2B5EF4-FFF2-40B4-BE49-F238E27FC236}">
                      <a16:creationId xmlns:a16="http://schemas.microsoft.com/office/drawing/2014/main" id="{CF56101C-759D-47A6-9181-F4CAA438B16F}"/>
                    </a:ext>
                  </a:extLst>
                </p:cNvPr>
                <p:cNvCxnSpPr>
                  <a:cxnSpLocks/>
                  <a:stCxn id="592" idx="0"/>
                  <a:endCxn id="583" idx="2"/>
                </p:cNvCxnSpPr>
                <p:nvPr/>
              </p:nvCxnSpPr>
              <p:spPr>
                <a:xfrm flipV="1">
                  <a:off x="1248032" y="4749111"/>
                  <a:ext cx="334852"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9" name="Straight Arrow Connector 648">
                  <a:extLst>
                    <a:ext uri="{FF2B5EF4-FFF2-40B4-BE49-F238E27FC236}">
                      <a16:creationId xmlns:a16="http://schemas.microsoft.com/office/drawing/2014/main" id="{2BBBDE65-2B2A-4442-B070-6EABA3CA4B7A}"/>
                    </a:ext>
                  </a:extLst>
                </p:cNvPr>
                <p:cNvCxnSpPr>
                  <a:cxnSpLocks/>
                  <a:stCxn id="596" idx="0"/>
                  <a:endCxn id="583" idx="2"/>
                </p:cNvCxnSpPr>
                <p:nvPr/>
              </p:nvCxnSpPr>
              <p:spPr>
                <a:xfrm flipV="1">
                  <a:off x="1577080" y="4749111"/>
                  <a:ext cx="5804"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0" name="Straight Arrow Connector 649">
                  <a:extLst>
                    <a:ext uri="{FF2B5EF4-FFF2-40B4-BE49-F238E27FC236}">
                      <a16:creationId xmlns:a16="http://schemas.microsoft.com/office/drawing/2014/main" id="{A5696155-8479-4942-9D09-3EF62B1D7FCB}"/>
                    </a:ext>
                  </a:extLst>
                </p:cNvPr>
                <p:cNvCxnSpPr>
                  <a:cxnSpLocks/>
                  <a:stCxn id="619" idx="0"/>
                  <a:endCxn id="591" idx="2"/>
                </p:cNvCxnSpPr>
                <p:nvPr/>
              </p:nvCxnSpPr>
              <p:spPr>
                <a:xfrm flipH="1" flipV="1">
                  <a:off x="2850572" y="4749111"/>
                  <a:ext cx="168501"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1" name="Straight Arrow Connector 650">
                  <a:extLst>
                    <a:ext uri="{FF2B5EF4-FFF2-40B4-BE49-F238E27FC236}">
                      <a16:creationId xmlns:a16="http://schemas.microsoft.com/office/drawing/2014/main" id="{8F482FD8-5282-49F3-A6BB-D28481787EEA}"/>
                    </a:ext>
                  </a:extLst>
                </p:cNvPr>
                <p:cNvCxnSpPr>
                  <a:cxnSpLocks/>
                  <a:stCxn id="617" idx="0"/>
                  <a:endCxn id="585" idx="2"/>
                </p:cNvCxnSpPr>
                <p:nvPr/>
              </p:nvCxnSpPr>
              <p:spPr>
                <a:xfrm flipV="1">
                  <a:off x="1892366" y="4749111"/>
                  <a:ext cx="120008"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2" name="Straight Arrow Connector 651">
                  <a:extLst>
                    <a:ext uri="{FF2B5EF4-FFF2-40B4-BE49-F238E27FC236}">
                      <a16:creationId xmlns:a16="http://schemas.microsoft.com/office/drawing/2014/main" id="{599D9194-A444-4707-9B62-4186286A7003}"/>
                    </a:ext>
                  </a:extLst>
                </p:cNvPr>
                <p:cNvCxnSpPr>
                  <a:cxnSpLocks/>
                  <a:stCxn id="594" idx="0"/>
                  <a:endCxn id="584" idx="2"/>
                </p:cNvCxnSpPr>
                <p:nvPr/>
              </p:nvCxnSpPr>
              <p:spPr>
                <a:xfrm flipV="1">
                  <a:off x="2240973" y="4749111"/>
                  <a:ext cx="18010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3" name="Straight Arrow Connector 652">
                  <a:extLst>
                    <a:ext uri="{FF2B5EF4-FFF2-40B4-BE49-F238E27FC236}">
                      <a16:creationId xmlns:a16="http://schemas.microsoft.com/office/drawing/2014/main" id="{8129846C-6728-4DE9-A539-8AD900F28D51}"/>
                    </a:ext>
                  </a:extLst>
                </p:cNvPr>
                <p:cNvCxnSpPr>
                  <a:cxnSpLocks/>
                  <a:stCxn id="616" idx="0"/>
                  <a:endCxn id="584" idx="2"/>
                </p:cNvCxnSpPr>
                <p:nvPr/>
              </p:nvCxnSpPr>
              <p:spPr>
                <a:xfrm flipH="1" flipV="1">
                  <a:off x="2421082" y="4749111"/>
                  <a:ext cx="14893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670" name="Git">
              <a:extLst>
                <a:ext uri="{FF2B5EF4-FFF2-40B4-BE49-F238E27FC236}">
                  <a16:creationId xmlns:a16="http://schemas.microsoft.com/office/drawing/2014/main" id="{641A16A9-ECCD-4B44-AFE9-41953C24C45A}"/>
                </a:ext>
              </a:extLst>
            </p:cNvPr>
            <p:cNvGrpSpPr/>
            <p:nvPr/>
          </p:nvGrpSpPr>
          <p:grpSpPr>
            <a:xfrm>
              <a:off x="21734375" y="24103762"/>
              <a:ext cx="557157" cy="557157"/>
              <a:chOff x="6032918" y="3734834"/>
              <a:chExt cx="371479" cy="371479"/>
            </a:xfrm>
          </p:grpSpPr>
          <p:sp>
            <p:nvSpPr>
              <p:cNvPr id="671" name="White background">
                <a:extLst>
                  <a:ext uri="{FF2B5EF4-FFF2-40B4-BE49-F238E27FC236}">
                    <a16:creationId xmlns:a16="http://schemas.microsoft.com/office/drawing/2014/main" id="{ED473E6A-5233-422B-A8AC-304848B11F56}"/>
                  </a:ext>
                </a:extLst>
              </p:cNvPr>
              <p:cNvSpPr/>
              <p:nvPr/>
            </p:nvSpPr>
            <p:spPr>
              <a:xfrm rot="2700000">
                <a:off x="6088766" y="3789907"/>
                <a:ext cx="264022" cy="2613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672" name="Git Image" descr="Image result for git icon">
                <a:extLst>
                  <a:ext uri="{FF2B5EF4-FFF2-40B4-BE49-F238E27FC236}">
                    <a16:creationId xmlns:a16="http://schemas.microsoft.com/office/drawing/2014/main" id="{534D9B91-F0E6-4B28-AA5E-A1B14B4D74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32918" y="3734834"/>
                <a:ext cx="371479" cy="371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3" name="Group 672">
              <a:extLst>
                <a:ext uri="{FF2B5EF4-FFF2-40B4-BE49-F238E27FC236}">
                  <a16:creationId xmlns:a16="http://schemas.microsoft.com/office/drawing/2014/main" id="{72FF7CA0-32C2-4BA3-880F-05A4A5F1CCAF}"/>
                </a:ext>
              </a:extLst>
            </p:cNvPr>
            <p:cNvGrpSpPr/>
            <p:nvPr/>
          </p:nvGrpSpPr>
          <p:grpSpPr>
            <a:xfrm>
              <a:off x="21606181" y="25078617"/>
              <a:ext cx="3683472" cy="550046"/>
              <a:chOff x="337820" y="2930013"/>
              <a:chExt cx="8617904" cy="1286894"/>
            </a:xfrm>
          </p:grpSpPr>
          <p:grpSp>
            <p:nvGrpSpPr>
              <p:cNvPr id="674" name="Group 673">
                <a:extLst>
                  <a:ext uri="{FF2B5EF4-FFF2-40B4-BE49-F238E27FC236}">
                    <a16:creationId xmlns:a16="http://schemas.microsoft.com/office/drawing/2014/main" id="{AE87E565-3550-4B9B-B52E-D6417729CA09}"/>
                  </a:ext>
                </a:extLst>
              </p:cNvPr>
              <p:cNvGrpSpPr>
                <a:grpSpLocks noChangeAspect="1"/>
              </p:cNvGrpSpPr>
              <p:nvPr/>
            </p:nvGrpSpPr>
            <p:grpSpPr>
              <a:xfrm>
                <a:off x="384029" y="3016198"/>
                <a:ext cx="8490922" cy="1080000"/>
                <a:chOff x="4211782" y="3269673"/>
                <a:chExt cx="3768436" cy="588818"/>
              </a:xfrm>
            </p:grpSpPr>
            <p:sp>
              <p:nvSpPr>
                <p:cNvPr id="676" name="Rectangle: Rounded Corners 675">
                  <a:extLst>
                    <a:ext uri="{FF2B5EF4-FFF2-40B4-BE49-F238E27FC236}">
                      <a16:creationId xmlns:a16="http://schemas.microsoft.com/office/drawing/2014/main" id="{C79F66DB-1BA2-484B-A9D6-E8FB34B984DF}"/>
                    </a:ext>
                  </a:extLst>
                </p:cNvPr>
                <p:cNvSpPr/>
                <p:nvPr/>
              </p:nvSpPr>
              <p:spPr>
                <a:xfrm>
                  <a:off x="4211782"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dirty="0"/>
                    <a:t>Compile</a:t>
                  </a:r>
                </a:p>
              </p:txBody>
            </p:sp>
            <p:sp>
              <p:nvSpPr>
                <p:cNvPr id="677" name="Rectangle: Rounded Corners 676">
                  <a:extLst>
                    <a:ext uri="{FF2B5EF4-FFF2-40B4-BE49-F238E27FC236}">
                      <a16:creationId xmlns:a16="http://schemas.microsoft.com/office/drawing/2014/main" id="{908D0914-8ED2-496D-B757-7F338425AA14}"/>
                    </a:ext>
                  </a:extLst>
                </p:cNvPr>
                <p:cNvSpPr/>
                <p:nvPr/>
              </p:nvSpPr>
              <p:spPr>
                <a:xfrm>
                  <a:off x="5562804"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dirty="0"/>
                    <a:t>Test</a:t>
                  </a:r>
                </a:p>
              </p:txBody>
            </p:sp>
            <p:sp>
              <p:nvSpPr>
                <p:cNvPr id="678" name="Rectangle: Rounded Corners 677">
                  <a:extLst>
                    <a:ext uri="{FF2B5EF4-FFF2-40B4-BE49-F238E27FC236}">
                      <a16:creationId xmlns:a16="http://schemas.microsoft.com/office/drawing/2014/main" id="{ACB1F472-747C-4114-801C-98ABD0F63755}"/>
                    </a:ext>
                  </a:extLst>
                </p:cNvPr>
                <p:cNvSpPr/>
                <p:nvPr/>
              </p:nvSpPr>
              <p:spPr>
                <a:xfrm>
                  <a:off x="6913826"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dirty="0"/>
                    <a:t>Package</a:t>
                  </a:r>
                </a:p>
              </p:txBody>
            </p:sp>
            <p:sp>
              <p:nvSpPr>
                <p:cNvPr id="679" name="Arrow: Right 678">
                  <a:extLst>
                    <a:ext uri="{FF2B5EF4-FFF2-40B4-BE49-F238E27FC236}">
                      <a16:creationId xmlns:a16="http://schemas.microsoft.com/office/drawing/2014/main" id="{3B70679B-1E4A-4B66-8E28-3E5EF8BDA3EB}"/>
                    </a:ext>
                  </a:extLst>
                </p:cNvPr>
                <p:cNvSpPr/>
                <p:nvPr/>
              </p:nvSpPr>
              <p:spPr>
                <a:xfrm>
                  <a:off x="5354782"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80" name="Arrow: Right 679">
                  <a:extLst>
                    <a:ext uri="{FF2B5EF4-FFF2-40B4-BE49-F238E27FC236}">
                      <a16:creationId xmlns:a16="http://schemas.microsoft.com/office/drawing/2014/main" id="{C96067DD-561F-4D34-A141-924D94F0962F}"/>
                    </a:ext>
                  </a:extLst>
                </p:cNvPr>
                <p:cNvSpPr/>
                <p:nvPr/>
              </p:nvSpPr>
              <p:spPr>
                <a:xfrm>
                  <a:off x="6691745"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675" name="Rectangle 674">
                <a:extLst>
                  <a:ext uri="{FF2B5EF4-FFF2-40B4-BE49-F238E27FC236}">
                    <a16:creationId xmlns:a16="http://schemas.microsoft.com/office/drawing/2014/main" id="{447D9833-861B-46DC-9BBC-D2F545D3751B}"/>
                  </a:ext>
                </a:extLst>
              </p:cNvPr>
              <p:cNvSpPr/>
              <p:nvPr/>
            </p:nvSpPr>
            <p:spPr>
              <a:xfrm>
                <a:off x="337820" y="2930013"/>
                <a:ext cx="8617904" cy="12868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400"/>
              </a:p>
            </p:txBody>
          </p:sp>
        </p:grpSp>
        <p:grpSp>
          <p:nvGrpSpPr>
            <p:cNvPr id="434" name="Group 433">
              <a:extLst>
                <a:ext uri="{FF2B5EF4-FFF2-40B4-BE49-F238E27FC236}">
                  <a16:creationId xmlns:a16="http://schemas.microsoft.com/office/drawing/2014/main" id="{2B4D3EA6-9DED-45DC-8D6F-1432AEAC0102}"/>
                </a:ext>
              </a:extLst>
            </p:cNvPr>
            <p:cNvGrpSpPr/>
            <p:nvPr/>
          </p:nvGrpSpPr>
          <p:grpSpPr>
            <a:xfrm>
              <a:off x="23037364" y="25822252"/>
              <a:ext cx="2515624" cy="641358"/>
              <a:chOff x="6406289" y="1664980"/>
              <a:chExt cx="5047636" cy="1286894"/>
            </a:xfrm>
          </p:grpSpPr>
          <p:sp>
            <p:nvSpPr>
              <p:cNvPr id="435" name="Rectangle: Rounded Corners 434">
                <a:extLst>
                  <a:ext uri="{FF2B5EF4-FFF2-40B4-BE49-F238E27FC236}">
                    <a16:creationId xmlns:a16="http://schemas.microsoft.com/office/drawing/2014/main" id="{395C556E-AC8D-4540-A551-DCB731D9C01F}"/>
                  </a:ext>
                </a:extLst>
              </p:cNvPr>
              <p:cNvSpPr/>
              <p:nvPr/>
            </p:nvSpPr>
            <p:spPr>
              <a:xfrm>
                <a:off x="6452498" y="1792057"/>
                <a:ext cx="496942"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436" name="Rectangle: Rounded Corners 435">
                <a:extLst>
                  <a:ext uri="{FF2B5EF4-FFF2-40B4-BE49-F238E27FC236}">
                    <a16:creationId xmlns:a16="http://schemas.microsoft.com/office/drawing/2014/main" id="{A1EC83C2-F1DE-46DD-93CA-43508F685A17}"/>
                  </a:ext>
                </a:extLst>
              </p:cNvPr>
              <p:cNvSpPr/>
              <p:nvPr/>
            </p:nvSpPr>
            <p:spPr>
              <a:xfrm>
                <a:off x="8808836" y="1792057"/>
                <a:ext cx="2398878"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nchorCtr="0"/>
              <a:lstStyle/>
              <a:p>
                <a:pPr algn="ctr"/>
                <a:r>
                  <a:rPr lang="en-GB" sz="4000" dirty="0">
                    <a:latin typeface="Courier New" panose="02070309020205020404" pitchFamily="49" charset="0"/>
                    <a:cs typeface="Courier New" panose="02070309020205020404" pitchFamily="49" charset="0"/>
                  </a:rPr>
                  <a:t>prod</a:t>
                </a:r>
              </a:p>
            </p:txBody>
          </p:sp>
          <p:sp>
            <p:nvSpPr>
              <p:cNvPr id="437" name="Arrow: Right 436">
                <a:extLst>
                  <a:ext uri="{FF2B5EF4-FFF2-40B4-BE49-F238E27FC236}">
                    <a16:creationId xmlns:a16="http://schemas.microsoft.com/office/drawing/2014/main" id="{2721098C-49F5-4156-B51B-F33052304126}"/>
                  </a:ext>
                </a:extLst>
              </p:cNvPr>
              <p:cNvSpPr/>
              <p:nvPr/>
            </p:nvSpPr>
            <p:spPr>
              <a:xfrm>
                <a:off x="8340885" y="2084292"/>
                <a:ext cx="327245" cy="53364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n-GB" sz="800"/>
              </a:p>
            </p:txBody>
          </p:sp>
          <p:sp>
            <p:nvSpPr>
              <p:cNvPr id="438" name="Rectangle 437">
                <a:extLst>
                  <a:ext uri="{FF2B5EF4-FFF2-40B4-BE49-F238E27FC236}">
                    <a16:creationId xmlns:a16="http://schemas.microsoft.com/office/drawing/2014/main" id="{44FC7F98-F6EB-4B77-A549-1571045DF8A7}"/>
                  </a:ext>
                </a:extLst>
              </p:cNvPr>
              <p:cNvSpPr/>
              <p:nvPr/>
            </p:nvSpPr>
            <p:spPr>
              <a:xfrm>
                <a:off x="6406289" y="1664980"/>
                <a:ext cx="5047636" cy="12868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39" name="Rectangle: Rounded Corners 438">
                <a:extLst>
                  <a:ext uri="{FF2B5EF4-FFF2-40B4-BE49-F238E27FC236}">
                    <a16:creationId xmlns:a16="http://schemas.microsoft.com/office/drawing/2014/main" id="{7AB6E149-D595-46E8-8CEC-CDAF4B9A4DB2}"/>
                  </a:ext>
                </a:extLst>
              </p:cNvPr>
              <p:cNvSpPr/>
              <p:nvPr/>
            </p:nvSpPr>
            <p:spPr>
              <a:xfrm>
                <a:off x="7082792" y="1792057"/>
                <a:ext cx="496942"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440" name="Rectangle: Rounded Corners 439">
                <a:extLst>
                  <a:ext uri="{FF2B5EF4-FFF2-40B4-BE49-F238E27FC236}">
                    <a16:creationId xmlns:a16="http://schemas.microsoft.com/office/drawing/2014/main" id="{EC927A80-6186-4992-BEFB-92F40AF4FEA9}"/>
                  </a:ext>
                </a:extLst>
              </p:cNvPr>
              <p:cNvSpPr/>
              <p:nvPr/>
            </p:nvSpPr>
            <p:spPr>
              <a:xfrm>
                <a:off x="7710052" y="1792057"/>
                <a:ext cx="496942"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grpSp>
        <p:sp>
          <p:nvSpPr>
            <p:cNvPr id="681" name="&quot;Azure DevOps&quot;">
              <a:extLst>
                <a:ext uri="{FF2B5EF4-FFF2-40B4-BE49-F238E27FC236}">
                  <a16:creationId xmlns:a16="http://schemas.microsoft.com/office/drawing/2014/main" id="{E1807859-3CBC-43B5-A19F-FE7D9CE772BD}"/>
                </a:ext>
              </a:extLst>
            </p:cNvPr>
            <p:cNvSpPr/>
            <p:nvPr/>
          </p:nvSpPr>
          <p:spPr>
            <a:xfrm>
              <a:off x="25808124" y="26536051"/>
              <a:ext cx="1281512" cy="248375"/>
            </a:xfrm>
            <a:prstGeom prst="rect">
              <a:avLst/>
            </a:prstGeom>
            <a:noFill/>
          </p:spPr>
          <p:txBody>
            <a:bodyPr wrap="square" lIns="0" tIns="0" rIns="0" bIns="0">
              <a:spAutoFit/>
            </a:bodyPr>
            <a:lstStyle/>
            <a:p>
              <a:r>
                <a:rPr lang="en-US" sz="3600" dirty="0">
                  <a:ln w="0"/>
                </a:rPr>
                <a:t>Azure DevOps</a:t>
              </a:r>
            </a:p>
          </p:txBody>
        </p:sp>
        <p:grpSp>
          <p:nvGrpSpPr>
            <p:cNvPr id="429" name="Group 428">
              <a:extLst>
                <a:ext uri="{FF2B5EF4-FFF2-40B4-BE49-F238E27FC236}">
                  <a16:creationId xmlns:a16="http://schemas.microsoft.com/office/drawing/2014/main" id="{1D84A0DB-D503-472A-9349-63FB51D256F0}"/>
                </a:ext>
              </a:extLst>
            </p:cNvPr>
            <p:cNvGrpSpPr/>
            <p:nvPr/>
          </p:nvGrpSpPr>
          <p:grpSpPr>
            <a:xfrm>
              <a:off x="21872730" y="24302475"/>
              <a:ext cx="710787" cy="710786"/>
              <a:chOff x="452433" y="304799"/>
              <a:chExt cx="2160003" cy="2160000"/>
            </a:xfrm>
          </p:grpSpPr>
          <p:sp>
            <p:nvSpPr>
              <p:cNvPr id="430" name="Partial Circle 429">
                <a:extLst>
                  <a:ext uri="{FF2B5EF4-FFF2-40B4-BE49-F238E27FC236}">
                    <a16:creationId xmlns:a16="http://schemas.microsoft.com/office/drawing/2014/main" id="{2E19C673-7E12-40FA-B8F8-41774C87F0B2}"/>
                  </a:ext>
                </a:extLst>
              </p:cNvPr>
              <p:cNvSpPr>
                <a:spLocks noChangeAspect="1"/>
              </p:cNvSpPr>
              <p:nvPr/>
            </p:nvSpPr>
            <p:spPr>
              <a:xfrm>
                <a:off x="452436" y="304799"/>
                <a:ext cx="2160000" cy="2160000"/>
              </a:xfrm>
              <a:prstGeom prst="pie">
                <a:avLst>
                  <a:gd name="adj1" fmla="val 0"/>
                  <a:gd name="adj2" fmla="val 10799505"/>
                </a:avLst>
              </a:prstGeom>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800" dirty="0">
                  <a:solidFill>
                    <a:schemeClr val="tx1"/>
                  </a:solidFill>
                </a:endParaRPr>
              </a:p>
            </p:txBody>
          </p:sp>
          <p:sp>
            <p:nvSpPr>
              <p:cNvPr id="431" name="Partial Circle 430">
                <a:extLst>
                  <a:ext uri="{FF2B5EF4-FFF2-40B4-BE49-F238E27FC236}">
                    <a16:creationId xmlns:a16="http://schemas.microsoft.com/office/drawing/2014/main" id="{F7EF045B-DA90-4AD6-B6CF-1F4FC8638C61}"/>
                  </a:ext>
                </a:extLst>
              </p:cNvPr>
              <p:cNvSpPr>
                <a:spLocks noChangeAspect="1"/>
              </p:cNvSpPr>
              <p:nvPr/>
            </p:nvSpPr>
            <p:spPr>
              <a:xfrm rot="10800000">
                <a:off x="452436" y="304799"/>
                <a:ext cx="2160000" cy="2160000"/>
              </a:xfrm>
              <a:prstGeom prst="pie">
                <a:avLst>
                  <a:gd name="adj1" fmla="val 0"/>
                  <a:gd name="adj2" fmla="val 10799505"/>
                </a:avLst>
              </a:prstGeom>
              <a:ln w="952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800" dirty="0">
                  <a:solidFill>
                    <a:schemeClr val="tx1"/>
                  </a:solidFill>
                </a:endParaRPr>
              </a:p>
              <a:p>
                <a:pPr algn="ctr"/>
                <a:endParaRPr lang="en-GB" sz="800" dirty="0">
                  <a:solidFill>
                    <a:schemeClr val="tx1"/>
                  </a:solidFill>
                </a:endParaRPr>
              </a:p>
            </p:txBody>
          </p:sp>
          <p:sp>
            <p:nvSpPr>
              <p:cNvPr id="432" name="TextBox 431">
                <a:extLst>
                  <a:ext uri="{FF2B5EF4-FFF2-40B4-BE49-F238E27FC236}">
                    <a16:creationId xmlns:a16="http://schemas.microsoft.com/office/drawing/2014/main" id="{C8B77B5B-82FC-432C-A209-9F0C8C3DFF97}"/>
                  </a:ext>
                </a:extLst>
              </p:cNvPr>
              <p:cNvSpPr txBox="1"/>
              <p:nvPr/>
            </p:nvSpPr>
            <p:spPr>
              <a:xfrm>
                <a:off x="480029" y="356641"/>
                <a:ext cx="2063195" cy="964445"/>
              </a:xfrm>
              <a:prstGeom prst="rect">
                <a:avLst/>
              </a:prstGeom>
              <a:noFill/>
              <a:ln w="12700">
                <a:noFill/>
              </a:ln>
            </p:spPr>
            <p:txBody>
              <a:bodyPr wrap="square" rtlCol="0" anchor="b">
                <a:spAutoFit/>
              </a:bodyPr>
              <a:lstStyle/>
              <a:p>
                <a:pPr algn="ctr"/>
                <a:r>
                  <a:rPr lang="en-GB" sz="2000" dirty="0"/>
                  <a:t>BHA Application</a:t>
                </a:r>
              </a:p>
            </p:txBody>
          </p:sp>
          <p:sp>
            <p:nvSpPr>
              <p:cNvPr id="433" name="TextBox 432">
                <a:extLst>
                  <a:ext uri="{FF2B5EF4-FFF2-40B4-BE49-F238E27FC236}">
                    <a16:creationId xmlns:a16="http://schemas.microsoft.com/office/drawing/2014/main" id="{319B5D08-5FB8-44A7-8184-1F1F4AA1A5A4}"/>
                  </a:ext>
                </a:extLst>
              </p:cNvPr>
              <p:cNvSpPr txBox="1"/>
              <p:nvPr/>
            </p:nvSpPr>
            <p:spPr>
              <a:xfrm>
                <a:off x="452433" y="1424126"/>
                <a:ext cx="2160003" cy="880582"/>
              </a:xfrm>
              <a:prstGeom prst="rect">
                <a:avLst/>
              </a:prstGeom>
              <a:noFill/>
              <a:ln w="12700">
                <a:noFill/>
              </a:ln>
            </p:spPr>
            <p:txBody>
              <a:bodyPr wrap="square" rtlCol="0">
                <a:spAutoFit/>
              </a:bodyPr>
              <a:lstStyle/>
              <a:p>
                <a:pPr algn="ctr"/>
                <a:r>
                  <a:rPr lang="en-GB" dirty="0"/>
                  <a:t>Infrastructure</a:t>
                </a:r>
              </a:p>
              <a:p>
                <a:pPr algn="ctr"/>
                <a:r>
                  <a:rPr lang="en-GB" dirty="0"/>
                  <a:t>BHA</a:t>
                </a:r>
              </a:p>
            </p:txBody>
          </p:sp>
        </p:grpSp>
      </p:grpSp>
      <p:sp>
        <p:nvSpPr>
          <p:cNvPr id="688" name="System BHAS">
            <a:extLst>
              <a:ext uri="{FF2B5EF4-FFF2-40B4-BE49-F238E27FC236}">
                <a16:creationId xmlns:a16="http://schemas.microsoft.com/office/drawing/2014/main" id="{1AE788CC-848F-4530-A9EF-6920595EBE86}"/>
              </a:ext>
            </a:extLst>
          </p:cNvPr>
          <p:cNvSpPr/>
          <p:nvPr/>
        </p:nvSpPr>
        <p:spPr>
          <a:xfrm>
            <a:off x="16547509" y="12652560"/>
            <a:ext cx="4556539" cy="6044750"/>
          </a:xfrm>
          <a:prstGeom prst="rect">
            <a:avLst/>
          </a:prstGeom>
          <a:solidFill>
            <a:srgbClr val="EAE1DA"/>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chemeClr val="tx1"/>
                </a:solidFill>
              </a:rPr>
              <a:t>bhas</a:t>
            </a:r>
          </a:p>
        </p:txBody>
      </p:sp>
      <p:sp>
        <p:nvSpPr>
          <p:cNvPr id="357" name="Environment BHAS">
            <a:extLst>
              <a:ext uri="{FF2B5EF4-FFF2-40B4-BE49-F238E27FC236}">
                <a16:creationId xmlns:a16="http://schemas.microsoft.com/office/drawing/2014/main" id="{7B087BF9-EEB8-4BF6-88BF-2FCB43D596A8}"/>
              </a:ext>
            </a:extLst>
          </p:cNvPr>
          <p:cNvSpPr/>
          <p:nvPr/>
        </p:nvSpPr>
        <p:spPr>
          <a:xfrm>
            <a:off x="17195108" y="13246023"/>
            <a:ext cx="3358988" cy="4284566"/>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4336" dirty="0">
                <a:solidFill>
                  <a:sysClr val="windowText" lastClr="000000"/>
                </a:solidFill>
              </a:rPr>
              <a:t>prod</a:t>
            </a:r>
          </a:p>
        </p:txBody>
      </p:sp>
      <p:grpSp>
        <p:nvGrpSpPr>
          <p:cNvPr id="358" name="Resource Group BHAS">
            <a:extLst>
              <a:ext uri="{FF2B5EF4-FFF2-40B4-BE49-F238E27FC236}">
                <a16:creationId xmlns:a16="http://schemas.microsoft.com/office/drawing/2014/main" id="{CDCCF311-FC8E-40D8-8C87-34C066D650EF}"/>
              </a:ext>
            </a:extLst>
          </p:cNvPr>
          <p:cNvGrpSpPr/>
          <p:nvPr/>
        </p:nvGrpSpPr>
        <p:grpSpPr>
          <a:xfrm>
            <a:off x="17452492" y="13511549"/>
            <a:ext cx="2803810" cy="3397823"/>
            <a:chOff x="3121749" y="6784235"/>
            <a:chExt cx="1045521" cy="1267024"/>
          </a:xfrm>
        </p:grpSpPr>
        <p:sp>
          <p:nvSpPr>
            <p:cNvPr id="359" name="rg box">
              <a:extLst>
                <a:ext uri="{FF2B5EF4-FFF2-40B4-BE49-F238E27FC236}">
                  <a16:creationId xmlns:a16="http://schemas.microsoft.com/office/drawing/2014/main" id="{2F1AB83B-D33F-48C2-9ACA-15D78254FAF3}"/>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grpSp>
          <p:nvGrpSpPr>
            <p:cNvPr id="360" name="rg Icon">
              <a:extLst>
                <a:ext uri="{FF2B5EF4-FFF2-40B4-BE49-F238E27FC236}">
                  <a16:creationId xmlns:a16="http://schemas.microsoft.com/office/drawing/2014/main" id="{BF380D56-30EC-4A27-BA4A-318AD0F5ECC5}"/>
                </a:ext>
              </a:extLst>
            </p:cNvPr>
            <p:cNvGrpSpPr/>
            <p:nvPr/>
          </p:nvGrpSpPr>
          <p:grpSpPr>
            <a:xfrm>
              <a:off x="3528906" y="7779847"/>
              <a:ext cx="253698" cy="271412"/>
              <a:chOff x="4304496" y="1902083"/>
              <a:chExt cx="372619" cy="375040"/>
            </a:xfrm>
          </p:grpSpPr>
          <p:sp>
            <p:nvSpPr>
              <p:cNvPr id="361" name="Rectangle 360">
                <a:extLst>
                  <a:ext uri="{FF2B5EF4-FFF2-40B4-BE49-F238E27FC236}">
                    <a16:creationId xmlns:a16="http://schemas.microsoft.com/office/drawing/2014/main" id="{D46769B4-7C2A-4DA5-A8EC-FCEC917EAC5D}"/>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362" name="Picture 2" descr="Image result for azure resource group">
                <a:extLst>
                  <a:ext uri="{FF2B5EF4-FFF2-40B4-BE49-F238E27FC236}">
                    <a16:creationId xmlns:a16="http://schemas.microsoft.com/office/drawing/2014/main" id="{587F63AA-C942-44B9-86E7-BB39328B2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 name="BHAS">
            <a:extLst>
              <a:ext uri="{FF2B5EF4-FFF2-40B4-BE49-F238E27FC236}">
                <a16:creationId xmlns:a16="http://schemas.microsoft.com/office/drawing/2014/main" id="{6F669F58-92DF-4F7B-A583-36F9584ECE2F}"/>
              </a:ext>
            </a:extLst>
          </p:cNvPr>
          <p:cNvGrpSpPr/>
          <p:nvPr/>
        </p:nvGrpSpPr>
        <p:grpSpPr>
          <a:xfrm>
            <a:off x="17744503" y="13761605"/>
            <a:ext cx="2179143" cy="3338001"/>
            <a:chOff x="20345705" y="21079583"/>
            <a:chExt cx="2179143" cy="3338001"/>
          </a:xfrm>
        </p:grpSpPr>
        <p:sp>
          <p:nvSpPr>
            <p:cNvPr id="405" name="Rectangle 404">
              <a:extLst>
                <a:ext uri="{FF2B5EF4-FFF2-40B4-BE49-F238E27FC236}">
                  <a16:creationId xmlns:a16="http://schemas.microsoft.com/office/drawing/2014/main" id="{C0942562-3B86-491F-830A-9E54F4C60CE5}"/>
                </a:ext>
              </a:extLst>
            </p:cNvPr>
            <p:cNvSpPr>
              <a:spLocks/>
            </p:cNvSpPr>
            <p:nvPr/>
          </p:nvSpPr>
          <p:spPr>
            <a:xfrm>
              <a:off x="20364848" y="21114932"/>
              <a:ext cx="2160000" cy="21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6" name="Picture 405" descr="Image result for azure webapp">
              <a:extLst>
                <a:ext uri="{FF2B5EF4-FFF2-40B4-BE49-F238E27FC236}">
                  <a16:creationId xmlns:a16="http://schemas.microsoft.com/office/drawing/2014/main" id="{341D6F89-BCEC-4ACC-9F56-80E8E2385E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22875" y="22810728"/>
              <a:ext cx="428134" cy="428134"/>
            </a:xfrm>
            <a:prstGeom prst="rect">
              <a:avLst/>
            </a:prstGeom>
            <a:noFill/>
            <a:extLst>
              <a:ext uri="{909E8E84-426E-40DD-AFC4-6F175D3DCCD1}">
                <a14:hiddenFill xmlns:a14="http://schemas.microsoft.com/office/drawing/2010/main">
                  <a:solidFill>
                    <a:srgbClr val="FFFFFF"/>
                  </a:solidFill>
                </a14:hiddenFill>
              </a:ext>
            </a:extLst>
          </p:spPr>
        </p:pic>
        <p:pic>
          <p:nvPicPr>
            <p:cNvPr id="407" name="Picture 2" descr="Image result for azure functions">
              <a:extLst>
                <a:ext uri="{FF2B5EF4-FFF2-40B4-BE49-F238E27FC236}">
                  <a16:creationId xmlns:a16="http://schemas.microsoft.com/office/drawing/2014/main" id="{D4F28F36-CFB0-42A8-8B31-4D890B61954A}"/>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22014183" y="22810728"/>
              <a:ext cx="481651" cy="428134"/>
            </a:xfrm>
            <a:prstGeom prst="rect">
              <a:avLst/>
            </a:prstGeom>
            <a:noFill/>
            <a:extLst>
              <a:ext uri="{909E8E84-426E-40DD-AFC4-6F175D3DCCD1}">
                <a14:hiddenFill xmlns:a14="http://schemas.microsoft.com/office/drawing/2010/main">
                  <a:solidFill>
                    <a:srgbClr val="FFFFFF"/>
                  </a:solidFill>
                </a14:hiddenFill>
              </a:ext>
            </a:extLst>
          </p:spPr>
        </p:pic>
        <p:sp>
          <p:nvSpPr>
            <p:cNvPr id="408" name="Partial Circle 407">
              <a:extLst>
                <a:ext uri="{FF2B5EF4-FFF2-40B4-BE49-F238E27FC236}">
                  <a16:creationId xmlns:a16="http://schemas.microsoft.com/office/drawing/2014/main" id="{6B1D4A4E-8085-40D2-8055-7A9E85D3069F}"/>
                </a:ext>
              </a:extLst>
            </p:cNvPr>
            <p:cNvSpPr>
              <a:spLocks noChangeAspect="1"/>
            </p:cNvSpPr>
            <p:nvPr/>
          </p:nvSpPr>
          <p:spPr>
            <a:xfrm rot="10800000">
              <a:off x="20396116" y="21201972"/>
              <a:ext cx="2072959" cy="3023429"/>
            </a:xfrm>
            <a:prstGeom prst="pie">
              <a:avLst>
                <a:gd name="adj1" fmla="val 0"/>
                <a:gd name="adj2" fmla="val 10799505"/>
              </a:avLst>
            </a:prstGeom>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sp>
          <p:nvSpPr>
            <p:cNvPr id="409" name="Rectangle 408">
              <a:extLst>
                <a:ext uri="{FF2B5EF4-FFF2-40B4-BE49-F238E27FC236}">
                  <a16:creationId xmlns:a16="http://schemas.microsoft.com/office/drawing/2014/main" id="{A439B9F5-905B-4D42-83E3-971DA2BA2575}"/>
                </a:ext>
              </a:extLst>
            </p:cNvPr>
            <p:cNvSpPr/>
            <p:nvPr/>
          </p:nvSpPr>
          <p:spPr>
            <a:xfrm>
              <a:off x="20636942" y="21307809"/>
              <a:ext cx="1645953" cy="1323439"/>
            </a:xfrm>
            <a:prstGeom prst="rect">
              <a:avLst/>
            </a:prstGeom>
            <a:noFill/>
          </p:spPr>
          <p:txBody>
            <a:bodyPr wrap="square" lIns="91440" tIns="45720" rIns="91440" bIns="45720">
              <a:spAutoFit/>
            </a:bodyPr>
            <a:lstStyle/>
            <a:p>
              <a:pPr algn="ctr"/>
              <a:r>
                <a:rPr lang="en-US" sz="2000" dirty="0">
                  <a:ln w="0"/>
                </a:rPr>
                <a:t>Building Height Attribute Service</a:t>
              </a:r>
            </a:p>
          </p:txBody>
        </p:sp>
        <p:pic>
          <p:nvPicPr>
            <p:cNvPr id="410" name="Picture 409" descr="https://azurecomcdn.azureedge.net/mediahandler/acomblog/media/Default/blog/fd7cc81b-8f38-472b-b7b8-6c8da0057a89.png">
              <a:extLst>
                <a:ext uri="{FF2B5EF4-FFF2-40B4-BE49-F238E27FC236}">
                  <a16:creationId xmlns:a16="http://schemas.microsoft.com/office/drawing/2014/main" id="{0EC5356F-1A28-42EA-8723-D172440DADD9}"/>
                </a:ext>
              </a:extLst>
            </p:cNvPr>
            <p:cNvPicPr>
              <a:picLocks noChangeAspect="1" noChangeArrowheads="1"/>
            </p:cNvPicPr>
            <p:nvPr/>
          </p:nvPicPr>
          <p:blipFill rotWithShape="1">
            <a:blip r:embed="rId19">
              <a:extLst>
                <a:ext uri="{BEBA8EAE-BF5A-486C-A8C5-ECC9F3942E4B}">
                  <a14:imgProps xmlns:a14="http://schemas.microsoft.com/office/drawing/2010/main">
                    <a14:imgLayer r:embed="rId20">
                      <a14:imgEffect>
                        <a14:backgroundRemoval t="10000" b="90000" l="10000" r="90000">
                          <a14:foregroundMark x1="55910" y1="33737" x2="57223" y2="34343"/>
                          <a14:foregroundMark x1="52345" y1="22626" x2="52158" y2="32525"/>
                        </a14:backgroundRemoval>
                      </a14:imgEffect>
                    </a14:imgLayer>
                  </a14:imgProps>
                </a:ext>
                <a:ext uri="{28A0092B-C50C-407E-A947-70E740481C1C}">
                  <a14:useLocalDpi xmlns:a14="http://schemas.microsoft.com/office/drawing/2010/main" val="0"/>
                </a:ext>
              </a:extLst>
            </a:blip>
            <a:srcRect l="50671" t="19123" r="27645" b="62249"/>
            <a:stretch/>
          </p:blipFill>
          <p:spPr bwMode="auto">
            <a:xfrm>
              <a:off x="20884375" y="22810728"/>
              <a:ext cx="548220" cy="437378"/>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2" descr="Image result for azure virtual machine">
              <a:extLst>
                <a:ext uri="{FF2B5EF4-FFF2-40B4-BE49-F238E27FC236}">
                  <a16:creationId xmlns:a16="http://schemas.microsoft.com/office/drawing/2014/main" id="{5BA81796-B79A-4D17-B453-EF707210BB0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459919" y="22763215"/>
              <a:ext cx="481652" cy="481652"/>
            </a:xfrm>
            <a:prstGeom prst="rect">
              <a:avLst/>
            </a:prstGeom>
            <a:noFill/>
            <a:extLst>
              <a:ext uri="{909E8E84-426E-40DD-AFC4-6F175D3DCCD1}">
                <a14:hiddenFill xmlns:a14="http://schemas.microsoft.com/office/drawing/2010/main">
                  <a:solidFill>
                    <a:srgbClr val="FFFFFF"/>
                  </a:solidFill>
                </a14:hiddenFill>
              </a:ext>
            </a:extLst>
          </p:spPr>
        </p:pic>
        <p:sp>
          <p:nvSpPr>
            <p:cNvPr id="412" name="Rectangle 411">
              <a:extLst>
                <a:ext uri="{FF2B5EF4-FFF2-40B4-BE49-F238E27FC236}">
                  <a16:creationId xmlns:a16="http://schemas.microsoft.com/office/drawing/2014/main" id="{4CD0E93C-884D-44E2-A823-B4CBE1F51053}"/>
                </a:ext>
              </a:extLst>
            </p:cNvPr>
            <p:cNvSpPr/>
            <p:nvPr/>
          </p:nvSpPr>
          <p:spPr>
            <a:xfrm>
              <a:off x="20507280" y="22688338"/>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413" name="Rectangle 412">
              <a:extLst>
                <a:ext uri="{FF2B5EF4-FFF2-40B4-BE49-F238E27FC236}">
                  <a16:creationId xmlns:a16="http://schemas.microsoft.com/office/drawing/2014/main" id="{3900A7D4-79D1-4876-9AB7-7291E3B4C6BA}"/>
                </a:ext>
              </a:extLst>
            </p:cNvPr>
            <p:cNvSpPr/>
            <p:nvPr/>
          </p:nvSpPr>
          <p:spPr>
            <a:xfrm>
              <a:off x="20962173" y="22652486"/>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414" name="Rectangle 413">
              <a:extLst>
                <a:ext uri="{FF2B5EF4-FFF2-40B4-BE49-F238E27FC236}">
                  <a16:creationId xmlns:a16="http://schemas.microsoft.com/office/drawing/2014/main" id="{EAF7FAC0-7498-4419-BE6D-0BF7D359B573}"/>
                </a:ext>
              </a:extLst>
            </p:cNvPr>
            <p:cNvSpPr/>
            <p:nvPr/>
          </p:nvSpPr>
          <p:spPr>
            <a:xfrm>
              <a:off x="21567779" y="22670852"/>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415" name="Rectangle 414">
              <a:extLst>
                <a:ext uri="{FF2B5EF4-FFF2-40B4-BE49-F238E27FC236}">
                  <a16:creationId xmlns:a16="http://schemas.microsoft.com/office/drawing/2014/main" id="{91B33D51-F14D-47CD-B462-167D4C5C2F74}"/>
                </a:ext>
              </a:extLst>
            </p:cNvPr>
            <p:cNvSpPr/>
            <p:nvPr/>
          </p:nvSpPr>
          <p:spPr>
            <a:xfrm>
              <a:off x="22126288" y="22652486"/>
              <a:ext cx="265931"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
          <p:nvSpPr>
            <p:cNvPr id="12" name="Rectangle 11">
              <a:extLst>
                <a:ext uri="{FF2B5EF4-FFF2-40B4-BE49-F238E27FC236}">
                  <a16:creationId xmlns:a16="http://schemas.microsoft.com/office/drawing/2014/main" id="{B74BCE73-0604-42B9-A7D3-0FDCF001F0D4}"/>
                </a:ext>
              </a:extLst>
            </p:cNvPr>
            <p:cNvSpPr/>
            <p:nvPr/>
          </p:nvSpPr>
          <p:spPr>
            <a:xfrm>
              <a:off x="20345705" y="21079583"/>
              <a:ext cx="2179143" cy="3338001"/>
            </a:xfrm>
            <a:prstGeom prst="rect">
              <a:avLst/>
            </a:prstGeom>
            <a:solidFill>
              <a:schemeClr val="bg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689" name="FunctionApp" descr="Image result for azure functions">
            <a:extLst>
              <a:ext uri="{FF2B5EF4-FFF2-40B4-BE49-F238E27FC236}">
                <a16:creationId xmlns:a16="http://schemas.microsoft.com/office/drawing/2014/main" id="{5C04F3F6-8778-4D14-8364-6659703A0074}"/>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32796026" y="5052296"/>
            <a:ext cx="1263279" cy="1122914"/>
          </a:xfrm>
          <a:prstGeom prst="rect">
            <a:avLst/>
          </a:prstGeom>
          <a:noFill/>
          <a:extLst>
            <a:ext uri="{909E8E84-426E-40DD-AFC4-6F175D3DCCD1}">
              <a14:hiddenFill xmlns:a14="http://schemas.microsoft.com/office/drawing/2010/main">
                <a:solidFill>
                  <a:srgbClr val="FFFFFF"/>
                </a:solidFill>
              </a14:hiddenFill>
            </a:ext>
          </a:extLst>
        </p:spPr>
      </p:pic>
      <p:grpSp>
        <p:nvGrpSpPr>
          <p:cNvPr id="693" name="Queue Storage">
            <a:extLst>
              <a:ext uri="{FF2B5EF4-FFF2-40B4-BE49-F238E27FC236}">
                <a16:creationId xmlns:a16="http://schemas.microsoft.com/office/drawing/2014/main" id="{4624843D-3775-40BD-91CD-6AC8E7B92B5C}"/>
              </a:ext>
            </a:extLst>
          </p:cNvPr>
          <p:cNvGrpSpPr/>
          <p:nvPr/>
        </p:nvGrpSpPr>
        <p:grpSpPr>
          <a:xfrm>
            <a:off x="32644410" y="3213922"/>
            <a:ext cx="1289188" cy="300449"/>
            <a:chOff x="3629773" y="3049614"/>
            <a:chExt cx="2918656" cy="726202"/>
          </a:xfrm>
        </p:grpSpPr>
        <p:sp>
          <p:nvSpPr>
            <p:cNvPr id="697" name="Rectangle 696">
              <a:extLst>
                <a:ext uri="{FF2B5EF4-FFF2-40B4-BE49-F238E27FC236}">
                  <a16:creationId xmlns:a16="http://schemas.microsoft.com/office/drawing/2014/main" id="{96D40AD2-731B-488F-8066-74692813E453}"/>
                </a:ext>
              </a:extLst>
            </p:cNvPr>
            <p:cNvSpPr/>
            <p:nvPr/>
          </p:nvSpPr>
          <p:spPr>
            <a:xfrm>
              <a:off x="3629773" y="3049614"/>
              <a:ext cx="2918656" cy="72620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4000" rtlCol="0" anchor="ctr"/>
            <a:lstStyle/>
            <a:p>
              <a:r>
                <a:rPr lang="en-GB" sz="1400" dirty="0"/>
                <a:t>Queue</a:t>
              </a:r>
            </a:p>
          </p:txBody>
        </p:sp>
        <p:pic>
          <p:nvPicPr>
            <p:cNvPr id="698" name="Picture 697">
              <a:extLst>
                <a:ext uri="{FF2B5EF4-FFF2-40B4-BE49-F238E27FC236}">
                  <a16:creationId xmlns:a16="http://schemas.microsoft.com/office/drawing/2014/main" id="{13DFAAA6-1902-428A-BA7D-B0F305738805}"/>
                </a:ext>
              </a:extLst>
            </p:cNvPr>
            <p:cNvPicPr>
              <a:picLocks noChangeAspect="1"/>
            </p:cNvPicPr>
            <p:nvPr/>
          </p:nvPicPr>
          <p:blipFill>
            <a:blip r:embed="rId22"/>
            <a:stretch>
              <a:fillRect/>
            </a:stretch>
          </p:blipFill>
          <p:spPr>
            <a:xfrm>
              <a:off x="5815675" y="3245335"/>
              <a:ext cx="527792" cy="334758"/>
            </a:xfrm>
            <a:prstGeom prst="rect">
              <a:avLst/>
            </a:prstGeom>
          </p:spPr>
        </p:pic>
      </p:grpSp>
      <p:pic>
        <p:nvPicPr>
          <p:cNvPr id="20" name="Laptop 1">
            <a:extLst>
              <a:ext uri="{FF2B5EF4-FFF2-40B4-BE49-F238E27FC236}">
                <a16:creationId xmlns:a16="http://schemas.microsoft.com/office/drawing/2014/main" id="{F0FAE7B2-D5B5-42E3-87F0-F2197FA172D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0408" y="7088770"/>
            <a:ext cx="4577454" cy="6991528"/>
          </a:xfrm>
          <a:prstGeom prst="rect">
            <a:avLst/>
          </a:prstGeom>
        </p:spPr>
      </p:pic>
      <p:pic>
        <p:nvPicPr>
          <p:cNvPr id="703" name="Laptop 2">
            <a:extLst>
              <a:ext uri="{FF2B5EF4-FFF2-40B4-BE49-F238E27FC236}">
                <a16:creationId xmlns:a16="http://schemas.microsoft.com/office/drawing/2014/main" id="{AF3D564D-BCBD-467B-80CF-A6FD38B6E8C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96531" y="7301213"/>
            <a:ext cx="4577454" cy="6991528"/>
          </a:xfrm>
          <a:prstGeom prst="rect">
            <a:avLst/>
          </a:prstGeom>
        </p:spPr>
      </p:pic>
      <p:grpSp>
        <p:nvGrpSpPr>
          <p:cNvPr id="853" name="Green User">
            <a:extLst>
              <a:ext uri="{FF2B5EF4-FFF2-40B4-BE49-F238E27FC236}">
                <a16:creationId xmlns:a16="http://schemas.microsoft.com/office/drawing/2014/main" id="{503CE869-7633-4946-8BCD-C8A7DBEA4DC2}"/>
              </a:ext>
            </a:extLst>
          </p:cNvPr>
          <p:cNvGrpSpPr/>
          <p:nvPr/>
        </p:nvGrpSpPr>
        <p:grpSpPr>
          <a:xfrm>
            <a:off x="7196553" y="14562214"/>
            <a:ext cx="2947076" cy="2439784"/>
            <a:chOff x="1481585" y="4359490"/>
            <a:chExt cx="914151" cy="756794"/>
          </a:xfrm>
        </p:grpSpPr>
        <p:pic>
          <p:nvPicPr>
            <p:cNvPr id="854" name="Green User pic" descr="User">
              <a:extLst>
                <a:ext uri="{FF2B5EF4-FFF2-40B4-BE49-F238E27FC236}">
                  <a16:creationId xmlns:a16="http://schemas.microsoft.com/office/drawing/2014/main" id="{68DDA4E2-5640-44EB-BB50-D7D36306017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13870" y="4359490"/>
              <a:ext cx="641941" cy="638989"/>
            </a:xfrm>
            <a:prstGeom prst="rect">
              <a:avLst/>
            </a:prstGeom>
          </p:spPr>
        </p:pic>
        <p:sp>
          <p:nvSpPr>
            <p:cNvPr id="855" name="Green Name">
              <a:extLst>
                <a:ext uri="{FF2B5EF4-FFF2-40B4-BE49-F238E27FC236}">
                  <a16:creationId xmlns:a16="http://schemas.microsoft.com/office/drawing/2014/main" id="{55895FB5-329F-4BC8-BA36-F119DF250162}"/>
                </a:ext>
              </a:extLst>
            </p:cNvPr>
            <p:cNvSpPr txBox="1"/>
            <p:nvPr/>
          </p:nvSpPr>
          <p:spPr>
            <a:xfrm>
              <a:off x="1481585" y="4880675"/>
              <a:ext cx="914151" cy="235609"/>
            </a:xfrm>
            <a:prstGeom prst="rect">
              <a:avLst/>
            </a:prstGeom>
            <a:noFill/>
          </p:spPr>
          <p:txBody>
            <a:bodyPr wrap="square" rtlCol="0">
              <a:spAutoFit/>
            </a:bodyPr>
            <a:lstStyle/>
            <a:p>
              <a:pPr algn="ctr"/>
              <a:r>
                <a:rPr lang="en-GB" sz="4336" dirty="0"/>
                <a:t>Roby</a:t>
              </a:r>
            </a:p>
          </p:txBody>
        </p:sp>
      </p:grpSp>
      <p:grpSp>
        <p:nvGrpSpPr>
          <p:cNvPr id="602" name="Blue User">
            <a:extLst>
              <a:ext uri="{FF2B5EF4-FFF2-40B4-BE49-F238E27FC236}">
                <a16:creationId xmlns:a16="http://schemas.microsoft.com/office/drawing/2014/main" id="{04E0F903-CE5F-4072-A004-6D188F8710C7}"/>
              </a:ext>
            </a:extLst>
          </p:cNvPr>
          <p:cNvGrpSpPr/>
          <p:nvPr/>
        </p:nvGrpSpPr>
        <p:grpSpPr>
          <a:xfrm>
            <a:off x="1456172" y="14260842"/>
            <a:ext cx="3147999" cy="2560251"/>
            <a:chOff x="1479651" y="5086036"/>
            <a:chExt cx="976474" cy="794162"/>
          </a:xfrm>
        </p:grpSpPr>
        <p:pic>
          <p:nvPicPr>
            <p:cNvPr id="603" name="Blue User pic" descr="User">
              <a:extLst>
                <a:ext uri="{FF2B5EF4-FFF2-40B4-BE49-F238E27FC236}">
                  <a16:creationId xmlns:a16="http://schemas.microsoft.com/office/drawing/2014/main" id="{561A8A67-C9B5-413A-946A-6C2291913AD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675570" y="5086036"/>
              <a:ext cx="641941" cy="638989"/>
            </a:xfrm>
            <a:prstGeom prst="rect">
              <a:avLst/>
            </a:prstGeom>
          </p:spPr>
        </p:pic>
        <p:sp>
          <p:nvSpPr>
            <p:cNvPr id="610" name="Blue Name">
              <a:extLst>
                <a:ext uri="{FF2B5EF4-FFF2-40B4-BE49-F238E27FC236}">
                  <a16:creationId xmlns:a16="http://schemas.microsoft.com/office/drawing/2014/main" id="{83494460-22FF-4AFF-8123-660672F2F8A5}"/>
                </a:ext>
              </a:extLst>
            </p:cNvPr>
            <p:cNvSpPr txBox="1"/>
            <p:nvPr/>
          </p:nvSpPr>
          <p:spPr>
            <a:xfrm>
              <a:off x="1479651" y="5644589"/>
              <a:ext cx="976474" cy="235609"/>
            </a:xfrm>
            <a:prstGeom prst="rect">
              <a:avLst/>
            </a:prstGeom>
            <a:noFill/>
          </p:spPr>
          <p:txBody>
            <a:bodyPr wrap="square" rtlCol="0">
              <a:spAutoFit/>
            </a:bodyPr>
            <a:lstStyle/>
            <a:p>
              <a:pPr algn="ctr"/>
              <a:r>
                <a:rPr lang="en-GB" sz="4336" dirty="0"/>
                <a:t>Alex</a:t>
              </a:r>
            </a:p>
          </p:txBody>
        </p:sp>
      </p:grpSp>
      <p:grpSp>
        <p:nvGrpSpPr>
          <p:cNvPr id="28" name="Git">
            <a:extLst>
              <a:ext uri="{FF2B5EF4-FFF2-40B4-BE49-F238E27FC236}">
                <a16:creationId xmlns:a16="http://schemas.microsoft.com/office/drawing/2014/main" id="{E6DDC82A-9720-416A-868C-E3DB3F504218}"/>
              </a:ext>
            </a:extLst>
          </p:cNvPr>
          <p:cNvGrpSpPr/>
          <p:nvPr/>
        </p:nvGrpSpPr>
        <p:grpSpPr>
          <a:xfrm>
            <a:off x="938851" y="7140923"/>
            <a:ext cx="1823906" cy="1823906"/>
            <a:chOff x="12175068" y="21606800"/>
            <a:chExt cx="1197589" cy="1197589"/>
          </a:xfrm>
        </p:grpSpPr>
        <p:sp>
          <p:nvSpPr>
            <p:cNvPr id="612" name="White background">
              <a:extLst>
                <a:ext uri="{FF2B5EF4-FFF2-40B4-BE49-F238E27FC236}">
                  <a16:creationId xmlns:a16="http://schemas.microsoft.com/office/drawing/2014/main" id="{A6BDC09D-08C7-428A-8DD5-DFB7DD4CF745}"/>
                </a:ext>
              </a:extLst>
            </p:cNvPr>
            <p:cNvSpPr/>
            <p:nvPr/>
          </p:nvSpPr>
          <p:spPr>
            <a:xfrm rot="2700000">
              <a:off x="12355113" y="21784347"/>
              <a:ext cx="851165" cy="8424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613" name="Git Image" descr="Image result for git icon">
              <a:extLst>
                <a:ext uri="{FF2B5EF4-FFF2-40B4-BE49-F238E27FC236}">
                  <a16:creationId xmlns:a16="http://schemas.microsoft.com/office/drawing/2014/main" id="{317A22CC-1089-4AB0-9028-35183C9A2FD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75068" y="21606800"/>
              <a:ext cx="1197589" cy="11975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it">
            <a:extLst>
              <a:ext uri="{FF2B5EF4-FFF2-40B4-BE49-F238E27FC236}">
                <a16:creationId xmlns:a16="http://schemas.microsoft.com/office/drawing/2014/main" id="{9C85ABAE-D833-4D71-93D3-189D3DED1596}"/>
              </a:ext>
            </a:extLst>
          </p:cNvPr>
          <p:cNvGrpSpPr/>
          <p:nvPr/>
        </p:nvGrpSpPr>
        <p:grpSpPr>
          <a:xfrm>
            <a:off x="6299778" y="7276115"/>
            <a:ext cx="1823906" cy="1823906"/>
            <a:chOff x="17360389" y="23856573"/>
            <a:chExt cx="1197589" cy="1197589"/>
          </a:xfrm>
        </p:grpSpPr>
        <p:sp>
          <p:nvSpPr>
            <p:cNvPr id="857" name="White background">
              <a:extLst>
                <a:ext uri="{FF2B5EF4-FFF2-40B4-BE49-F238E27FC236}">
                  <a16:creationId xmlns:a16="http://schemas.microsoft.com/office/drawing/2014/main" id="{E82C2F45-87BB-4458-A901-8694B03625C3}"/>
                </a:ext>
              </a:extLst>
            </p:cNvPr>
            <p:cNvSpPr/>
            <p:nvPr/>
          </p:nvSpPr>
          <p:spPr>
            <a:xfrm rot="2700000">
              <a:off x="17540434" y="24034120"/>
              <a:ext cx="851165" cy="8424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858" name="Git Image" descr="Image result for git icon">
              <a:extLst>
                <a:ext uri="{FF2B5EF4-FFF2-40B4-BE49-F238E27FC236}">
                  <a16:creationId xmlns:a16="http://schemas.microsoft.com/office/drawing/2014/main" id="{07CACC24-0930-4C40-BC46-3523B43982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60389" y="23856573"/>
              <a:ext cx="1197589" cy="11975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7" name="Git">
            <a:extLst>
              <a:ext uri="{FF2B5EF4-FFF2-40B4-BE49-F238E27FC236}">
                <a16:creationId xmlns:a16="http://schemas.microsoft.com/office/drawing/2014/main" id="{EF703769-98F9-4FF6-AEF2-9AC73B539BFF}"/>
              </a:ext>
            </a:extLst>
          </p:cNvPr>
          <p:cNvGrpSpPr/>
          <p:nvPr/>
        </p:nvGrpSpPr>
        <p:grpSpPr>
          <a:xfrm>
            <a:off x="903321" y="20321318"/>
            <a:ext cx="1823906" cy="1823906"/>
            <a:chOff x="12175068" y="21606800"/>
            <a:chExt cx="1197589" cy="1197589"/>
          </a:xfrm>
        </p:grpSpPr>
        <p:sp>
          <p:nvSpPr>
            <p:cNvPr id="708" name="White background">
              <a:extLst>
                <a:ext uri="{FF2B5EF4-FFF2-40B4-BE49-F238E27FC236}">
                  <a16:creationId xmlns:a16="http://schemas.microsoft.com/office/drawing/2014/main" id="{017CCBE6-509F-4DD3-B3DC-C35266F2E29D}"/>
                </a:ext>
              </a:extLst>
            </p:cNvPr>
            <p:cNvSpPr/>
            <p:nvPr/>
          </p:nvSpPr>
          <p:spPr>
            <a:xfrm rot="2700000">
              <a:off x="12355113" y="21784347"/>
              <a:ext cx="851165" cy="8424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336"/>
            </a:p>
          </p:txBody>
        </p:sp>
        <p:pic>
          <p:nvPicPr>
            <p:cNvPr id="709" name="Git Image" descr="Image result for git icon">
              <a:extLst>
                <a:ext uri="{FF2B5EF4-FFF2-40B4-BE49-F238E27FC236}">
                  <a16:creationId xmlns:a16="http://schemas.microsoft.com/office/drawing/2014/main" id="{0E748C79-D12E-41DB-92CF-99171801B2C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75068" y="21606800"/>
              <a:ext cx="1197589" cy="11975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Application">
            <a:extLst>
              <a:ext uri="{FF2B5EF4-FFF2-40B4-BE49-F238E27FC236}">
                <a16:creationId xmlns:a16="http://schemas.microsoft.com/office/drawing/2014/main" id="{92EA5F16-56F9-405A-9377-FC095A40B068}"/>
              </a:ext>
            </a:extLst>
          </p:cNvPr>
          <p:cNvGrpSpPr/>
          <p:nvPr/>
        </p:nvGrpSpPr>
        <p:grpSpPr>
          <a:xfrm>
            <a:off x="1708032" y="20465300"/>
            <a:ext cx="3098499" cy="3098499"/>
            <a:chOff x="12264008" y="21875594"/>
            <a:chExt cx="2034496" cy="2034496"/>
          </a:xfrm>
        </p:grpSpPr>
        <p:sp>
          <p:nvSpPr>
            <p:cNvPr id="615" name="Green semicircle">
              <a:extLst>
                <a:ext uri="{FF2B5EF4-FFF2-40B4-BE49-F238E27FC236}">
                  <a16:creationId xmlns:a16="http://schemas.microsoft.com/office/drawing/2014/main" id="{E1926928-9715-4B74-9F6B-4D12517E506D}"/>
                </a:ext>
              </a:extLst>
            </p:cNvPr>
            <p:cNvSpPr>
              <a:spLocks noChangeAspect="1"/>
            </p:cNvSpPr>
            <p:nvPr/>
          </p:nvSpPr>
          <p:spPr>
            <a:xfrm rot="10800000">
              <a:off x="12264008" y="21875594"/>
              <a:ext cx="2034496" cy="2034496"/>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618" name="text">
              <a:extLst>
                <a:ext uri="{FF2B5EF4-FFF2-40B4-BE49-F238E27FC236}">
                  <a16:creationId xmlns:a16="http://schemas.microsoft.com/office/drawing/2014/main" id="{66FAF50C-DF76-4177-9A15-D0FED7075890}"/>
                </a:ext>
              </a:extLst>
            </p:cNvPr>
            <p:cNvSpPr txBox="1"/>
            <p:nvPr/>
          </p:nvSpPr>
          <p:spPr>
            <a:xfrm>
              <a:off x="12774240" y="22518241"/>
              <a:ext cx="1082098" cy="282923"/>
            </a:xfrm>
            <a:prstGeom prst="rect">
              <a:avLst/>
            </a:prstGeom>
            <a:noFill/>
          </p:spPr>
          <p:txBody>
            <a:bodyPr wrap="none" lIns="0" tIns="0" rIns="0" bIns="0" rtlCol="0">
              <a:spAutoFit/>
            </a:bodyPr>
            <a:lstStyle/>
            <a:p>
              <a:pPr algn="ctr"/>
              <a:r>
                <a:rPr lang="en-GB" sz="2800" dirty="0"/>
                <a:t>Application</a:t>
              </a:r>
              <a:endParaRPr lang="en-GB" sz="2000" dirty="0"/>
            </a:p>
          </p:txBody>
        </p:sp>
      </p:grpSp>
      <p:grpSp>
        <p:nvGrpSpPr>
          <p:cNvPr id="21" name="Application">
            <a:extLst>
              <a:ext uri="{FF2B5EF4-FFF2-40B4-BE49-F238E27FC236}">
                <a16:creationId xmlns:a16="http://schemas.microsoft.com/office/drawing/2014/main" id="{4EBC8F3C-E78C-48D0-A4C4-6E24514B0743}"/>
              </a:ext>
            </a:extLst>
          </p:cNvPr>
          <p:cNvGrpSpPr/>
          <p:nvPr/>
        </p:nvGrpSpPr>
        <p:grpSpPr>
          <a:xfrm>
            <a:off x="6852687" y="7550768"/>
            <a:ext cx="3098499" cy="3098499"/>
            <a:chOff x="16316154" y="23497321"/>
            <a:chExt cx="2034496" cy="2034496"/>
          </a:xfrm>
        </p:grpSpPr>
        <p:sp>
          <p:nvSpPr>
            <p:cNvPr id="860" name="Green semicircle">
              <a:extLst>
                <a:ext uri="{FF2B5EF4-FFF2-40B4-BE49-F238E27FC236}">
                  <a16:creationId xmlns:a16="http://schemas.microsoft.com/office/drawing/2014/main" id="{5070FCCE-7A33-42E4-8098-1C4241E3BB2B}"/>
                </a:ext>
              </a:extLst>
            </p:cNvPr>
            <p:cNvSpPr>
              <a:spLocks noChangeAspect="1"/>
            </p:cNvSpPr>
            <p:nvPr/>
          </p:nvSpPr>
          <p:spPr>
            <a:xfrm rot="10800000">
              <a:off x="16316154" y="23497321"/>
              <a:ext cx="2034496" cy="2034496"/>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861" name="text">
              <a:extLst>
                <a:ext uri="{FF2B5EF4-FFF2-40B4-BE49-F238E27FC236}">
                  <a16:creationId xmlns:a16="http://schemas.microsoft.com/office/drawing/2014/main" id="{CBB9CB84-82AD-4B30-8DCA-775C035535A8}"/>
                </a:ext>
              </a:extLst>
            </p:cNvPr>
            <p:cNvSpPr txBox="1"/>
            <p:nvPr/>
          </p:nvSpPr>
          <p:spPr>
            <a:xfrm>
              <a:off x="16788346" y="24169667"/>
              <a:ext cx="1082098" cy="282923"/>
            </a:xfrm>
            <a:prstGeom prst="rect">
              <a:avLst/>
            </a:prstGeom>
            <a:noFill/>
          </p:spPr>
          <p:txBody>
            <a:bodyPr wrap="none" lIns="0" tIns="0" rIns="0" bIns="0" rtlCol="0" anchor="b">
              <a:spAutoFit/>
            </a:bodyPr>
            <a:lstStyle/>
            <a:p>
              <a:pPr algn="ctr"/>
              <a:r>
                <a:rPr lang="en-GB" sz="2800" dirty="0"/>
                <a:t>Application</a:t>
              </a:r>
              <a:endParaRPr lang="en-GB" sz="2000" dirty="0"/>
            </a:p>
          </p:txBody>
        </p:sp>
      </p:grpSp>
      <p:grpSp>
        <p:nvGrpSpPr>
          <p:cNvPr id="718" name="Application">
            <a:extLst>
              <a:ext uri="{FF2B5EF4-FFF2-40B4-BE49-F238E27FC236}">
                <a16:creationId xmlns:a16="http://schemas.microsoft.com/office/drawing/2014/main" id="{C05F57EB-D79A-4ABD-8C90-FE487A9CE22E}"/>
              </a:ext>
            </a:extLst>
          </p:cNvPr>
          <p:cNvGrpSpPr/>
          <p:nvPr/>
        </p:nvGrpSpPr>
        <p:grpSpPr>
          <a:xfrm>
            <a:off x="1748781" y="7437582"/>
            <a:ext cx="3098499" cy="3098499"/>
            <a:chOff x="16316154" y="23497321"/>
            <a:chExt cx="2034496" cy="2034496"/>
          </a:xfrm>
        </p:grpSpPr>
        <p:sp>
          <p:nvSpPr>
            <p:cNvPr id="719" name="Green semicircle">
              <a:extLst>
                <a:ext uri="{FF2B5EF4-FFF2-40B4-BE49-F238E27FC236}">
                  <a16:creationId xmlns:a16="http://schemas.microsoft.com/office/drawing/2014/main" id="{CCAAEB88-0968-4E1A-ADB0-9EB9BFA79CD1}"/>
                </a:ext>
              </a:extLst>
            </p:cNvPr>
            <p:cNvSpPr>
              <a:spLocks noChangeAspect="1"/>
            </p:cNvSpPr>
            <p:nvPr/>
          </p:nvSpPr>
          <p:spPr>
            <a:xfrm rot="10800000">
              <a:off x="16316154" y="23497321"/>
              <a:ext cx="2034496" cy="2034496"/>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4336" dirty="0">
                <a:solidFill>
                  <a:schemeClr val="tx1"/>
                </a:solidFill>
              </a:endParaRPr>
            </a:p>
            <a:p>
              <a:pPr algn="ctr"/>
              <a:endParaRPr lang="en-GB" sz="4336" dirty="0">
                <a:solidFill>
                  <a:schemeClr val="tx1"/>
                </a:solidFill>
              </a:endParaRPr>
            </a:p>
          </p:txBody>
        </p:sp>
        <p:sp>
          <p:nvSpPr>
            <p:cNvPr id="720" name="text">
              <a:extLst>
                <a:ext uri="{FF2B5EF4-FFF2-40B4-BE49-F238E27FC236}">
                  <a16:creationId xmlns:a16="http://schemas.microsoft.com/office/drawing/2014/main" id="{14984095-1BE9-4BBE-8F6E-289AEA67192F}"/>
                </a:ext>
              </a:extLst>
            </p:cNvPr>
            <p:cNvSpPr txBox="1"/>
            <p:nvPr/>
          </p:nvSpPr>
          <p:spPr>
            <a:xfrm>
              <a:off x="16788346" y="24169667"/>
              <a:ext cx="1082098" cy="282923"/>
            </a:xfrm>
            <a:prstGeom prst="rect">
              <a:avLst/>
            </a:prstGeom>
            <a:noFill/>
          </p:spPr>
          <p:txBody>
            <a:bodyPr wrap="none" lIns="0" tIns="0" rIns="0" bIns="0" rtlCol="0" anchor="b">
              <a:spAutoFit/>
            </a:bodyPr>
            <a:lstStyle/>
            <a:p>
              <a:pPr algn="ctr"/>
              <a:r>
                <a:rPr lang="en-GB" sz="2800" dirty="0"/>
                <a:t>Application</a:t>
              </a:r>
              <a:endParaRPr lang="en-GB" sz="2000" dirty="0"/>
            </a:p>
          </p:txBody>
        </p:sp>
      </p:grpSp>
      <p:graphicFrame>
        <p:nvGraphicFramePr>
          <p:cNvPr id="380" name="Infrastructure as Code">
            <a:extLst>
              <a:ext uri="{FF2B5EF4-FFF2-40B4-BE49-F238E27FC236}">
                <a16:creationId xmlns:a16="http://schemas.microsoft.com/office/drawing/2014/main" id="{0093D42A-34B5-4EF4-9626-55689FC6C2F0}"/>
              </a:ext>
            </a:extLst>
          </p:cNvPr>
          <p:cNvGraphicFramePr>
            <a:graphicFrameLocks noGrp="1"/>
          </p:cNvGraphicFramePr>
          <p:nvPr>
            <p:extLst>
              <p:ext uri="{D42A27DB-BD31-4B8C-83A1-F6EECF244321}">
                <p14:modId xmlns:p14="http://schemas.microsoft.com/office/powerpoint/2010/main" val="3118472045"/>
              </p:ext>
            </p:extLst>
          </p:nvPr>
        </p:nvGraphicFramePr>
        <p:xfrm>
          <a:off x="1815274" y="9105245"/>
          <a:ext cx="3072387" cy="4020690"/>
        </p:xfrm>
        <a:graphic>
          <a:graphicData uri="http://schemas.openxmlformats.org/drawingml/2006/table">
            <a:tbl>
              <a:tblPr bandRow="1">
                <a:tableStyleId>{5C22544A-7EE6-4342-B048-85BDC9FD1C3A}</a:tableStyleId>
              </a:tblPr>
              <a:tblGrid>
                <a:gridCol w="2032590">
                  <a:extLst>
                    <a:ext uri="{9D8B030D-6E8A-4147-A177-3AD203B41FA5}">
                      <a16:colId xmlns:a16="http://schemas.microsoft.com/office/drawing/2014/main" val="3840980460"/>
                    </a:ext>
                  </a:extLst>
                </a:gridCol>
                <a:gridCol w="1039797">
                  <a:extLst>
                    <a:ext uri="{9D8B030D-6E8A-4147-A177-3AD203B41FA5}">
                      <a16:colId xmlns:a16="http://schemas.microsoft.com/office/drawing/2014/main" val="1961844717"/>
                    </a:ext>
                  </a:extLst>
                </a:gridCol>
              </a:tblGrid>
              <a:tr h="681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WebApp Instances:</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473375"/>
                  </a:ext>
                </a:extLst>
              </a:tr>
              <a:tr h="670918">
                <a:tc>
                  <a:txBody>
                    <a:bodyPr/>
                    <a:lstStyle/>
                    <a:p>
                      <a:pPr algn="l"/>
                      <a:r>
                        <a:rPr lang="en-GB" sz="2800" dirty="0"/>
                        <a:t>WebApp Size:</a:t>
                      </a:r>
                    </a:p>
                  </a:txBody>
                  <a:tcPr marL="59625" marR="11925" marT="11925" marB="11925" anchor="ctr">
                    <a:lnL w="12700" cap="flat" cmpd="sng" algn="ctr">
                      <a:solidFill>
                        <a:schemeClr val="tx1"/>
                      </a:solidFill>
                      <a:prstDash val="solid"/>
                      <a:round/>
                      <a:headEnd type="none" w="med" len="med"/>
                      <a:tailEnd type="none" w="med" len="med"/>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4400" dirty="0"/>
                        <a:t>b3</a:t>
                      </a:r>
                    </a:p>
                  </a:txBody>
                  <a:tcPr marL="59625" marR="11925" marT="11925" marB="11925" anchor="ctr">
                    <a:lnL w="12700" cmpd="sng">
                      <a:noFill/>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4219126"/>
                  </a:ext>
                </a:extLst>
              </a:tr>
              <a:tr h="670918">
                <a:tc>
                  <a:txBody>
                    <a:bodyPr/>
                    <a:lstStyle/>
                    <a:p>
                      <a:pPr algn="l"/>
                      <a:r>
                        <a:rPr lang="en-GB" sz="2800" dirty="0"/>
                        <a:t>Storage Account: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076396"/>
                  </a:ext>
                </a:extLst>
              </a:tr>
              <a:tr h="670918">
                <a:tc>
                  <a:txBody>
                    <a:bodyPr/>
                    <a:lstStyle/>
                    <a:p>
                      <a:pPr algn="l"/>
                      <a:r>
                        <a:rPr lang="en-GB" sz="2800" dirty="0"/>
                        <a:t>Key Vault: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469979"/>
                  </a:ext>
                </a:extLst>
              </a:tr>
              <a:tr h="670918">
                <a:tc>
                  <a:txBody>
                    <a:bodyPr/>
                    <a:lstStyle/>
                    <a:p>
                      <a:pPr algn="l"/>
                      <a:r>
                        <a:rPr lang="en-GB" sz="2800" dirty="0"/>
                        <a:t>Function:</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5526488"/>
                  </a:ext>
                </a:extLst>
              </a:tr>
            </a:tbl>
          </a:graphicData>
        </a:graphic>
      </p:graphicFrame>
      <p:pic>
        <p:nvPicPr>
          <p:cNvPr id="293" name="FunctionApp" descr="Image result for azure functions">
            <a:extLst>
              <a:ext uri="{FF2B5EF4-FFF2-40B4-BE49-F238E27FC236}">
                <a16:creationId xmlns:a16="http://schemas.microsoft.com/office/drawing/2014/main" id="{A377D0A1-91EE-4632-BACA-F7CA4ADCB82C}"/>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32951252" y="12761080"/>
            <a:ext cx="1263279" cy="1122914"/>
          </a:xfrm>
          <a:prstGeom prst="rect">
            <a:avLst/>
          </a:prstGeom>
          <a:noFill/>
          <a:extLst>
            <a:ext uri="{909E8E84-426E-40DD-AFC4-6F175D3DCCD1}">
              <a14:hiddenFill xmlns:a14="http://schemas.microsoft.com/office/drawing/2010/main">
                <a:solidFill>
                  <a:srgbClr val="FFFFFF"/>
                </a:solidFill>
              </a14:hiddenFill>
            </a:ext>
          </a:extLst>
        </p:spPr>
      </p:pic>
      <p:pic>
        <p:nvPicPr>
          <p:cNvPr id="294" name="FunctionApp" descr="Image result for azure functions">
            <a:extLst>
              <a:ext uri="{FF2B5EF4-FFF2-40B4-BE49-F238E27FC236}">
                <a16:creationId xmlns:a16="http://schemas.microsoft.com/office/drawing/2014/main" id="{A16AB409-5B96-432E-8C03-FE7B2FF81AFF}"/>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27191003" y="12817197"/>
            <a:ext cx="1263279" cy="1122914"/>
          </a:xfrm>
          <a:prstGeom prst="rect">
            <a:avLst/>
          </a:prstGeom>
          <a:noFill/>
          <a:extLst>
            <a:ext uri="{909E8E84-426E-40DD-AFC4-6F175D3DCCD1}">
              <a14:hiddenFill xmlns:a14="http://schemas.microsoft.com/office/drawing/2010/main">
                <a:solidFill>
                  <a:srgbClr val="FFFFFF"/>
                </a:solidFill>
              </a14:hiddenFill>
            </a:ext>
          </a:extLst>
        </p:spPr>
      </p:pic>
      <p:pic>
        <p:nvPicPr>
          <p:cNvPr id="295" name="FunctionApp" descr="Image result for azure functions">
            <a:extLst>
              <a:ext uri="{FF2B5EF4-FFF2-40B4-BE49-F238E27FC236}">
                <a16:creationId xmlns:a16="http://schemas.microsoft.com/office/drawing/2014/main" id="{2A44E22C-3EC4-4E1D-9D27-0160C7009D6A}"/>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27068538" y="5138339"/>
            <a:ext cx="1263279" cy="1122914"/>
          </a:xfrm>
          <a:prstGeom prst="rect">
            <a:avLst/>
          </a:prstGeom>
          <a:noFill/>
          <a:extLst>
            <a:ext uri="{909E8E84-426E-40DD-AFC4-6F175D3DCCD1}">
              <a14:hiddenFill xmlns:a14="http://schemas.microsoft.com/office/drawing/2010/main">
                <a:solidFill>
                  <a:srgbClr val="FFFFFF"/>
                </a:solidFill>
              </a14:hiddenFill>
            </a:ext>
          </a:extLst>
        </p:spPr>
      </p:pic>
      <p:grpSp>
        <p:nvGrpSpPr>
          <p:cNvPr id="299" name="Queue Storage">
            <a:extLst>
              <a:ext uri="{FF2B5EF4-FFF2-40B4-BE49-F238E27FC236}">
                <a16:creationId xmlns:a16="http://schemas.microsoft.com/office/drawing/2014/main" id="{88227799-4C07-4390-A09E-A10D352387DC}"/>
              </a:ext>
            </a:extLst>
          </p:cNvPr>
          <p:cNvGrpSpPr/>
          <p:nvPr/>
        </p:nvGrpSpPr>
        <p:grpSpPr>
          <a:xfrm>
            <a:off x="32721425" y="10776445"/>
            <a:ext cx="1289188" cy="300449"/>
            <a:chOff x="3629773" y="3049614"/>
            <a:chExt cx="2918656" cy="726202"/>
          </a:xfrm>
        </p:grpSpPr>
        <p:sp>
          <p:nvSpPr>
            <p:cNvPr id="300" name="Rectangle 299">
              <a:extLst>
                <a:ext uri="{FF2B5EF4-FFF2-40B4-BE49-F238E27FC236}">
                  <a16:creationId xmlns:a16="http://schemas.microsoft.com/office/drawing/2014/main" id="{88B81344-FFDF-4C61-83FE-B5D10F3D0A43}"/>
                </a:ext>
              </a:extLst>
            </p:cNvPr>
            <p:cNvSpPr/>
            <p:nvPr/>
          </p:nvSpPr>
          <p:spPr>
            <a:xfrm>
              <a:off x="3629773" y="3049614"/>
              <a:ext cx="2918656" cy="72620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4000" rtlCol="0" anchor="ctr"/>
            <a:lstStyle/>
            <a:p>
              <a:r>
                <a:rPr lang="en-GB" sz="1400" dirty="0"/>
                <a:t>Queue</a:t>
              </a:r>
            </a:p>
          </p:txBody>
        </p:sp>
        <p:pic>
          <p:nvPicPr>
            <p:cNvPr id="301" name="Picture 300">
              <a:extLst>
                <a:ext uri="{FF2B5EF4-FFF2-40B4-BE49-F238E27FC236}">
                  <a16:creationId xmlns:a16="http://schemas.microsoft.com/office/drawing/2014/main" id="{E442DFB8-63EA-4878-B60A-625025769498}"/>
                </a:ext>
              </a:extLst>
            </p:cNvPr>
            <p:cNvPicPr>
              <a:picLocks noChangeAspect="1"/>
            </p:cNvPicPr>
            <p:nvPr/>
          </p:nvPicPr>
          <p:blipFill>
            <a:blip r:embed="rId22"/>
            <a:stretch>
              <a:fillRect/>
            </a:stretch>
          </p:blipFill>
          <p:spPr>
            <a:xfrm>
              <a:off x="5815675" y="3245335"/>
              <a:ext cx="527792" cy="334758"/>
            </a:xfrm>
            <a:prstGeom prst="rect">
              <a:avLst/>
            </a:prstGeom>
          </p:spPr>
        </p:pic>
      </p:grpSp>
      <p:grpSp>
        <p:nvGrpSpPr>
          <p:cNvPr id="302" name="Queue Storage">
            <a:extLst>
              <a:ext uri="{FF2B5EF4-FFF2-40B4-BE49-F238E27FC236}">
                <a16:creationId xmlns:a16="http://schemas.microsoft.com/office/drawing/2014/main" id="{23E69AD8-1D33-46E2-91B4-B95F28668C95}"/>
              </a:ext>
            </a:extLst>
          </p:cNvPr>
          <p:cNvGrpSpPr/>
          <p:nvPr/>
        </p:nvGrpSpPr>
        <p:grpSpPr>
          <a:xfrm>
            <a:off x="27089512" y="10865415"/>
            <a:ext cx="1289188" cy="300449"/>
            <a:chOff x="3629773" y="3049614"/>
            <a:chExt cx="2918656" cy="726202"/>
          </a:xfrm>
        </p:grpSpPr>
        <p:sp>
          <p:nvSpPr>
            <p:cNvPr id="303" name="Rectangle 302">
              <a:extLst>
                <a:ext uri="{FF2B5EF4-FFF2-40B4-BE49-F238E27FC236}">
                  <a16:creationId xmlns:a16="http://schemas.microsoft.com/office/drawing/2014/main" id="{A017F3ED-EBD0-43A8-A290-8CF008FD33EB}"/>
                </a:ext>
              </a:extLst>
            </p:cNvPr>
            <p:cNvSpPr/>
            <p:nvPr/>
          </p:nvSpPr>
          <p:spPr>
            <a:xfrm>
              <a:off x="3629773" y="3049614"/>
              <a:ext cx="2918656" cy="72620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4000" rtlCol="0" anchor="ctr"/>
            <a:lstStyle/>
            <a:p>
              <a:r>
                <a:rPr lang="en-GB" sz="1400" dirty="0"/>
                <a:t>Queue</a:t>
              </a:r>
            </a:p>
          </p:txBody>
        </p:sp>
        <p:pic>
          <p:nvPicPr>
            <p:cNvPr id="304" name="Picture 303">
              <a:extLst>
                <a:ext uri="{FF2B5EF4-FFF2-40B4-BE49-F238E27FC236}">
                  <a16:creationId xmlns:a16="http://schemas.microsoft.com/office/drawing/2014/main" id="{0A4A7418-CC43-478D-B8A8-72BCA1A68983}"/>
                </a:ext>
              </a:extLst>
            </p:cNvPr>
            <p:cNvPicPr>
              <a:picLocks noChangeAspect="1"/>
            </p:cNvPicPr>
            <p:nvPr/>
          </p:nvPicPr>
          <p:blipFill>
            <a:blip r:embed="rId22"/>
            <a:stretch>
              <a:fillRect/>
            </a:stretch>
          </p:blipFill>
          <p:spPr>
            <a:xfrm>
              <a:off x="5815675" y="3245335"/>
              <a:ext cx="527792" cy="334758"/>
            </a:xfrm>
            <a:prstGeom prst="rect">
              <a:avLst/>
            </a:prstGeom>
          </p:spPr>
        </p:pic>
      </p:grpSp>
      <p:grpSp>
        <p:nvGrpSpPr>
          <p:cNvPr id="305" name="Queue Storage">
            <a:extLst>
              <a:ext uri="{FF2B5EF4-FFF2-40B4-BE49-F238E27FC236}">
                <a16:creationId xmlns:a16="http://schemas.microsoft.com/office/drawing/2014/main" id="{722CD055-674A-4766-8141-6947AEF23E5C}"/>
              </a:ext>
            </a:extLst>
          </p:cNvPr>
          <p:cNvGrpSpPr/>
          <p:nvPr/>
        </p:nvGrpSpPr>
        <p:grpSpPr>
          <a:xfrm>
            <a:off x="26947243" y="3188430"/>
            <a:ext cx="1289188" cy="300449"/>
            <a:chOff x="3629773" y="3049614"/>
            <a:chExt cx="2918656" cy="726202"/>
          </a:xfrm>
        </p:grpSpPr>
        <p:sp>
          <p:nvSpPr>
            <p:cNvPr id="306" name="Rectangle 305">
              <a:extLst>
                <a:ext uri="{FF2B5EF4-FFF2-40B4-BE49-F238E27FC236}">
                  <a16:creationId xmlns:a16="http://schemas.microsoft.com/office/drawing/2014/main" id="{BF47BA10-F68F-4B2D-B18F-0A65E06B4102}"/>
                </a:ext>
              </a:extLst>
            </p:cNvPr>
            <p:cNvSpPr/>
            <p:nvPr/>
          </p:nvSpPr>
          <p:spPr>
            <a:xfrm>
              <a:off x="3629773" y="3049614"/>
              <a:ext cx="2918656" cy="72620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54000" rtlCol="0" anchor="ctr"/>
            <a:lstStyle/>
            <a:p>
              <a:r>
                <a:rPr lang="en-GB" sz="1400" dirty="0"/>
                <a:t>Queue</a:t>
              </a:r>
            </a:p>
          </p:txBody>
        </p:sp>
        <p:pic>
          <p:nvPicPr>
            <p:cNvPr id="307" name="Picture 306">
              <a:extLst>
                <a:ext uri="{FF2B5EF4-FFF2-40B4-BE49-F238E27FC236}">
                  <a16:creationId xmlns:a16="http://schemas.microsoft.com/office/drawing/2014/main" id="{DA0AFC08-001F-4EF4-BB65-2D2C06030CD1}"/>
                </a:ext>
              </a:extLst>
            </p:cNvPr>
            <p:cNvPicPr>
              <a:picLocks noChangeAspect="1"/>
            </p:cNvPicPr>
            <p:nvPr/>
          </p:nvPicPr>
          <p:blipFill>
            <a:blip r:embed="rId22"/>
            <a:stretch>
              <a:fillRect/>
            </a:stretch>
          </p:blipFill>
          <p:spPr>
            <a:xfrm>
              <a:off x="5815675" y="3245335"/>
              <a:ext cx="527792" cy="334758"/>
            </a:xfrm>
            <a:prstGeom prst="rect">
              <a:avLst/>
            </a:prstGeom>
          </p:spPr>
        </p:pic>
      </p:grpSp>
      <p:graphicFrame>
        <p:nvGraphicFramePr>
          <p:cNvPr id="308" name="Infrastructure as Code">
            <a:extLst>
              <a:ext uri="{FF2B5EF4-FFF2-40B4-BE49-F238E27FC236}">
                <a16:creationId xmlns:a16="http://schemas.microsoft.com/office/drawing/2014/main" id="{B6204CF1-1D79-4600-8F53-8F8E6CA4D001}"/>
              </a:ext>
            </a:extLst>
          </p:cNvPr>
          <p:cNvGraphicFramePr>
            <a:graphicFrameLocks noGrp="1"/>
          </p:cNvGraphicFramePr>
          <p:nvPr>
            <p:extLst>
              <p:ext uri="{D42A27DB-BD31-4B8C-83A1-F6EECF244321}">
                <p14:modId xmlns:p14="http://schemas.microsoft.com/office/powerpoint/2010/main" val="1842695170"/>
              </p:ext>
            </p:extLst>
          </p:nvPr>
        </p:nvGraphicFramePr>
        <p:xfrm>
          <a:off x="6859640" y="9105245"/>
          <a:ext cx="3072387" cy="4020690"/>
        </p:xfrm>
        <a:graphic>
          <a:graphicData uri="http://schemas.openxmlformats.org/drawingml/2006/table">
            <a:tbl>
              <a:tblPr bandRow="1">
                <a:tableStyleId>{5C22544A-7EE6-4342-B048-85BDC9FD1C3A}</a:tableStyleId>
              </a:tblPr>
              <a:tblGrid>
                <a:gridCol w="2032590">
                  <a:extLst>
                    <a:ext uri="{9D8B030D-6E8A-4147-A177-3AD203B41FA5}">
                      <a16:colId xmlns:a16="http://schemas.microsoft.com/office/drawing/2014/main" val="3840980460"/>
                    </a:ext>
                  </a:extLst>
                </a:gridCol>
                <a:gridCol w="1039797">
                  <a:extLst>
                    <a:ext uri="{9D8B030D-6E8A-4147-A177-3AD203B41FA5}">
                      <a16:colId xmlns:a16="http://schemas.microsoft.com/office/drawing/2014/main" val="1961844717"/>
                    </a:ext>
                  </a:extLst>
                </a:gridCol>
              </a:tblGrid>
              <a:tr h="681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WebApp Instances:</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473375"/>
                  </a:ext>
                </a:extLst>
              </a:tr>
              <a:tr h="670918">
                <a:tc>
                  <a:txBody>
                    <a:bodyPr/>
                    <a:lstStyle/>
                    <a:p>
                      <a:pPr algn="l"/>
                      <a:r>
                        <a:rPr lang="en-GB" sz="2800" dirty="0"/>
                        <a:t>WebApp Size:</a:t>
                      </a:r>
                    </a:p>
                  </a:txBody>
                  <a:tcPr marL="59625" marR="11925" marT="11925" marB="11925" anchor="ctr">
                    <a:lnL w="12700" cap="flat" cmpd="sng" algn="ctr">
                      <a:solidFill>
                        <a:schemeClr val="tx1"/>
                      </a:solidFill>
                      <a:prstDash val="solid"/>
                      <a:round/>
                      <a:headEnd type="none" w="med" len="med"/>
                      <a:tailEnd type="none" w="med" len="med"/>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4400" dirty="0"/>
                        <a:t>b3</a:t>
                      </a:r>
                    </a:p>
                  </a:txBody>
                  <a:tcPr marL="59625" marR="11925" marT="11925" marB="11925" anchor="ctr">
                    <a:lnL w="12700" cmpd="sng">
                      <a:noFill/>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4219126"/>
                  </a:ext>
                </a:extLst>
              </a:tr>
              <a:tr h="670918">
                <a:tc>
                  <a:txBody>
                    <a:bodyPr/>
                    <a:lstStyle/>
                    <a:p>
                      <a:pPr algn="l"/>
                      <a:r>
                        <a:rPr lang="en-GB" sz="2800" dirty="0"/>
                        <a:t>Storage Account: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076396"/>
                  </a:ext>
                </a:extLst>
              </a:tr>
              <a:tr h="670918">
                <a:tc>
                  <a:txBody>
                    <a:bodyPr/>
                    <a:lstStyle/>
                    <a:p>
                      <a:pPr algn="l"/>
                      <a:r>
                        <a:rPr lang="en-GB" sz="2800" dirty="0"/>
                        <a:t>Key Vault: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469979"/>
                  </a:ext>
                </a:extLst>
              </a:tr>
              <a:tr h="670918">
                <a:tc>
                  <a:txBody>
                    <a:bodyPr/>
                    <a:lstStyle/>
                    <a:p>
                      <a:pPr algn="l"/>
                      <a:r>
                        <a:rPr lang="en-GB" sz="2800" dirty="0"/>
                        <a:t>Function:</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5526488"/>
                  </a:ext>
                </a:extLst>
              </a:tr>
            </a:tbl>
          </a:graphicData>
        </a:graphic>
      </p:graphicFrame>
      <p:graphicFrame>
        <p:nvGraphicFramePr>
          <p:cNvPr id="309" name="Infrastructure as Code">
            <a:extLst>
              <a:ext uri="{FF2B5EF4-FFF2-40B4-BE49-F238E27FC236}">
                <a16:creationId xmlns:a16="http://schemas.microsoft.com/office/drawing/2014/main" id="{EF33F4DC-93D8-421D-9387-715B6EF97140}"/>
              </a:ext>
            </a:extLst>
          </p:cNvPr>
          <p:cNvGraphicFramePr>
            <a:graphicFrameLocks noGrp="1"/>
          </p:cNvGraphicFramePr>
          <p:nvPr>
            <p:extLst>
              <p:ext uri="{D42A27DB-BD31-4B8C-83A1-F6EECF244321}">
                <p14:modId xmlns:p14="http://schemas.microsoft.com/office/powerpoint/2010/main" val="1842695170"/>
              </p:ext>
            </p:extLst>
          </p:nvPr>
        </p:nvGraphicFramePr>
        <p:xfrm>
          <a:off x="1755734" y="21992198"/>
          <a:ext cx="3072387" cy="4020690"/>
        </p:xfrm>
        <a:graphic>
          <a:graphicData uri="http://schemas.openxmlformats.org/drawingml/2006/table">
            <a:tbl>
              <a:tblPr bandRow="1">
                <a:tableStyleId>{5C22544A-7EE6-4342-B048-85BDC9FD1C3A}</a:tableStyleId>
              </a:tblPr>
              <a:tblGrid>
                <a:gridCol w="2032590">
                  <a:extLst>
                    <a:ext uri="{9D8B030D-6E8A-4147-A177-3AD203B41FA5}">
                      <a16:colId xmlns:a16="http://schemas.microsoft.com/office/drawing/2014/main" val="3840980460"/>
                    </a:ext>
                  </a:extLst>
                </a:gridCol>
                <a:gridCol w="1039797">
                  <a:extLst>
                    <a:ext uri="{9D8B030D-6E8A-4147-A177-3AD203B41FA5}">
                      <a16:colId xmlns:a16="http://schemas.microsoft.com/office/drawing/2014/main" val="1961844717"/>
                    </a:ext>
                  </a:extLst>
                </a:gridCol>
              </a:tblGrid>
              <a:tr h="681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WebApp Instances:</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473375"/>
                  </a:ext>
                </a:extLst>
              </a:tr>
              <a:tr h="670918">
                <a:tc>
                  <a:txBody>
                    <a:bodyPr/>
                    <a:lstStyle/>
                    <a:p>
                      <a:pPr algn="l"/>
                      <a:r>
                        <a:rPr lang="en-GB" sz="2800" dirty="0"/>
                        <a:t>WebApp Size:</a:t>
                      </a:r>
                    </a:p>
                  </a:txBody>
                  <a:tcPr marL="59625" marR="11925" marT="11925" marB="11925" anchor="ctr">
                    <a:lnL w="12700" cap="flat" cmpd="sng" algn="ctr">
                      <a:solidFill>
                        <a:schemeClr val="tx1"/>
                      </a:solidFill>
                      <a:prstDash val="solid"/>
                      <a:round/>
                      <a:headEnd type="none" w="med" len="med"/>
                      <a:tailEnd type="none" w="med" len="med"/>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4400" dirty="0"/>
                        <a:t>b3</a:t>
                      </a:r>
                    </a:p>
                  </a:txBody>
                  <a:tcPr marL="59625" marR="11925" marT="11925" marB="11925" anchor="ctr">
                    <a:lnL w="12700" cmpd="sng">
                      <a:noFill/>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4219126"/>
                  </a:ext>
                </a:extLst>
              </a:tr>
              <a:tr h="670918">
                <a:tc>
                  <a:txBody>
                    <a:bodyPr/>
                    <a:lstStyle/>
                    <a:p>
                      <a:pPr algn="l"/>
                      <a:r>
                        <a:rPr lang="en-GB" sz="2800" dirty="0"/>
                        <a:t>Storage Account: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076396"/>
                  </a:ext>
                </a:extLst>
              </a:tr>
              <a:tr h="670918">
                <a:tc>
                  <a:txBody>
                    <a:bodyPr/>
                    <a:lstStyle/>
                    <a:p>
                      <a:pPr algn="l"/>
                      <a:r>
                        <a:rPr lang="en-GB" sz="2800" dirty="0"/>
                        <a:t>Key Vault:</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469979"/>
                  </a:ext>
                </a:extLst>
              </a:tr>
              <a:tr h="670918">
                <a:tc>
                  <a:txBody>
                    <a:bodyPr/>
                    <a:lstStyle/>
                    <a:p>
                      <a:pPr algn="l"/>
                      <a:r>
                        <a:rPr lang="en-GB" sz="2800" dirty="0"/>
                        <a:t>Function:</a:t>
                      </a:r>
                    </a:p>
                  </a:txBody>
                  <a:tcPr marL="59625" marR="11925" marT="11925" marB="11925"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4400" dirty="0"/>
                        <a:t>1</a:t>
                      </a:r>
                    </a:p>
                  </a:txBody>
                  <a:tcPr marL="59625" marR="11925" marT="11925" marB="11925"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5526488"/>
                  </a:ext>
                </a:extLst>
              </a:tr>
            </a:tbl>
          </a:graphicData>
        </a:graphic>
      </p:graphicFrame>
    </p:spTree>
    <p:extLst>
      <p:ext uri="{BB962C8B-B14F-4D97-AF65-F5344CB8AC3E}">
        <p14:creationId xmlns:p14="http://schemas.microsoft.com/office/powerpoint/2010/main" val="27582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689"/>
                                        </p:tgtEl>
                                        <p:attrNameLst>
                                          <p:attrName>style.visibility</p:attrName>
                                        </p:attrNameLst>
                                      </p:cBhvr>
                                      <p:to>
                                        <p:strVal val="visible"/>
                                      </p:to>
                                    </p:set>
                                    <p:animEffect transition="in" filter="fade">
                                      <p:cBhvr>
                                        <p:cTn id="10" dur="500"/>
                                        <p:tgtEl>
                                          <p:spTgt spid="6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93"/>
                                        </p:tgtEl>
                                        <p:attrNameLst>
                                          <p:attrName>style.visibility</p:attrName>
                                        </p:attrNameLst>
                                      </p:cBhvr>
                                      <p:to>
                                        <p:strVal val="visible"/>
                                      </p:to>
                                    </p:set>
                                    <p:animEffect transition="in" filter="fade">
                                      <p:cBhvr>
                                        <p:cTn id="15" dur="500"/>
                                        <p:tgtEl>
                                          <p:spTgt spid="693"/>
                                        </p:tgtEl>
                                      </p:cBhvr>
                                    </p:animEffect>
                                  </p:childTnLst>
                                </p:cTn>
                              </p:par>
                              <p:par>
                                <p:cTn id="16" presetID="10" presetClass="entr" presetSubtype="0" fill="hold" nodeType="withEffect">
                                  <p:stCondLst>
                                    <p:cond delay="0"/>
                                  </p:stCondLst>
                                  <p:childTnLst>
                                    <p:set>
                                      <p:cBhvr>
                                        <p:cTn id="17" dur="1" fill="hold">
                                          <p:stCondLst>
                                            <p:cond delay="0"/>
                                          </p:stCondLst>
                                        </p:cTn>
                                        <p:tgtEl>
                                          <p:spTgt spid="293"/>
                                        </p:tgtEl>
                                        <p:attrNameLst>
                                          <p:attrName>style.visibility</p:attrName>
                                        </p:attrNameLst>
                                      </p:cBhvr>
                                      <p:to>
                                        <p:strVal val="visible"/>
                                      </p:to>
                                    </p:set>
                                    <p:animEffect transition="in" filter="fade">
                                      <p:cBhvr>
                                        <p:cTn id="18" dur="500"/>
                                        <p:tgtEl>
                                          <p:spTgt spid="293"/>
                                        </p:tgtEl>
                                      </p:cBhvr>
                                    </p:animEffect>
                                  </p:childTnLst>
                                </p:cTn>
                              </p:par>
                              <p:par>
                                <p:cTn id="19" presetID="10" presetClass="entr" presetSubtype="0" fill="hold" nodeType="with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nodeType="withEffect">
                                  <p:stCondLst>
                                    <p:cond delay="0"/>
                                  </p:stCondLst>
                                  <p:childTnLst>
                                    <p:set>
                                      <p:cBhvr>
                                        <p:cTn id="23" dur="1" fill="hold">
                                          <p:stCondLst>
                                            <p:cond delay="0"/>
                                          </p:stCondLst>
                                        </p:cTn>
                                        <p:tgtEl>
                                          <p:spTgt spid="295"/>
                                        </p:tgtEl>
                                        <p:attrNameLst>
                                          <p:attrName>style.visibility</p:attrName>
                                        </p:attrNameLst>
                                      </p:cBhvr>
                                      <p:to>
                                        <p:strVal val="visible"/>
                                      </p:to>
                                    </p:set>
                                    <p:animEffect transition="in" filter="fade">
                                      <p:cBhvr>
                                        <p:cTn id="24" dur="500"/>
                                        <p:tgtEl>
                                          <p:spTgt spid="29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9"/>
                                        </p:tgtEl>
                                        <p:attrNameLst>
                                          <p:attrName>style.visibility</p:attrName>
                                        </p:attrNameLst>
                                      </p:cBhvr>
                                      <p:to>
                                        <p:strVal val="visible"/>
                                      </p:to>
                                    </p:set>
                                    <p:animEffect transition="in" filter="fade">
                                      <p:cBhvr>
                                        <p:cTn id="29" dur="500"/>
                                        <p:tgtEl>
                                          <p:spTgt spid="29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500"/>
                                        <p:tgtEl>
                                          <p:spTgt spid="30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05"/>
                                        </p:tgtEl>
                                        <p:attrNameLst>
                                          <p:attrName>style.visibility</p:attrName>
                                        </p:attrNameLst>
                                      </p:cBhvr>
                                      <p:to>
                                        <p:strVal val="visible"/>
                                      </p:to>
                                    </p:set>
                                    <p:animEffect transition="in" filter="fade">
                                      <p:cBhvr>
                                        <p:cTn id="39" dur="500"/>
                                        <p:tgtEl>
                                          <p:spTgt spid="305"/>
                                        </p:tgtEl>
                                      </p:cBhvr>
                                    </p:animEffect>
                                  </p:childTnLst>
                                </p:cTn>
                              </p:par>
                              <p:par>
                                <p:cTn id="40" presetID="10" presetClass="entr" presetSubtype="0" fill="hold" nodeType="withEffect">
                                  <p:stCondLst>
                                    <p:cond delay="0"/>
                                  </p:stCondLst>
                                  <p:childTnLst>
                                    <p:set>
                                      <p:cBhvr>
                                        <p:cTn id="41" dur="1" fill="hold">
                                          <p:stCondLst>
                                            <p:cond delay="0"/>
                                          </p:stCondLst>
                                        </p:cTn>
                                        <p:tgtEl>
                                          <p:spTgt spid="308"/>
                                        </p:tgtEl>
                                        <p:attrNameLst>
                                          <p:attrName>style.visibility</p:attrName>
                                        </p:attrNameLst>
                                      </p:cBhvr>
                                      <p:to>
                                        <p:strVal val="visible"/>
                                      </p:to>
                                    </p:set>
                                    <p:animEffect transition="in" filter="fade">
                                      <p:cBhvr>
                                        <p:cTn id="42" dur="500"/>
                                        <p:tgtEl>
                                          <p:spTgt spid="308"/>
                                        </p:tgtEl>
                                      </p:cBhvr>
                                    </p:animEffect>
                                  </p:childTnLst>
                                </p:cTn>
                              </p:par>
                              <p:par>
                                <p:cTn id="43" presetID="10" presetClass="entr" presetSubtype="0" fill="hold" nodeType="withEffect">
                                  <p:stCondLst>
                                    <p:cond delay="0"/>
                                  </p:stCondLst>
                                  <p:childTnLst>
                                    <p:set>
                                      <p:cBhvr>
                                        <p:cTn id="44" dur="1" fill="hold">
                                          <p:stCondLst>
                                            <p:cond delay="0"/>
                                          </p:stCondLst>
                                        </p:cTn>
                                        <p:tgtEl>
                                          <p:spTgt spid="309"/>
                                        </p:tgtEl>
                                        <p:attrNameLst>
                                          <p:attrName>style.visibility</p:attrName>
                                        </p:attrNameLst>
                                      </p:cBhvr>
                                      <p:to>
                                        <p:strVal val="visible"/>
                                      </p:to>
                                    </p:set>
                                    <p:animEffect transition="in" filter="fade">
                                      <p:cBhvr>
                                        <p:cTn id="45"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1122</TotalTime>
  <Words>456</Words>
  <Application>Microsoft Office PowerPoint</Application>
  <PresentationFormat>Custom</PresentationFormat>
  <Paragraphs>107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Recommendations for how to use this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Binks</dc:creator>
  <cp:lastModifiedBy>Teresa Binks</cp:lastModifiedBy>
  <cp:revision>55</cp:revision>
  <cp:lastPrinted>2018-11-22T10:42:15Z</cp:lastPrinted>
  <dcterms:created xsi:type="dcterms:W3CDTF">2018-11-22T07:43:28Z</dcterms:created>
  <dcterms:modified xsi:type="dcterms:W3CDTF">2020-11-29T19:01:57Z</dcterms:modified>
</cp:coreProperties>
</file>