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9" r:id="rId2"/>
    <p:sldId id="302" r:id="rId3"/>
    <p:sldId id="394" r:id="rId4"/>
    <p:sldId id="315" r:id="rId5"/>
    <p:sldId id="375" r:id="rId6"/>
    <p:sldId id="306" r:id="rId7"/>
    <p:sldId id="370" r:id="rId8"/>
    <p:sldId id="371" r:id="rId9"/>
    <p:sldId id="372" r:id="rId10"/>
    <p:sldId id="298" r:id="rId11"/>
    <p:sldId id="379" r:id="rId12"/>
    <p:sldId id="307" r:id="rId13"/>
    <p:sldId id="301" r:id="rId14"/>
    <p:sldId id="380" r:id="rId15"/>
    <p:sldId id="374" r:id="rId16"/>
    <p:sldId id="299" r:id="rId17"/>
    <p:sldId id="296" r:id="rId18"/>
    <p:sldId id="308" r:id="rId19"/>
    <p:sldId id="309" r:id="rId20"/>
    <p:sldId id="310" r:id="rId21"/>
    <p:sldId id="319" r:id="rId22"/>
    <p:sldId id="386" r:id="rId23"/>
    <p:sldId id="304" r:id="rId24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A6623-E847-4FB7-AE3E-F38B3D87149F}" v="399" dt="2019-05-01T12:50:2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1" autoAdjust="0"/>
    <p:restoredTop sz="96532" autoAdjust="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8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Binks" userId="a2738410-2879-48a2-8c35-a24676bdb606" providerId="ADAL" clId="{2A9D0D8D-11AE-4D05-B368-5A9E6F808A23}"/>
  </pc:docChgLst>
  <pc:docChgLst>
    <pc:chgData name="Teresa Binks" userId="a2738410-2879-48a2-8c35-a24676bdb606" providerId="ADAL" clId="{3919C3CF-C5E9-4B4F-A8A1-E04D6E6FA0B3}"/>
  </pc:docChgLst>
  <pc:docChgLst>
    <pc:chgData name="Teresa Binks" userId="a2738410-2879-48a2-8c35-a24676bdb606" providerId="ADAL" clId="{7AF11B91-C976-4683-9592-BE41D1AA8074}"/>
  </pc:docChgLst>
  <pc:docChgLst>
    <pc:chgData name="Teresa Binks" userId="a2738410-2879-48a2-8c35-a24676bdb606" providerId="ADAL" clId="{883A6623-E847-4FB7-AE3E-F38B3D87149F}"/>
    <pc:docChg chg="custSel addSld delSld modSld sldOrd">
      <pc:chgData name="Teresa Binks" userId="a2738410-2879-48a2-8c35-a24676bdb606" providerId="ADAL" clId="{883A6623-E847-4FB7-AE3E-F38B3D87149F}" dt="2019-05-01T12:50:22.623" v="500"/>
      <pc:docMkLst>
        <pc:docMk/>
      </pc:docMkLst>
      <pc:sldChg chg="modSp">
        <pc:chgData name="Teresa Binks" userId="a2738410-2879-48a2-8c35-a24676bdb606" providerId="ADAL" clId="{883A6623-E847-4FB7-AE3E-F38B3D87149F}" dt="2019-05-01T08:43:34.159" v="326" actId="20577"/>
        <pc:sldMkLst>
          <pc:docMk/>
          <pc:sldMk cId="187154225" sldId="256"/>
        </pc:sldMkLst>
        <pc:spChg chg="mod">
          <ac:chgData name="Teresa Binks" userId="a2738410-2879-48a2-8c35-a24676bdb606" providerId="ADAL" clId="{883A6623-E847-4FB7-AE3E-F38B3D87149F}" dt="2019-05-01T08:43:34.159" v="326" actId="20577"/>
          <ac:spMkLst>
            <pc:docMk/>
            <pc:sldMk cId="187154225" sldId="256"/>
            <ac:spMk id="3" creationId="{EA3B4018-948E-4ACA-A8CD-DD0996FD8165}"/>
          </ac:spMkLst>
        </pc:spChg>
      </pc:sldChg>
      <pc:sldChg chg="modSp">
        <pc:chgData name="Teresa Binks" userId="a2738410-2879-48a2-8c35-a24676bdb606" providerId="ADAL" clId="{883A6623-E847-4FB7-AE3E-F38B3D87149F}" dt="2019-05-01T08:45:58.948" v="335" actId="20577"/>
        <pc:sldMkLst>
          <pc:docMk/>
          <pc:sldMk cId="2978020626" sldId="277"/>
        </pc:sldMkLst>
        <pc:spChg chg="mod">
          <ac:chgData name="Teresa Binks" userId="a2738410-2879-48a2-8c35-a24676bdb606" providerId="ADAL" clId="{883A6623-E847-4FB7-AE3E-F38B3D87149F}" dt="2019-05-01T08:45:58.948" v="335" actId="20577"/>
          <ac:spMkLst>
            <pc:docMk/>
            <pc:sldMk cId="2978020626" sldId="277"/>
            <ac:spMk id="7" creationId="{1802CD57-6967-4389-8DE7-E090C6ECCA44}"/>
          </ac:spMkLst>
        </pc:spChg>
      </pc:sldChg>
      <pc:sldChg chg="addSp delSp modSp modAnim">
        <pc:chgData name="Teresa Binks" userId="a2738410-2879-48a2-8c35-a24676bdb606" providerId="ADAL" clId="{883A6623-E847-4FB7-AE3E-F38B3D87149F}" dt="2019-04-02T15:41:23.969" v="284" actId="20577"/>
        <pc:sldMkLst>
          <pc:docMk/>
          <pc:sldMk cId="3336280780" sldId="303"/>
        </pc:sldMkLst>
        <pc:spChg chg="add">
          <ac:chgData name="Teresa Binks" userId="a2738410-2879-48a2-8c35-a24676bdb606" providerId="ADAL" clId="{883A6623-E847-4FB7-AE3E-F38B3D87149F}" dt="2019-04-02T14:38:31.276" v="104"/>
          <ac:spMkLst>
            <pc:docMk/>
            <pc:sldMk cId="3336280780" sldId="303"/>
            <ac:spMk id="19" creationId="{E7D83920-915A-4F57-929C-8EA4BDDE19FE}"/>
          </ac:spMkLst>
        </pc:spChg>
        <pc:spChg chg="add">
          <ac:chgData name="Teresa Binks" userId="a2738410-2879-48a2-8c35-a24676bdb606" providerId="ADAL" clId="{883A6623-E847-4FB7-AE3E-F38B3D87149F}" dt="2019-04-02T14:38:31.276" v="104"/>
          <ac:spMkLst>
            <pc:docMk/>
            <pc:sldMk cId="3336280780" sldId="303"/>
            <ac:spMk id="20" creationId="{0CD38D71-C671-4899-8956-ED4A648F43E9}"/>
          </ac:spMkLst>
        </pc:spChg>
        <pc:spChg chg="add">
          <ac:chgData name="Teresa Binks" userId="a2738410-2879-48a2-8c35-a24676bdb606" providerId="ADAL" clId="{883A6623-E847-4FB7-AE3E-F38B3D87149F}" dt="2019-04-02T14:38:31.276" v="104"/>
          <ac:spMkLst>
            <pc:docMk/>
            <pc:sldMk cId="3336280780" sldId="303"/>
            <ac:spMk id="21" creationId="{C126956B-3FC2-4F65-B988-90D3B9D123A0}"/>
          </ac:spMkLst>
        </pc:spChg>
        <pc:spChg chg="add">
          <ac:chgData name="Teresa Binks" userId="a2738410-2879-48a2-8c35-a24676bdb606" providerId="ADAL" clId="{883A6623-E847-4FB7-AE3E-F38B3D87149F}" dt="2019-04-02T14:38:31.276" v="104"/>
          <ac:spMkLst>
            <pc:docMk/>
            <pc:sldMk cId="3336280780" sldId="303"/>
            <ac:spMk id="23" creationId="{C8FC53E5-B6C0-4874-BE9A-48ADAC6936EA}"/>
          </ac:spMkLst>
        </pc:spChg>
        <pc:spChg chg="add mod">
          <ac:chgData name="Teresa Binks" userId="a2738410-2879-48a2-8c35-a24676bdb606" providerId="ADAL" clId="{883A6623-E847-4FB7-AE3E-F38B3D87149F}" dt="2019-04-02T14:39:00.070" v="110" actId="1076"/>
          <ac:spMkLst>
            <pc:docMk/>
            <pc:sldMk cId="3336280780" sldId="303"/>
            <ac:spMk id="25" creationId="{99CBC4BB-3F6A-48BD-B3E7-4C4910C1FFA7}"/>
          </ac:spMkLst>
        </pc:spChg>
        <pc:spChg chg="add mod">
          <ac:chgData name="Teresa Binks" userId="a2738410-2879-48a2-8c35-a24676bdb606" providerId="ADAL" clId="{883A6623-E847-4FB7-AE3E-F38B3D87149F}" dt="2019-04-02T14:39:27.048" v="115" actId="20577"/>
          <ac:spMkLst>
            <pc:docMk/>
            <pc:sldMk cId="3336280780" sldId="303"/>
            <ac:spMk id="27" creationId="{EA0101B7-1C88-4D0F-A4F7-2E8F747CAB8B}"/>
          </ac:spMkLst>
        </pc:spChg>
        <pc:spChg chg="mod topLvl">
          <ac:chgData name="Teresa Binks" userId="a2738410-2879-48a2-8c35-a24676bdb606" providerId="ADAL" clId="{883A6623-E847-4FB7-AE3E-F38B3D87149F}" dt="2019-04-02T14:37:49.217" v="103" actId="165"/>
          <ac:spMkLst>
            <pc:docMk/>
            <pc:sldMk cId="3336280780" sldId="303"/>
            <ac:spMk id="57" creationId="{DD41E2C0-3256-4608-8B2D-085B3942CDC1}"/>
          </ac:spMkLst>
        </pc:spChg>
        <pc:spChg chg="mod topLvl">
          <ac:chgData name="Teresa Binks" userId="a2738410-2879-48a2-8c35-a24676bdb606" providerId="ADAL" clId="{883A6623-E847-4FB7-AE3E-F38B3D87149F}" dt="2019-04-02T14:37:49.217" v="103" actId="165"/>
          <ac:spMkLst>
            <pc:docMk/>
            <pc:sldMk cId="3336280780" sldId="303"/>
            <ac:spMk id="58" creationId="{AE3229E3-1051-4866-8431-BB8A008C1D77}"/>
          </ac:spMkLst>
        </pc:spChg>
        <pc:spChg chg="mod">
          <ac:chgData name="Teresa Binks" userId="a2738410-2879-48a2-8c35-a24676bdb606" providerId="ADAL" clId="{883A6623-E847-4FB7-AE3E-F38B3D87149F}" dt="2019-04-02T15:41:23.969" v="284" actId="20577"/>
          <ac:spMkLst>
            <pc:docMk/>
            <pc:sldMk cId="3336280780" sldId="303"/>
            <ac:spMk id="60" creationId="{91821B43-96B3-409A-98EC-4CD0C5059805}"/>
          </ac:spMkLst>
        </pc:spChg>
        <pc:grpChg chg="del">
          <ac:chgData name="Teresa Binks" userId="a2738410-2879-48a2-8c35-a24676bdb606" providerId="ADAL" clId="{883A6623-E847-4FB7-AE3E-F38B3D87149F}" dt="2019-04-02T14:37:49.217" v="103" actId="165"/>
          <ac:grpSpMkLst>
            <pc:docMk/>
            <pc:sldMk cId="3336280780" sldId="303"/>
            <ac:grpSpMk id="3" creationId="{A3D1BDC0-2FF9-4542-A121-67014863A4D8}"/>
          </ac:grpSpMkLst>
        </pc:grpChg>
        <pc:grpChg chg="mod topLvl">
          <ac:chgData name="Teresa Binks" userId="a2738410-2879-48a2-8c35-a24676bdb606" providerId="ADAL" clId="{883A6623-E847-4FB7-AE3E-F38B3D87149F}" dt="2019-04-02T14:37:49.217" v="103" actId="165"/>
          <ac:grpSpMkLst>
            <pc:docMk/>
            <pc:sldMk cId="3336280780" sldId="303"/>
            <ac:grpSpMk id="39" creationId="{B02F5970-703F-499B-917F-A51FEDE48CAE}"/>
          </ac:grpSpMkLst>
        </pc:grpChg>
        <pc:graphicFrameChg chg="add">
          <ac:chgData name="Teresa Binks" userId="a2738410-2879-48a2-8c35-a24676bdb606" providerId="ADAL" clId="{883A6623-E847-4FB7-AE3E-F38B3D87149F}" dt="2019-04-02T14:38:31.276" v="104"/>
          <ac:graphicFrameMkLst>
            <pc:docMk/>
            <pc:sldMk cId="3336280780" sldId="303"/>
            <ac:graphicFrameMk id="22" creationId="{01727803-C924-4B94-A227-91E9DF6771E3}"/>
          </ac:graphicFrameMkLst>
        </pc:graphicFrameChg>
        <pc:picChg chg="add del mod">
          <ac:chgData name="Teresa Binks" userId="a2738410-2879-48a2-8c35-a24676bdb606" providerId="ADAL" clId="{883A6623-E847-4FB7-AE3E-F38B3D87149F}" dt="2019-04-02T14:38:48.627" v="108"/>
          <ac:picMkLst>
            <pc:docMk/>
            <pc:sldMk cId="3336280780" sldId="303"/>
            <ac:picMk id="24" creationId="{C58531B8-7C5D-4EFD-A474-C5D353480BCB}"/>
          </ac:picMkLst>
        </pc:picChg>
        <pc:picChg chg="add mod">
          <ac:chgData name="Teresa Binks" userId="a2738410-2879-48a2-8c35-a24676bdb606" providerId="ADAL" clId="{883A6623-E847-4FB7-AE3E-F38B3D87149F}" dt="2019-04-02T14:39:00.070" v="110" actId="1076"/>
          <ac:picMkLst>
            <pc:docMk/>
            <pc:sldMk cId="3336280780" sldId="303"/>
            <ac:picMk id="26" creationId="{3D973E66-BEBC-4F67-96D5-6DF14E4E8628}"/>
          </ac:picMkLst>
        </pc:picChg>
      </pc:sldChg>
      <pc:sldChg chg="modSp">
        <pc:chgData name="Teresa Binks" userId="a2738410-2879-48a2-8c35-a24676bdb606" providerId="ADAL" clId="{883A6623-E847-4FB7-AE3E-F38B3D87149F}" dt="2019-04-02T13:54:27.541" v="10" actId="20577"/>
        <pc:sldMkLst>
          <pc:docMk/>
          <pc:sldMk cId="2392831118" sldId="324"/>
        </pc:sldMkLst>
        <pc:spChg chg="mod">
          <ac:chgData name="Teresa Binks" userId="a2738410-2879-48a2-8c35-a24676bdb606" providerId="ADAL" clId="{883A6623-E847-4FB7-AE3E-F38B3D87149F}" dt="2019-04-02T13:54:27.541" v="10" actId="20577"/>
          <ac:spMkLst>
            <pc:docMk/>
            <pc:sldMk cId="2392831118" sldId="324"/>
            <ac:spMk id="7" creationId="{11BF4FB5-9385-4AD4-888D-227FA5E87B14}"/>
          </ac:spMkLst>
        </pc:spChg>
      </pc:sldChg>
      <pc:sldChg chg="modSp">
        <pc:chgData name="Teresa Binks" userId="a2738410-2879-48a2-8c35-a24676bdb606" providerId="ADAL" clId="{883A6623-E847-4FB7-AE3E-F38B3D87149F}" dt="2019-04-02T13:56:32.673" v="27" actId="20577"/>
        <pc:sldMkLst>
          <pc:docMk/>
          <pc:sldMk cId="3488447614" sldId="326"/>
        </pc:sldMkLst>
        <pc:spChg chg="mod">
          <ac:chgData name="Teresa Binks" userId="a2738410-2879-48a2-8c35-a24676bdb606" providerId="ADAL" clId="{883A6623-E847-4FB7-AE3E-F38B3D87149F}" dt="2019-04-02T13:56:32.673" v="27" actId="20577"/>
          <ac:spMkLst>
            <pc:docMk/>
            <pc:sldMk cId="3488447614" sldId="326"/>
            <ac:spMk id="8" creationId="{8EFC880D-A15C-4592-8B34-9C0A4F513FB6}"/>
          </ac:spMkLst>
        </pc:spChg>
      </pc:sldChg>
      <pc:sldChg chg="addSp delSp modSp modAnim">
        <pc:chgData name="Teresa Binks" userId="a2738410-2879-48a2-8c35-a24676bdb606" providerId="ADAL" clId="{883A6623-E847-4FB7-AE3E-F38B3D87149F}" dt="2019-04-02T14:34:47.543" v="93"/>
        <pc:sldMkLst>
          <pc:docMk/>
          <pc:sldMk cId="335434595" sldId="327"/>
        </pc:sldMkLst>
        <pc:spChg chg="add mod">
          <ac:chgData name="Teresa Binks" userId="a2738410-2879-48a2-8c35-a24676bdb606" providerId="ADAL" clId="{883A6623-E847-4FB7-AE3E-F38B3D87149F}" dt="2019-04-02T14:11:13.969" v="69" actId="207"/>
          <ac:spMkLst>
            <pc:docMk/>
            <pc:sldMk cId="335434595" sldId="327"/>
            <ac:spMk id="2" creationId="{993D87F3-AAB0-45AC-A7B2-3D0D69EC7472}"/>
          </ac:spMkLst>
        </pc:spChg>
        <pc:spChg chg="mod">
          <ac:chgData name="Teresa Binks" userId="a2738410-2879-48a2-8c35-a24676bdb606" providerId="ADAL" clId="{883A6623-E847-4FB7-AE3E-F38B3D87149F}" dt="2019-04-02T13:59:31.924" v="66" actId="404"/>
          <ac:spMkLst>
            <pc:docMk/>
            <pc:sldMk cId="335434595" sldId="327"/>
            <ac:spMk id="7" creationId="{4EA2C8FC-14C8-4333-9577-90E9C935D01A}"/>
          </ac:spMkLst>
        </pc:spChg>
        <pc:picChg chg="add mod">
          <ac:chgData name="Teresa Binks" userId="a2738410-2879-48a2-8c35-a24676bdb606" providerId="ADAL" clId="{883A6623-E847-4FB7-AE3E-F38B3D87149F}" dt="2019-04-02T14:21:43.646" v="70" actId="931"/>
          <ac:picMkLst>
            <pc:docMk/>
            <pc:sldMk cId="335434595" sldId="327"/>
            <ac:picMk id="5" creationId="{BF35ABAC-69B3-4A9C-AF69-9A51B2234DD7}"/>
          </ac:picMkLst>
        </pc:picChg>
        <pc:picChg chg="del">
          <ac:chgData name="Teresa Binks" userId="a2738410-2879-48a2-8c35-a24676bdb606" providerId="ADAL" clId="{883A6623-E847-4FB7-AE3E-F38B3D87149F}" dt="2019-04-02T13:59:36.112" v="67" actId="478"/>
          <ac:picMkLst>
            <pc:docMk/>
            <pc:sldMk cId="335434595" sldId="327"/>
            <ac:picMk id="9" creationId="{5A0BEB82-4694-4473-936B-3F490E72EB93}"/>
          </ac:picMkLst>
        </pc:picChg>
      </pc:sldChg>
      <pc:sldChg chg="modTransition">
        <pc:chgData name="Teresa Binks" userId="a2738410-2879-48a2-8c35-a24676bdb606" providerId="ADAL" clId="{883A6623-E847-4FB7-AE3E-F38B3D87149F}" dt="2019-05-01T12:44:21.080" v="490"/>
        <pc:sldMkLst>
          <pc:docMk/>
          <pc:sldMk cId="2227784492" sldId="335"/>
        </pc:sldMkLst>
      </pc:sldChg>
      <pc:sldChg chg="modSp">
        <pc:chgData name="Teresa Binks" userId="a2738410-2879-48a2-8c35-a24676bdb606" providerId="ADAL" clId="{883A6623-E847-4FB7-AE3E-F38B3D87149F}" dt="2019-05-01T12:10:01.457" v="336" actId="20577"/>
        <pc:sldMkLst>
          <pc:docMk/>
          <pc:sldMk cId="3782258219" sldId="349"/>
        </pc:sldMkLst>
        <pc:spChg chg="mod">
          <ac:chgData name="Teresa Binks" userId="a2738410-2879-48a2-8c35-a24676bdb606" providerId="ADAL" clId="{883A6623-E847-4FB7-AE3E-F38B3D87149F}" dt="2019-05-01T12:10:01.457" v="336" actId="20577"/>
          <ac:spMkLst>
            <pc:docMk/>
            <pc:sldMk cId="3782258219" sldId="349"/>
            <ac:spMk id="4" creationId="{FB956ACF-4EEC-44AC-96AC-EFD4234915E4}"/>
          </ac:spMkLst>
        </pc:spChg>
      </pc:sldChg>
      <pc:sldChg chg="modTransition">
        <pc:chgData name="Teresa Binks" userId="a2738410-2879-48a2-8c35-a24676bdb606" providerId="ADAL" clId="{883A6623-E847-4FB7-AE3E-F38B3D87149F}" dt="2019-05-01T12:44:44.643" v="491"/>
        <pc:sldMkLst>
          <pc:docMk/>
          <pc:sldMk cId="2397208687" sldId="363"/>
        </pc:sldMkLst>
      </pc:sldChg>
      <pc:sldChg chg="addSp delSp modTransition">
        <pc:chgData name="Teresa Binks" userId="a2738410-2879-48a2-8c35-a24676bdb606" providerId="ADAL" clId="{883A6623-E847-4FB7-AE3E-F38B3D87149F}" dt="2019-05-01T12:44:50.867" v="492"/>
        <pc:sldMkLst>
          <pc:docMk/>
          <pc:sldMk cId="159156673" sldId="364"/>
        </pc:sldMkLst>
        <pc:grpChg chg="add del">
          <ac:chgData name="Teresa Binks" userId="a2738410-2879-48a2-8c35-a24676bdb606" providerId="ADAL" clId="{883A6623-E847-4FB7-AE3E-F38B3D87149F}" dt="2019-05-01T12:42:54.034" v="479"/>
          <ac:grpSpMkLst>
            <pc:docMk/>
            <pc:sldMk cId="159156673" sldId="364"/>
            <ac:grpSpMk id="58" creationId="{D0C9E494-F00C-4EA5-88F3-E14CF1552683}"/>
          </ac:grpSpMkLst>
        </pc:grpChg>
      </pc:sldChg>
      <pc:sldChg chg="addSp delSp modSp">
        <pc:chgData name="Teresa Binks" userId="a2738410-2879-48a2-8c35-a24676bdb606" providerId="ADAL" clId="{883A6623-E847-4FB7-AE3E-F38B3D87149F}" dt="2019-04-02T14:29:39.090" v="86" actId="572"/>
        <pc:sldMkLst>
          <pc:docMk/>
          <pc:sldMk cId="4225563899" sldId="389"/>
        </pc:sldMkLst>
        <pc:spChg chg="add mod">
          <ac:chgData name="Teresa Binks" userId="a2738410-2879-48a2-8c35-a24676bdb606" providerId="ADAL" clId="{883A6623-E847-4FB7-AE3E-F38B3D87149F}" dt="2019-04-02T14:28:27.881" v="81" actId="571"/>
          <ac:spMkLst>
            <pc:docMk/>
            <pc:sldMk cId="4225563899" sldId="389"/>
            <ac:spMk id="60" creationId="{77B0D563-1EBE-4C0F-9B75-A0F258621F7B}"/>
          </ac:spMkLst>
        </pc:spChg>
        <pc:grpChg chg="del">
          <ac:chgData name="Teresa Binks" userId="a2738410-2879-48a2-8c35-a24676bdb606" providerId="ADAL" clId="{883A6623-E847-4FB7-AE3E-F38B3D87149F}" dt="2019-04-02T14:25:16.197" v="73"/>
          <ac:grpSpMkLst>
            <pc:docMk/>
            <pc:sldMk cId="4225563899" sldId="389"/>
            <ac:grpSpMk id="39" creationId="{B02F5970-703F-499B-917F-A51FEDE48CAE}"/>
          </ac:grpSpMkLst>
        </pc:grpChg>
        <pc:graphicFrameChg chg="add mod">
          <ac:chgData name="Teresa Binks" userId="a2738410-2879-48a2-8c35-a24676bdb606" providerId="ADAL" clId="{883A6623-E847-4FB7-AE3E-F38B3D87149F}" dt="2019-04-02T14:29:39.090" v="86" actId="572"/>
          <ac:graphicFrameMkLst>
            <pc:docMk/>
            <pc:sldMk cId="4225563899" sldId="389"/>
            <ac:graphicFrameMk id="2" creationId="{FFA0E500-FF68-4B4F-A1A8-CC82C8013613}"/>
          </ac:graphicFrameMkLst>
        </pc:graphicFrameChg>
      </pc:sldChg>
      <pc:sldChg chg="addSp modSp add">
        <pc:chgData name="Teresa Binks" userId="a2738410-2879-48a2-8c35-a24676bdb606" providerId="ADAL" clId="{883A6623-E847-4FB7-AE3E-F38B3D87149F}" dt="2019-04-02T14:40:12.655" v="130" actId="20577"/>
        <pc:sldMkLst>
          <pc:docMk/>
          <pc:sldMk cId="1573838724" sldId="393"/>
        </pc:sldMkLst>
        <pc:spChg chg="mod">
          <ac:chgData name="Teresa Binks" userId="a2738410-2879-48a2-8c35-a24676bdb606" providerId="ADAL" clId="{883A6623-E847-4FB7-AE3E-F38B3D87149F}" dt="2019-04-02T14:40:12.655" v="130" actId="20577"/>
          <ac:spMkLst>
            <pc:docMk/>
            <pc:sldMk cId="1573838724" sldId="393"/>
            <ac:spMk id="3" creationId="{25AFD0B0-0F1E-4A05-B1AA-E6B7642312C5}"/>
          </ac:spMkLst>
        </pc:spChg>
        <pc:spChg chg="add mod">
          <ac:chgData name="Teresa Binks" userId="a2738410-2879-48a2-8c35-a24676bdb606" providerId="ADAL" clId="{883A6623-E847-4FB7-AE3E-F38B3D87149F}" dt="2019-04-02T14:36:46.822" v="98" actId="571"/>
          <ac:spMkLst>
            <pc:docMk/>
            <pc:sldMk cId="1573838724" sldId="393"/>
            <ac:spMk id="8" creationId="{61FC57E8-5ABE-4923-9F3A-2CB2BD083843}"/>
          </ac:spMkLst>
        </pc:spChg>
      </pc:sldChg>
      <pc:sldChg chg="addSp delSp modSp add modAnim">
        <pc:chgData name="Teresa Binks" userId="a2738410-2879-48a2-8c35-a24676bdb606" providerId="ADAL" clId="{883A6623-E847-4FB7-AE3E-F38B3D87149F}" dt="2019-04-03T10:31:57.100" v="317" actId="12788"/>
        <pc:sldMkLst>
          <pc:docMk/>
          <pc:sldMk cId="1827148164" sldId="394"/>
        </pc:sldMkLst>
        <pc:spChg chg="add mod">
          <ac:chgData name="Teresa Binks" userId="a2738410-2879-48a2-8c35-a24676bdb606" providerId="ADAL" clId="{883A6623-E847-4FB7-AE3E-F38B3D87149F}" dt="2019-04-02T14:25:49.985" v="75" actId="207"/>
          <ac:spMkLst>
            <pc:docMk/>
            <pc:sldMk cId="1827148164" sldId="394"/>
            <ac:spMk id="4" creationId="{83009C67-790D-413E-88B4-27C3E4108341}"/>
          </ac:spMkLst>
        </pc:spChg>
        <pc:spChg chg="mod topLvl">
          <ac:chgData name="Teresa Binks" userId="a2738410-2879-48a2-8c35-a24676bdb606" providerId="ADAL" clId="{883A6623-E847-4FB7-AE3E-F38B3D87149F}" dt="2019-04-03T10:31:29.106" v="313" actId="164"/>
          <ac:spMkLst>
            <pc:docMk/>
            <pc:sldMk cId="1827148164" sldId="394"/>
            <ac:spMk id="7" creationId="{5D5ACD0E-CE35-48B5-A398-E8156EAFB674}"/>
          </ac:spMkLst>
        </pc:spChg>
        <pc:spChg chg="mod topLvl">
          <ac:chgData name="Teresa Binks" userId="a2738410-2879-48a2-8c35-a24676bdb606" providerId="ADAL" clId="{883A6623-E847-4FB7-AE3E-F38B3D87149F}" dt="2019-04-03T10:31:29.106" v="313" actId="164"/>
          <ac:spMkLst>
            <pc:docMk/>
            <pc:sldMk cId="1827148164" sldId="394"/>
            <ac:spMk id="8" creationId="{9AD5D4DA-07EE-4194-81AC-8B42E6B833C0}"/>
          </ac:spMkLst>
        </pc:spChg>
        <pc:spChg chg="mod topLvl">
          <ac:chgData name="Teresa Binks" userId="a2738410-2879-48a2-8c35-a24676bdb606" providerId="ADAL" clId="{883A6623-E847-4FB7-AE3E-F38B3D87149F}" dt="2019-04-03T10:31:29.106" v="313" actId="164"/>
          <ac:spMkLst>
            <pc:docMk/>
            <pc:sldMk cId="1827148164" sldId="394"/>
            <ac:spMk id="9" creationId="{022DCB65-8A23-4205-8BCE-82958736DA6A}"/>
          </ac:spMkLst>
        </pc:spChg>
        <pc:spChg chg="mod topLvl">
          <ac:chgData name="Teresa Binks" userId="a2738410-2879-48a2-8c35-a24676bdb606" providerId="ADAL" clId="{883A6623-E847-4FB7-AE3E-F38B3D87149F}" dt="2019-04-03T10:31:29.106" v="313" actId="164"/>
          <ac:spMkLst>
            <pc:docMk/>
            <pc:sldMk cId="1827148164" sldId="394"/>
            <ac:spMk id="10" creationId="{E501E265-3119-4BA1-8553-E9D28A87A930}"/>
          </ac:spMkLst>
        </pc:spChg>
        <pc:spChg chg="mod topLvl">
          <ac:chgData name="Teresa Binks" userId="a2738410-2879-48a2-8c35-a24676bdb606" providerId="ADAL" clId="{883A6623-E847-4FB7-AE3E-F38B3D87149F}" dt="2019-04-03T10:31:29.106" v="313" actId="164"/>
          <ac:spMkLst>
            <pc:docMk/>
            <pc:sldMk cId="1827148164" sldId="394"/>
            <ac:spMk id="11" creationId="{F2F75D85-772F-4FE5-B67E-666B5D639D88}"/>
          </ac:spMkLst>
        </pc:spChg>
        <pc:spChg chg="add mod">
          <ac:chgData name="Teresa Binks" userId="a2738410-2879-48a2-8c35-a24676bdb606" providerId="ADAL" clId="{883A6623-E847-4FB7-AE3E-F38B3D87149F}" dt="2019-04-02T14:31:56.169" v="90" actId="164"/>
          <ac:spMkLst>
            <pc:docMk/>
            <pc:sldMk cId="1827148164" sldId="394"/>
            <ac:spMk id="54" creationId="{28670672-EAAF-4C6C-BC43-5946FBF1DD69}"/>
          </ac:spMkLst>
        </pc:spChg>
        <pc:spChg chg="add mod">
          <ac:chgData name="Teresa Binks" userId="a2738410-2879-48a2-8c35-a24676bdb606" providerId="ADAL" clId="{883A6623-E847-4FB7-AE3E-F38B3D87149F}" dt="2019-04-02T14:31:56.169" v="90" actId="164"/>
          <ac:spMkLst>
            <pc:docMk/>
            <pc:sldMk cId="1827148164" sldId="394"/>
            <ac:spMk id="55" creationId="{57813EE1-0776-43CB-9EF1-782A0C623F9B}"/>
          </ac:spMkLst>
        </pc:spChg>
        <pc:spChg chg="add mod">
          <ac:chgData name="Teresa Binks" userId="a2738410-2879-48a2-8c35-a24676bdb606" providerId="ADAL" clId="{883A6623-E847-4FB7-AE3E-F38B3D87149F}" dt="2019-04-02T14:31:56.169" v="90" actId="164"/>
          <ac:spMkLst>
            <pc:docMk/>
            <pc:sldMk cId="1827148164" sldId="394"/>
            <ac:spMk id="56" creationId="{2DA885E4-02A4-428B-B900-2AED01D8727F}"/>
          </ac:spMkLst>
        </pc:spChg>
        <pc:spChg chg="add mod">
          <ac:chgData name="Teresa Binks" userId="a2738410-2879-48a2-8c35-a24676bdb606" providerId="ADAL" clId="{883A6623-E847-4FB7-AE3E-F38B3D87149F}" dt="2019-04-02T14:31:56.169" v="90" actId="164"/>
          <ac:spMkLst>
            <pc:docMk/>
            <pc:sldMk cId="1827148164" sldId="394"/>
            <ac:spMk id="59" creationId="{EA7C33F8-5530-4F03-9E8C-D3A88A477F60}"/>
          </ac:spMkLst>
        </pc:spChg>
        <pc:spChg chg="add mod">
          <ac:chgData name="Teresa Binks" userId="a2738410-2879-48a2-8c35-a24676bdb606" providerId="ADAL" clId="{883A6623-E847-4FB7-AE3E-F38B3D87149F}" dt="2019-04-02T14:31:56.169" v="90" actId="164"/>
          <ac:spMkLst>
            <pc:docMk/>
            <pc:sldMk cId="1827148164" sldId="394"/>
            <ac:spMk id="60" creationId="{445447DE-0432-4E89-A45F-5135D1EDF0C5}"/>
          </ac:spMkLst>
        </pc:spChg>
        <pc:spChg chg="add mod">
          <ac:chgData name="Teresa Binks" userId="a2738410-2879-48a2-8c35-a24676bdb606" providerId="ADAL" clId="{883A6623-E847-4FB7-AE3E-F38B3D87149F}" dt="2019-04-02T15:57:33.924" v="294" actId="404"/>
          <ac:spMkLst>
            <pc:docMk/>
            <pc:sldMk cId="1827148164" sldId="394"/>
            <ac:spMk id="70" creationId="{65403127-A9FE-4186-A3B0-73F7B43385B9}"/>
          </ac:spMkLst>
        </pc:spChg>
        <pc:grpChg chg="add del mod">
          <ac:chgData name="Teresa Binks" userId="a2738410-2879-48a2-8c35-a24676bdb606" providerId="ADAL" clId="{883A6623-E847-4FB7-AE3E-F38B3D87149F}" dt="2019-04-02T14:30:08.652" v="87" actId="165"/>
          <ac:grpSpMkLst>
            <pc:docMk/>
            <pc:sldMk cId="1827148164" sldId="394"/>
            <ac:grpSpMk id="5" creationId="{E8558539-ACF7-45F6-A343-30090A41BD0A}"/>
          </ac:grpSpMkLst>
        </pc:grpChg>
        <pc:grpChg chg="del mod topLvl">
          <ac:chgData name="Teresa Binks" userId="a2738410-2879-48a2-8c35-a24676bdb606" providerId="ADAL" clId="{883A6623-E847-4FB7-AE3E-F38B3D87149F}" dt="2019-04-02T14:30:22.557" v="88" actId="165"/>
          <ac:grpSpMkLst>
            <pc:docMk/>
            <pc:sldMk cId="1827148164" sldId="394"/>
            <ac:grpSpMk id="6" creationId="{61C458CB-53D7-4186-8293-56C1D8FD1F1C}"/>
          </ac:grpSpMkLst>
        </pc:grpChg>
        <pc:grpChg chg="add mod">
          <ac:chgData name="Teresa Binks" userId="a2738410-2879-48a2-8c35-a24676bdb606" providerId="ADAL" clId="{883A6623-E847-4FB7-AE3E-F38B3D87149F}" dt="2019-04-02T14:26:34.049" v="79" actId="12788"/>
          <ac:grpSpMkLst>
            <pc:docMk/>
            <pc:sldMk cId="1827148164" sldId="394"/>
            <ac:grpSpMk id="14" creationId="{959AD456-24D4-4769-A603-3B9D4628F692}"/>
          </ac:grpSpMkLst>
        </pc:grpChg>
        <pc:grpChg chg="mod">
          <ac:chgData name="Teresa Binks" userId="a2738410-2879-48a2-8c35-a24676bdb606" providerId="ADAL" clId="{883A6623-E847-4FB7-AE3E-F38B3D87149F}" dt="2019-04-02T14:26:34.049" v="79" actId="12788"/>
          <ac:grpSpMkLst>
            <pc:docMk/>
            <pc:sldMk cId="1827148164" sldId="394"/>
            <ac:grpSpMk id="15" creationId="{B1424643-E461-4D40-8BBA-EED7458B7C2B}"/>
          </ac:grpSpMkLst>
        </pc:grpChg>
        <pc:grpChg chg="add mod">
          <ac:chgData name="Teresa Binks" userId="a2738410-2879-48a2-8c35-a24676bdb606" providerId="ADAL" clId="{883A6623-E847-4FB7-AE3E-F38B3D87149F}" dt="2019-04-02T14:26:34.049" v="79" actId="12788"/>
          <ac:grpSpMkLst>
            <pc:docMk/>
            <pc:sldMk cId="1827148164" sldId="394"/>
            <ac:grpSpMk id="23" creationId="{261DA250-4DB3-443F-A0D1-5D4D6A14C28E}"/>
          </ac:grpSpMkLst>
        </pc:grpChg>
        <pc:grpChg chg="mod">
          <ac:chgData name="Teresa Binks" userId="a2738410-2879-48a2-8c35-a24676bdb606" providerId="ADAL" clId="{883A6623-E847-4FB7-AE3E-F38B3D87149F}" dt="2019-04-02T14:26:34.049" v="79" actId="12788"/>
          <ac:grpSpMkLst>
            <pc:docMk/>
            <pc:sldMk cId="1827148164" sldId="394"/>
            <ac:grpSpMk id="24" creationId="{1A2924D8-E057-4F4A-A5DE-C0B0359FE60E}"/>
          </ac:grpSpMkLst>
        </pc:grpChg>
        <pc:grpChg chg="add mod">
          <ac:chgData name="Teresa Binks" userId="a2738410-2879-48a2-8c35-a24676bdb606" providerId="ADAL" clId="{883A6623-E847-4FB7-AE3E-F38B3D87149F}" dt="2019-04-02T14:31:56.169" v="90" actId="164"/>
          <ac:grpSpMkLst>
            <pc:docMk/>
            <pc:sldMk cId="1827148164" sldId="394"/>
            <ac:grpSpMk id="61" creationId="{F102B559-44EC-480C-A9FA-523502DFC7E5}"/>
          </ac:grpSpMkLst>
        </pc:grpChg>
        <pc:grpChg chg="add mod">
          <ac:chgData name="Teresa Binks" userId="a2738410-2879-48a2-8c35-a24676bdb606" providerId="ADAL" clId="{883A6623-E847-4FB7-AE3E-F38B3D87149F}" dt="2019-04-02T14:31:59.116" v="91" actId="571"/>
          <ac:grpSpMkLst>
            <pc:docMk/>
            <pc:sldMk cId="1827148164" sldId="394"/>
            <ac:grpSpMk id="62" creationId="{38CF42BC-9620-4D2B-9111-D7EAC5B8A170}"/>
          </ac:grpSpMkLst>
        </pc:grpChg>
        <pc:grpChg chg="add mod">
          <ac:chgData name="Teresa Binks" userId="a2738410-2879-48a2-8c35-a24676bdb606" providerId="ADAL" clId="{883A6623-E847-4FB7-AE3E-F38B3D87149F}" dt="2019-04-03T10:31:57.100" v="317" actId="12788"/>
          <ac:grpSpMkLst>
            <pc:docMk/>
            <pc:sldMk cId="1827148164" sldId="394"/>
            <ac:grpSpMk id="71" creationId="{0C13AF65-0115-4992-82A1-22380C4E85B2}"/>
          </ac:grpSpMkLst>
        </pc:grpChg>
        <pc:grpChg chg="add mod">
          <ac:chgData name="Teresa Binks" userId="a2738410-2879-48a2-8c35-a24676bdb606" providerId="ADAL" clId="{883A6623-E847-4FB7-AE3E-F38B3D87149F}" dt="2019-04-03T10:31:57.100" v="317" actId="12788"/>
          <ac:grpSpMkLst>
            <pc:docMk/>
            <pc:sldMk cId="1827148164" sldId="394"/>
            <ac:grpSpMk id="72" creationId="{FA49FFA7-B9E5-4055-B559-96787C70649D}"/>
          </ac:grpSpMkLst>
        </pc:grpChg>
        <pc:grpChg chg="add mod">
          <ac:chgData name="Teresa Binks" userId="a2738410-2879-48a2-8c35-a24676bdb606" providerId="ADAL" clId="{883A6623-E847-4FB7-AE3E-F38B3D87149F}" dt="2019-04-03T10:31:57.100" v="317" actId="12788"/>
          <ac:grpSpMkLst>
            <pc:docMk/>
            <pc:sldMk cId="1827148164" sldId="394"/>
            <ac:grpSpMk id="80" creationId="{B1DDCD64-528C-4A8E-A360-983F5F2CE320}"/>
          </ac:grpSpMkLst>
        </pc:grpChg>
        <pc:picChg chg="add">
          <ac:chgData name="Teresa Binks" userId="a2738410-2879-48a2-8c35-a24676bdb606" providerId="ADAL" clId="{883A6623-E847-4FB7-AE3E-F38B3D87149F}" dt="2019-04-02T14:24:19.666" v="72"/>
          <ac:picMkLst>
            <pc:docMk/>
            <pc:sldMk cId="1827148164" sldId="394"/>
            <ac:picMk id="3" creationId="{EB353907-1368-4709-B21E-E078F472D575}"/>
          </ac:picMkLst>
        </pc:picChg>
        <pc:cxnChg chg="mod topLvl">
          <ac:chgData name="Teresa Binks" userId="a2738410-2879-48a2-8c35-a24676bdb606" providerId="ADAL" clId="{883A6623-E847-4FB7-AE3E-F38B3D87149F}" dt="2019-04-03T10:31:29.106" v="313" actId="164"/>
          <ac:cxnSpMkLst>
            <pc:docMk/>
            <pc:sldMk cId="1827148164" sldId="394"/>
            <ac:cxnSpMk id="12" creationId="{2A2546E9-2A5A-491D-874C-6EA848F7CC59}"/>
          </ac:cxnSpMkLst>
        </pc:cxnChg>
        <pc:cxnChg chg="mod topLvl">
          <ac:chgData name="Teresa Binks" userId="a2738410-2879-48a2-8c35-a24676bdb606" providerId="ADAL" clId="{883A6623-E847-4FB7-AE3E-F38B3D87149F}" dt="2019-04-03T10:31:29.106" v="313" actId="164"/>
          <ac:cxnSpMkLst>
            <pc:docMk/>
            <pc:sldMk cId="1827148164" sldId="394"/>
            <ac:cxnSpMk id="13" creationId="{F2E6BE91-7BA6-40E0-9763-4779E79379D9}"/>
          </ac:cxnSpMkLst>
        </pc:cxnChg>
        <pc:cxnChg chg="add mod">
          <ac:chgData name="Teresa Binks" userId="a2738410-2879-48a2-8c35-a24676bdb606" providerId="ADAL" clId="{883A6623-E847-4FB7-AE3E-F38B3D87149F}" dt="2019-04-02T14:31:56.169" v="90" actId="164"/>
          <ac:cxnSpMkLst>
            <pc:docMk/>
            <pc:sldMk cId="1827148164" sldId="394"/>
            <ac:cxnSpMk id="57" creationId="{FEC71210-F6DB-44A7-A121-FE8B0E21E6A6}"/>
          </ac:cxnSpMkLst>
        </pc:cxnChg>
        <pc:cxnChg chg="add mod">
          <ac:chgData name="Teresa Binks" userId="a2738410-2879-48a2-8c35-a24676bdb606" providerId="ADAL" clId="{883A6623-E847-4FB7-AE3E-F38B3D87149F}" dt="2019-04-02T14:31:56.169" v="90" actId="164"/>
          <ac:cxnSpMkLst>
            <pc:docMk/>
            <pc:sldMk cId="1827148164" sldId="394"/>
            <ac:cxnSpMk id="58" creationId="{FACB7876-59E4-425F-871B-78BC6954EB0A}"/>
          </ac:cxnSpMkLst>
        </pc:cxnChg>
      </pc:sldChg>
      <pc:sldChg chg="addSp delSp modSp add modAnim">
        <pc:chgData name="Teresa Binks" userId="a2738410-2879-48a2-8c35-a24676bdb606" providerId="ADAL" clId="{883A6623-E847-4FB7-AE3E-F38B3D87149F}" dt="2019-04-02T15:35:10" v="234"/>
        <pc:sldMkLst>
          <pc:docMk/>
          <pc:sldMk cId="3805713304" sldId="395"/>
        </pc:sldMkLst>
        <pc:spChg chg="mod">
          <ac:chgData name="Teresa Binks" userId="a2738410-2879-48a2-8c35-a24676bdb606" providerId="ADAL" clId="{883A6623-E847-4FB7-AE3E-F38B3D87149F}" dt="2019-04-02T15:30:20.482" v="219" actId="404"/>
          <ac:spMkLst>
            <pc:docMk/>
            <pc:sldMk cId="3805713304" sldId="395"/>
            <ac:spMk id="7" creationId="{4EA2C8FC-14C8-4333-9577-90E9C935D01A}"/>
          </ac:spMkLst>
        </pc:spChg>
        <pc:spChg chg="mod topLvl">
          <ac:chgData name="Teresa Binks" userId="a2738410-2879-48a2-8c35-a24676bdb606" providerId="ADAL" clId="{883A6623-E847-4FB7-AE3E-F38B3D87149F}" dt="2019-04-02T15:30:41.506" v="220" actId="164"/>
          <ac:spMkLst>
            <pc:docMk/>
            <pc:sldMk cId="3805713304" sldId="395"/>
            <ac:spMk id="9" creationId="{A1E59D64-9E16-4B79-A09A-B76B3FDD1E91}"/>
          </ac:spMkLst>
        </pc:spChg>
        <pc:spChg chg="mod topLvl">
          <ac:chgData name="Teresa Binks" userId="a2738410-2879-48a2-8c35-a24676bdb606" providerId="ADAL" clId="{883A6623-E847-4FB7-AE3E-F38B3D87149F}" dt="2019-04-02T15:30:41.506" v="220" actId="164"/>
          <ac:spMkLst>
            <pc:docMk/>
            <pc:sldMk cId="3805713304" sldId="395"/>
            <ac:spMk id="10" creationId="{B7AEA158-26FB-42AC-8CF9-A8B84599706C}"/>
          </ac:spMkLst>
        </pc:spChg>
        <pc:spChg chg="mod topLvl">
          <ac:chgData name="Teresa Binks" userId="a2738410-2879-48a2-8c35-a24676bdb606" providerId="ADAL" clId="{883A6623-E847-4FB7-AE3E-F38B3D87149F}" dt="2019-04-02T15:30:41.506" v="220" actId="164"/>
          <ac:spMkLst>
            <pc:docMk/>
            <pc:sldMk cId="3805713304" sldId="395"/>
            <ac:spMk id="11" creationId="{0B5500EC-D9A0-493C-A3C4-82E71927EBC5}"/>
          </ac:spMkLst>
        </pc:spChg>
        <pc:spChg chg="mod topLvl">
          <ac:chgData name="Teresa Binks" userId="a2738410-2879-48a2-8c35-a24676bdb606" providerId="ADAL" clId="{883A6623-E847-4FB7-AE3E-F38B3D87149F}" dt="2019-04-02T15:30:41.506" v="220" actId="164"/>
          <ac:spMkLst>
            <pc:docMk/>
            <pc:sldMk cId="3805713304" sldId="395"/>
            <ac:spMk id="14" creationId="{94716141-DA97-4458-82EB-6BAE13751721}"/>
          </ac:spMkLst>
        </pc:spChg>
        <pc:spChg chg="mod topLvl">
          <ac:chgData name="Teresa Binks" userId="a2738410-2879-48a2-8c35-a24676bdb606" providerId="ADAL" clId="{883A6623-E847-4FB7-AE3E-F38B3D87149F}" dt="2019-04-02T15:30:41.506" v="220" actId="164"/>
          <ac:spMkLst>
            <pc:docMk/>
            <pc:sldMk cId="3805713304" sldId="395"/>
            <ac:spMk id="15" creationId="{A8D4B9FF-3C6A-4428-BD5B-3757C1420E65}"/>
          </ac:spMkLst>
        </pc:spChg>
        <pc:spChg chg="add">
          <ac:chgData name="Teresa Binks" userId="a2738410-2879-48a2-8c35-a24676bdb606" providerId="ADAL" clId="{883A6623-E847-4FB7-AE3E-F38B3D87149F}" dt="2019-04-02T14:37:07.979" v="99"/>
          <ac:spMkLst>
            <pc:docMk/>
            <pc:sldMk cId="3805713304" sldId="395"/>
            <ac:spMk id="16" creationId="{2F4C0D79-F30F-4D89-99E1-8EA06327A947}"/>
          </ac:spMkLst>
        </pc:spChg>
        <pc:spChg chg="add mod">
          <ac:chgData name="Teresa Binks" userId="a2738410-2879-48a2-8c35-a24676bdb606" providerId="ADAL" clId="{883A6623-E847-4FB7-AE3E-F38B3D87149F}" dt="2019-04-02T14:56:36.076" v="141" actId="20577"/>
          <ac:spMkLst>
            <pc:docMk/>
            <pc:sldMk cId="3805713304" sldId="395"/>
            <ac:spMk id="17" creationId="{78955D84-ACB1-41EF-87EC-DEF1A366801A}"/>
          </ac:spMkLst>
        </pc:spChg>
        <pc:spChg chg="add mod">
          <ac:chgData name="Teresa Binks" userId="a2738410-2879-48a2-8c35-a24676bdb606" providerId="ADAL" clId="{883A6623-E847-4FB7-AE3E-F38B3D87149F}" dt="2019-04-02T14:57:40.889" v="146" actId="20577"/>
          <ac:spMkLst>
            <pc:docMk/>
            <pc:sldMk cId="3805713304" sldId="395"/>
            <ac:spMk id="18" creationId="{DB1CA781-2541-4E42-9965-8452ED79D16C}"/>
          </ac:spMkLst>
        </pc:spChg>
        <pc:spChg chg="add mod">
          <ac:chgData name="Teresa Binks" userId="a2738410-2879-48a2-8c35-a24676bdb606" providerId="ADAL" clId="{883A6623-E847-4FB7-AE3E-F38B3D87149F}" dt="2019-04-02T15:00:57.302" v="153" actId="164"/>
          <ac:spMkLst>
            <pc:docMk/>
            <pc:sldMk cId="3805713304" sldId="395"/>
            <ac:spMk id="26" creationId="{714F1C2F-C06D-4A42-A1AB-5FABCE2FEFD4}"/>
          </ac:spMkLst>
        </pc:spChg>
        <pc:spChg chg="add mod">
          <ac:chgData name="Teresa Binks" userId="a2738410-2879-48a2-8c35-a24676bdb606" providerId="ADAL" clId="{883A6623-E847-4FB7-AE3E-F38B3D87149F}" dt="2019-04-02T15:00:57.302" v="153" actId="164"/>
          <ac:spMkLst>
            <pc:docMk/>
            <pc:sldMk cId="3805713304" sldId="395"/>
            <ac:spMk id="27" creationId="{05008998-077B-4BDE-8EF9-4C9FD55C3F38}"/>
          </ac:spMkLst>
        </pc:spChg>
        <pc:spChg chg="add mod">
          <ac:chgData name="Teresa Binks" userId="a2738410-2879-48a2-8c35-a24676bdb606" providerId="ADAL" clId="{883A6623-E847-4FB7-AE3E-F38B3D87149F}" dt="2019-04-02T15:30:11.896" v="210" actId="20577"/>
          <ac:spMkLst>
            <pc:docMk/>
            <pc:sldMk cId="3805713304" sldId="395"/>
            <ac:spMk id="29" creationId="{40156CEA-8219-4D60-BBBE-AA18AEEC60F0}"/>
          </ac:spMkLst>
        </pc:spChg>
        <pc:grpChg chg="add del">
          <ac:chgData name="Teresa Binks" userId="a2738410-2879-48a2-8c35-a24676bdb606" providerId="ADAL" clId="{883A6623-E847-4FB7-AE3E-F38B3D87149F}" dt="2019-04-02T14:56:42.261" v="142" actId="165"/>
          <ac:grpSpMkLst>
            <pc:docMk/>
            <pc:sldMk cId="3805713304" sldId="395"/>
            <ac:grpSpMk id="8" creationId="{94856B12-8FF1-4AD9-AAEE-4D076A0DF507}"/>
          </ac:grpSpMkLst>
        </pc:grpChg>
        <pc:grpChg chg="add mod">
          <ac:chgData name="Teresa Binks" userId="a2738410-2879-48a2-8c35-a24676bdb606" providerId="ADAL" clId="{883A6623-E847-4FB7-AE3E-F38B3D87149F}" dt="2019-04-02T15:00:57.302" v="153" actId="164"/>
          <ac:grpSpMkLst>
            <pc:docMk/>
            <pc:sldMk cId="3805713304" sldId="395"/>
            <ac:grpSpMk id="28" creationId="{695749CC-FE36-4EB5-86D7-628B587C8EA1}"/>
          </ac:grpSpMkLst>
        </pc:grpChg>
        <pc:grpChg chg="add mod">
          <ac:chgData name="Teresa Binks" userId="a2738410-2879-48a2-8c35-a24676bdb606" providerId="ADAL" clId="{883A6623-E847-4FB7-AE3E-F38B3D87149F}" dt="2019-04-02T15:30:41.506" v="220" actId="164"/>
          <ac:grpSpMkLst>
            <pc:docMk/>
            <pc:sldMk cId="3805713304" sldId="395"/>
            <ac:grpSpMk id="30" creationId="{48BB72C7-F988-4FF6-AAE2-92B98469D290}"/>
          </ac:grpSpMkLst>
        </pc:grpChg>
        <pc:picChg chg="add">
          <ac:chgData name="Teresa Binks" userId="a2738410-2879-48a2-8c35-a24676bdb606" providerId="ADAL" clId="{883A6623-E847-4FB7-AE3E-F38B3D87149F}" dt="2019-04-02T14:58:05.045" v="147"/>
          <ac:picMkLst>
            <pc:docMk/>
            <pc:sldMk cId="3805713304" sldId="395"/>
            <ac:picMk id="20" creationId="{76BC7494-B2D7-4BD5-93FD-D935CA86A4D8}"/>
          </ac:picMkLst>
        </pc:picChg>
        <pc:picChg chg="add mod">
          <ac:chgData name="Teresa Binks" userId="a2738410-2879-48a2-8c35-a24676bdb606" providerId="ADAL" clId="{883A6623-E847-4FB7-AE3E-F38B3D87149F}" dt="2019-04-02T15:00:57.302" v="153" actId="164"/>
          <ac:picMkLst>
            <pc:docMk/>
            <pc:sldMk cId="3805713304" sldId="395"/>
            <ac:picMk id="21" creationId="{87B88102-60D3-4153-940C-67D14FC42783}"/>
          </ac:picMkLst>
        </pc:picChg>
        <pc:cxnChg chg="mod topLvl">
          <ac:chgData name="Teresa Binks" userId="a2738410-2879-48a2-8c35-a24676bdb606" providerId="ADAL" clId="{883A6623-E847-4FB7-AE3E-F38B3D87149F}" dt="2019-04-02T15:30:41.506" v="220" actId="164"/>
          <ac:cxnSpMkLst>
            <pc:docMk/>
            <pc:sldMk cId="3805713304" sldId="395"/>
            <ac:cxnSpMk id="12" creationId="{86CA45B3-7911-4761-A611-FB98CFC5B9F7}"/>
          </ac:cxnSpMkLst>
        </pc:cxnChg>
        <pc:cxnChg chg="mod topLvl">
          <ac:chgData name="Teresa Binks" userId="a2738410-2879-48a2-8c35-a24676bdb606" providerId="ADAL" clId="{883A6623-E847-4FB7-AE3E-F38B3D87149F}" dt="2019-04-02T15:30:41.506" v="220" actId="164"/>
          <ac:cxnSpMkLst>
            <pc:docMk/>
            <pc:sldMk cId="3805713304" sldId="395"/>
            <ac:cxnSpMk id="13" creationId="{4A40FB5A-FF26-4F92-9DEE-2F772DCCDAC5}"/>
          </ac:cxnSpMkLst>
        </pc:cxnChg>
        <pc:cxnChg chg="add mod">
          <ac:chgData name="Teresa Binks" userId="a2738410-2879-48a2-8c35-a24676bdb606" providerId="ADAL" clId="{883A6623-E847-4FB7-AE3E-F38B3D87149F}" dt="2019-04-02T14:58:54.153" v="149" actId="11529"/>
          <ac:cxnSpMkLst>
            <pc:docMk/>
            <pc:sldMk cId="3805713304" sldId="395"/>
            <ac:cxnSpMk id="23" creationId="{46D6E72D-3196-49AE-A1B8-AA659A1A42A1}"/>
          </ac:cxnSpMkLst>
        </pc:cxnChg>
        <pc:cxnChg chg="add mod">
          <ac:chgData name="Teresa Binks" userId="a2738410-2879-48a2-8c35-a24676bdb606" providerId="ADAL" clId="{883A6623-E847-4FB7-AE3E-F38B3D87149F}" dt="2019-04-02T14:59:01.802" v="150" actId="11529"/>
          <ac:cxnSpMkLst>
            <pc:docMk/>
            <pc:sldMk cId="3805713304" sldId="395"/>
            <ac:cxnSpMk id="25" creationId="{203A7611-7168-46D2-BF44-7C6B51A168FC}"/>
          </ac:cxnSpMkLst>
        </pc:cxnChg>
      </pc:sldChg>
      <pc:sldChg chg="addSp delSp modSp add ord modAnim">
        <pc:chgData name="Teresa Binks" userId="a2738410-2879-48a2-8c35-a24676bdb606" providerId="ADAL" clId="{883A6623-E847-4FB7-AE3E-F38B3D87149F}" dt="2019-05-01T12:41:51.979" v="477" actId="164"/>
        <pc:sldMkLst>
          <pc:docMk/>
          <pc:sldMk cId="876542464" sldId="396"/>
        </pc:sldMkLst>
        <pc:spChg chg="del">
          <ac:chgData name="Teresa Binks" userId="a2738410-2879-48a2-8c35-a24676bdb606" providerId="ADAL" clId="{883A6623-E847-4FB7-AE3E-F38B3D87149F}" dt="2019-05-01T12:28:55.206" v="338" actId="478"/>
          <ac:spMkLst>
            <pc:docMk/>
            <pc:sldMk cId="876542464" sldId="396"/>
            <ac:spMk id="2" creationId="{9E012D0E-4681-44E7-A67E-2B940440EAD7}"/>
          </ac:spMkLst>
        </pc:spChg>
        <pc:spChg chg="add mod">
          <ac:chgData name="Teresa Binks" userId="a2738410-2879-48a2-8c35-a24676bdb606" providerId="ADAL" clId="{883A6623-E847-4FB7-AE3E-F38B3D87149F}" dt="2019-05-01T12:35:14.811" v="419" actId="14100"/>
          <ac:spMkLst>
            <pc:docMk/>
            <pc:sldMk cId="876542464" sldId="396"/>
            <ac:spMk id="3" creationId="{CCFC519D-1B10-4118-B52A-5EF7751E008B}"/>
          </ac:spMkLst>
        </pc:spChg>
        <pc:spChg chg="mod topLvl">
          <ac:chgData name="Teresa Binks" userId="a2738410-2879-48a2-8c35-a24676bdb606" providerId="ADAL" clId="{883A6623-E847-4FB7-AE3E-F38B3D87149F}" dt="2019-05-01T12:37:57.517" v="430" actId="14100"/>
          <ac:spMkLst>
            <pc:docMk/>
            <pc:sldMk cId="876542464" sldId="396"/>
            <ac:spMk id="5" creationId="{73B86434-EE4C-4EA1-A081-192B0166D04F}"/>
          </ac:spMkLst>
        </pc:spChg>
        <pc:spChg chg="mod topLvl">
          <ac:chgData name="Teresa Binks" userId="a2738410-2879-48a2-8c35-a24676bdb606" providerId="ADAL" clId="{883A6623-E847-4FB7-AE3E-F38B3D87149F}" dt="2019-05-01T12:38:17.753" v="431" actId="164"/>
          <ac:spMkLst>
            <pc:docMk/>
            <pc:sldMk cId="876542464" sldId="396"/>
            <ac:spMk id="6" creationId="{34270849-C784-4C43-ABF7-35DA0A471763}"/>
          </ac:spMkLst>
        </pc:spChg>
        <pc:spChg chg="del mod topLvl">
          <ac:chgData name="Teresa Binks" userId="a2738410-2879-48a2-8c35-a24676bdb606" providerId="ADAL" clId="{883A6623-E847-4FB7-AE3E-F38B3D87149F}" dt="2019-05-01T12:29:25.950" v="344" actId="478"/>
          <ac:spMkLst>
            <pc:docMk/>
            <pc:sldMk cId="876542464" sldId="396"/>
            <ac:spMk id="9" creationId="{3BFCBF68-11EA-4A77-AA6A-EF2DAE4C8EDB}"/>
          </ac:spMkLst>
        </pc:spChg>
        <pc:spChg chg="del">
          <ac:chgData name="Teresa Binks" userId="a2738410-2879-48a2-8c35-a24676bdb606" providerId="ADAL" clId="{883A6623-E847-4FB7-AE3E-F38B3D87149F}" dt="2019-05-01T12:30:08.370" v="353" actId="478"/>
          <ac:spMkLst>
            <pc:docMk/>
            <pc:sldMk cId="876542464" sldId="396"/>
            <ac:spMk id="16" creationId="{FE334809-8882-4677-AE50-FFEECEDFE58F}"/>
          </ac:spMkLst>
        </pc:spChg>
        <pc:spChg chg="del mod topLvl">
          <ac:chgData name="Teresa Binks" userId="a2738410-2879-48a2-8c35-a24676bdb606" providerId="ADAL" clId="{883A6623-E847-4FB7-AE3E-F38B3D87149F}" dt="2019-05-01T12:30:14.671" v="355" actId="478"/>
          <ac:spMkLst>
            <pc:docMk/>
            <pc:sldMk cId="876542464" sldId="396"/>
            <ac:spMk id="17" creationId="{D93A91DF-7097-4FB8-9C10-55A725ED662E}"/>
          </ac:spMkLst>
        </pc:spChg>
        <pc:spChg chg="del">
          <ac:chgData name="Teresa Binks" userId="a2738410-2879-48a2-8c35-a24676bdb606" providerId="ADAL" clId="{883A6623-E847-4FB7-AE3E-F38B3D87149F}" dt="2019-05-01T12:29:59.304" v="350" actId="478"/>
          <ac:spMkLst>
            <pc:docMk/>
            <pc:sldMk cId="876542464" sldId="396"/>
            <ac:spMk id="20" creationId="{551014AC-D8F8-4CFC-9435-429558055716}"/>
          </ac:spMkLst>
        </pc:spChg>
        <pc:spChg chg="del mod">
          <ac:chgData name="Teresa Binks" userId="a2738410-2879-48a2-8c35-a24676bdb606" providerId="ADAL" clId="{883A6623-E847-4FB7-AE3E-F38B3D87149F}" dt="2019-05-01T12:30:04.759" v="352" actId="478"/>
          <ac:spMkLst>
            <pc:docMk/>
            <pc:sldMk cId="876542464" sldId="396"/>
            <ac:spMk id="21" creationId="{E99F3608-5AFF-4FD8-80AD-31BA72A63E81}"/>
          </ac:spMkLst>
        </pc:spChg>
        <pc:spChg chg="mod topLvl">
          <ac:chgData name="Teresa Binks" userId="a2738410-2879-48a2-8c35-a24676bdb606" providerId="ADAL" clId="{883A6623-E847-4FB7-AE3E-F38B3D87149F}" dt="2019-05-01T12:38:17.753" v="431" actId="164"/>
          <ac:spMkLst>
            <pc:docMk/>
            <pc:sldMk cId="876542464" sldId="396"/>
            <ac:spMk id="27" creationId="{740550BA-772C-464A-8080-5F63C597F51A}"/>
          </ac:spMkLst>
        </pc:spChg>
        <pc:spChg chg="del">
          <ac:chgData name="Teresa Binks" userId="a2738410-2879-48a2-8c35-a24676bdb606" providerId="ADAL" clId="{883A6623-E847-4FB7-AE3E-F38B3D87149F}" dt="2019-05-01T12:33:23.279" v="395" actId="478"/>
          <ac:spMkLst>
            <pc:docMk/>
            <pc:sldMk cId="876542464" sldId="396"/>
            <ac:spMk id="48" creationId="{240D2765-27C0-4411-B882-D2E434CDA892}"/>
          </ac:spMkLst>
        </pc:spChg>
        <pc:spChg chg="del">
          <ac:chgData name="Teresa Binks" userId="a2738410-2879-48a2-8c35-a24676bdb606" providerId="ADAL" clId="{883A6623-E847-4FB7-AE3E-F38B3D87149F}" dt="2019-05-01T12:33:00.329" v="392" actId="478"/>
          <ac:spMkLst>
            <pc:docMk/>
            <pc:sldMk cId="876542464" sldId="396"/>
            <ac:spMk id="53" creationId="{ABB0E101-B73C-42B0-9AC1-D3F21F3390B2}"/>
          </ac:spMkLst>
        </pc:spChg>
        <pc:spChg chg="del">
          <ac:chgData name="Teresa Binks" userId="a2738410-2879-48a2-8c35-a24676bdb606" providerId="ADAL" clId="{883A6623-E847-4FB7-AE3E-F38B3D87149F}" dt="2019-05-01T12:32:58.393" v="391" actId="478"/>
          <ac:spMkLst>
            <pc:docMk/>
            <pc:sldMk cId="876542464" sldId="396"/>
            <ac:spMk id="54" creationId="{EFCA6C75-A779-41D9-943A-435AD43A46ED}"/>
          </ac:spMkLst>
        </pc:spChg>
        <pc:spChg chg="del">
          <ac:chgData name="Teresa Binks" userId="a2738410-2879-48a2-8c35-a24676bdb606" providerId="ADAL" clId="{883A6623-E847-4FB7-AE3E-F38B3D87149F}" dt="2019-05-01T12:33:04.164" v="394" actId="478"/>
          <ac:spMkLst>
            <pc:docMk/>
            <pc:sldMk cId="876542464" sldId="396"/>
            <ac:spMk id="55" creationId="{DE8E7FFD-53A8-4E1B-A727-45E87127C038}"/>
          </ac:spMkLst>
        </pc:spChg>
        <pc:spChg chg="mod topLvl">
          <ac:chgData name="Teresa Binks" userId="a2738410-2879-48a2-8c35-a24676bdb606" providerId="ADAL" clId="{883A6623-E847-4FB7-AE3E-F38B3D87149F}" dt="2019-05-01T12:39:44.883" v="444" actId="165"/>
          <ac:spMkLst>
            <pc:docMk/>
            <pc:sldMk cId="876542464" sldId="396"/>
            <ac:spMk id="138" creationId="{DC982734-6886-45DE-B16D-5FF7C27B02E1}"/>
          </ac:spMkLst>
        </pc:spChg>
        <pc:spChg chg="mod topLvl">
          <ac:chgData name="Teresa Binks" userId="a2738410-2879-48a2-8c35-a24676bdb606" providerId="ADAL" clId="{883A6623-E847-4FB7-AE3E-F38B3D87149F}" dt="2019-05-01T12:39:51.241" v="445" actId="164"/>
          <ac:spMkLst>
            <pc:docMk/>
            <pc:sldMk cId="876542464" sldId="396"/>
            <ac:spMk id="139" creationId="{FCB3A7F9-816A-4FD4-B09E-1029A7F49DED}"/>
          </ac:spMkLst>
        </pc:spChg>
        <pc:spChg chg="add mod">
          <ac:chgData name="Teresa Binks" userId="a2738410-2879-48a2-8c35-a24676bdb606" providerId="ADAL" clId="{883A6623-E847-4FB7-AE3E-F38B3D87149F}" dt="2019-05-01T12:38:50.490" v="441" actId="14100"/>
          <ac:spMkLst>
            <pc:docMk/>
            <pc:sldMk cId="876542464" sldId="396"/>
            <ac:spMk id="176" creationId="{456899DA-9EF3-43F2-BB4D-3B204A2E50F3}"/>
          </ac:spMkLst>
        </pc:spChg>
        <pc:spChg chg="add del">
          <ac:chgData name="Teresa Binks" userId="a2738410-2879-48a2-8c35-a24676bdb606" providerId="ADAL" clId="{883A6623-E847-4FB7-AE3E-F38B3D87149F}" dt="2019-05-01T12:39:05.588" v="443" actId="478"/>
          <ac:spMkLst>
            <pc:docMk/>
            <pc:sldMk cId="876542464" sldId="396"/>
            <ac:spMk id="177" creationId="{354CA001-FD32-4225-9A2A-402F97A77C67}"/>
          </ac:spMkLst>
        </pc:spChg>
        <pc:spChg chg="mod topLvl">
          <ac:chgData name="Teresa Binks" userId="a2738410-2879-48a2-8c35-a24676bdb606" providerId="ADAL" clId="{883A6623-E847-4FB7-AE3E-F38B3D87149F}" dt="2019-05-01T12:39:56.867" v="447" actId="165"/>
          <ac:spMkLst>
            <pc:docMk/>
            <pc:sldMk cId="876542464" sldId="396"/>
            <ac:spMk id="180" creationId="{9CE90F94-2BCD-4DC4-8FB5-EB2F9EFD0903}"/>
          </ac:spMkLst>
        </pc:spChg>
        <pc:spChg chg="del mod topLvl">
          <ac:chgData name="Teresa Binks" userId="a2738410-2879-48a2-8c35-a24676bdb606" providerId="ADAL" clId="{883A6623-E847-4FB7-AE3E-F38B3D87149F}" dt="2019-05-01T12:41:19.580" v="472" actId="478"/>
          <ac:spMkLst>
            <pc:docMk/>
            <pc:sldMk cId="876542464" sldId="396"/>
            <ac:spMk id="192" creationId="{63D2C1D1-7F39-44AF-8077-F8C297CD331F}"/>
          </ac:spMkLst>
        </pc:spChg>
        <pc:spChg chg="mod topLvl">
          <ac:chgData name="Teresa Binks" userId="a2738410-2879-48a2-8c35-a24676bdb606" providerId="ADAL" clId="{883A6623-E847-4FB7-AE3E-F38B3D87149F}" dt="2019-05-01T12:41:04.500" v="470" actId="165"/>
          <ac:spMkLst>
            <pc:docMk/>
            <pc:sldMk cId="876542464" sldId="396"/>
            <ac:spMk id="195" creationId="{5AD7709C-AD7F-4E17-A40E-04101EA54E16}"/>
          </ac:spMkLst>
        </pc:spChg>
        <pc:spChg chg="mod topLvl">
          <ac:chgData name="Teresa Binks" userId="a2738410-2879-48a2-8c35-a24676bdb606" providerId="ADAL" clId="{883A6623-E847-4FB7-AE3E-F38B3D87149F}" dt="2019-05-01T12:41:51.979" v="477" actId="164"/>
          <ac:spMkLst>
            <pc:docMk/>
            <pc:sldMk cId="876542464" sldId="396"/>
            <ac:spMk id="196" creationId="{3E531111-84D4-446D-965D-751F65A1C9E3}"/>
          </ac:spMkLst>
        </pc:spChg>
        <pc:spChg chg="mod topLvl">
          <ac:chgData name="Teresa Binks" userId="a2738410-2879-48a2-8c35-a24676bdb606" providerId="ADAL" clId="{883A6623-E847-4FB7-AE3E-F38B3D87149F}" dt="2019-05-01T12:41:51.979" v="477" actId="164"/>
          <ac:spMkLst>
            <pc:docMk/>
            <pc:sldMk cId="876542464" sldId="396"/>
            <ac:spMk id="199" creationId="{E1D9C93A-9234-42E8-9FFF-858A40DC7674}"/>
          </ac:spMkLst>
        </pc:spChg>
        <pc:spChg chg="mod topLvl">
          <ac:chgData name="Teresa Binks" userId="a2738410-2879-48a2-8c35-a24676bdb606" providerId="ADAL" clId="{883A6623-E847-4FB7-AE3E-F38B3D87149F}" dt="2019-05-01T12:41:51.979" v="477" actId="164"/>
          <ac:spMkLst>
            <pc:docMk/>
            <pc:sldMk cId="876542464" sldId="396"/>
            <ac:spMk id="200" creationId="{FA4A4DC4-1A11-4E22-BE05-79D2417AC221}"/>
          </ac:spMkLst>
        </pc:spChg>
        <pc:spChg chg="mod topLvl">
          <ac:chgData name="Teresa Binks" userId="a2738410-2879-48a2-8c35-a24676bdb606" providerId="ADAL" clId="{883A6623-E847-4FB7-AE3E-F38B3D87149F}" dt="2019-05-01T12:41:51.979" v="477" actId="164"/>
          <ac:spMkLst>
            <pc:docMk/>
            <pc:sldMk cId="876542464" sldId="396"/>
            <ac:spMk id="201" creationId="{AB9CA69E-27AC-4B35-9EE4-051FB53EEE51}"/>
          </ac:spMkLst>
        </pc:spChg>
        <pc:spChg chg="mod topLvl">
          <ac:chgData name="Teresa Binks" userId="a2738410-2879-48a2-8c35-a24676bdb606" providerId="ADAL" clId="{883A6623-E847-4FB7-AE3E-F38B3D87149F}" dt="2019-05-01T12:41:51.979" v="477" actId="164"/>
          <ac:spMkLst>
            <pc:docMk/>
            <pc:sldMk cId="876542464" sldId="396"/>
            <ac:spMk id="202" creationId="{B1FB100B-6CA6-40E4-8BEB-C0D739C4C549}"/>
          </ac:spMkLst>
        </pc:spChg>
        <pc:grpChg chg="add del mod">
          <ac:chgData name="Teresa Binks" userId="a2738410-2879-48a2-8c35-a24676bdb606" providerId="ADAL" clId="{883A6623-E847-4FB7-AE3E-F38B3D87149F}" dt="2019-05-01T12:29:21.269" v="343" actId="165"/>
          <ac:grpSpMkLst>
            <pc:docMk/>
            <pc:sldMk cId="876542464" sldId="396"/>
            <ac:grpSpMk id="4" creationId="{85E9E29E-6A7B-419B-B799-BD93ADA1C425}"/>
          </ac:grpSpMkLst>
        </pc:grpChg>
        <pc:grpChg chg="del mod topLvl">
          <ac:chgData name="Teresa Binks" userId="a2738410-2879-48a2-8c35-a24676bdb606" providerId="ADAL" clId="{883A6623-E847-4FB7-AE3E-F38B3D87149F}" dt="2019-05-01T12:30:27.635" v="358" actId="165"/>
          <ac:grpSpMkLst>
            <pc:docMk/>
            <pc:sldMk cId="876542464" sldId="396"/>
            <ac:grpSpMk id="7" creationId="{2DCF9DD2-2840-4F88-9DF2-25ED8D94EFBC}"/>
          </ac:grpSpMkLst>
        </pc:grpChg>
        <pc:grpChg chg="del mod topLvl">
          <ac:chgData name="Teresa Binks" userId="a2738410-2879-48a2-8c35-a24676bdb606" providerId="ADAL" clId="{883A6623-E847-4FB7-AE3E-F38B3D87149F}" dt="2019-05-01T12:30:14.671" v="355" actId="478"/>
          <ac:grpSpMkLst>
            <pc:docMk/>
            <pc:sldMk cId="876542464" sldId="396"/>
            <ac:grpSpMk id="8" creationId="{7C226CE6-8EF0-42B3-8E2B-0BBAB366B3FF}"/>
          </ac:grpSpMkLst>
        </pc:grpChg>
        <pc:grpChg chg="mod topLvl">
          <ac:chgData name="Teresa Binks" userId="a2738410-2879-48a2-8c35-a24676bdb606" providerId="ADAL" clId="{883A6623-E847-4FB7-AE3E-F38B3D87149F}" dt="2019-05-01T12:38:17.753" v="431" actId="164"/>
          <ac:grpSpMkLst>
            <pc:docMk/>
            <pc:sldMk cId="876542464" sldId="396"/>
            <ac:grpSpMk id="10" creationId="{72EE1BF4-1D68-4081-97E9-E4E75F47C0AB}"/>
          </ac:grpSpMkLst>
        </pc:grpChg>
        <pc:grpChg chg="del mod">
          <ac:chgData name="Teresa Binks" userId="a2738410-2879-48a2-8c35-a24676bdb606" providerId="ADAL" clId="{883A6623-E847-4FB7-AE3E-F38B3D87149F}" dt="2019-05-01T12:29:59.304" v="350" actId="478"/>
          <ac:grpSpMkLst>
            <pc:docMk/>
            <pc:sldMk cId="876542464" sldId="396"/>
            <ac:grpSpMk id="11" creationId="{CA758023-4D8D-4118-95E3-96EEF0E3F398}"/>
          </ac:grpSpMkLst>
        </pc:grpChg>
        <pc:grpChg chg="del mod">
          <ac:chgData name="Teresa Binks" userId="a2738410-2879-48a2-8c35-a24676bdb606" providerId="ADAL" clId="{883A6623-E847-4FB7-AE3E-F38B3D87149F}" dt="2019-05-01T12:30:08.370" v="353" actId="478"/>
          <ac:grpSpMkLst>
            <pc:docMk/>
            <pc:sldMk cId="876542464" sldId="396"/>
            <ac:grpSpMk id="12" creationId="{53561086-5388-4A72-88F7-F1204F53B033}"/>
          </ac:grpSpMkLst>
        </pc:grpChg>
        <pc:grpChg chg="del mod">
          <ac:chgData name="Teresa Binks" userId="a2738410-2879-48a2-8c35-a24676bdb606" providerId="ADAL" clId="{883A6623-E847-4FB7-AE3E-F38B3D87149F}" dt="2019-05-01T12:30:10.763" v="354" actId="478"/>
          <ac:grpSpMkLst>
            <pc:docMk/>
            <pc:sldMk cId="876542464" sldId="396"/>
            <ac:grpSpMk id="15" creationId="{00DDE47F-28DE-466E-90A3-7394276B3784}"/>
          </ac:grpSpMkLst>
        </pc:grpChg>
        <pc:grpChg chg="del mod">
          <ac:chgData name="Teresa Binks" userId="a2738410-2879-48a2-8c35-a24676bdb606" providerId="ADAL" clId="{883A6623-E847-4FB7-AE3E-F38B3D87149F}" dt="2019-05-01T12:30:02.342" v="351" actId="478"/>
          <ac:grpSpMkLst>
            <pc:docMk/>
            <pc:sldMk cId="876542464" sldId="396"/>
            <ac:grpSpMk id="19" creationId="{655774C9-AF11-4F3E-873B-E55F1E76FDB2}"/>
          </ac:grpSpMkLst>
        </pc:grpChg>
        <pc:grpChg chg="mod">
          <ac:chgData name="Teresa Binks" userId="a2738410-2879-48a2-8c35-a24676bdb606" providerId="ADAL" clId="{883A6623-E847-4FB7-AE3E-F38B3D87149F}" dt="2019-05-01T12:35:16.814" v="420" actId="1076"/>
          <ac:grpSpMkLst>
            <pc:docMk/>
            <pc:sldMk cId="876542464" sldId="396"/>
            <ac:grpSpMk id="23" creationId="{4E5D4323-CF11-4FBA-88B4-5EBEE66FB771}"/>
          </ac:grpSpMkLst>
        </pc:grpChg>
        <pc:grpChg chg="mod topLvl">
          <ac:chgData name="Teresa Binks" userId="a2738410-2879-48a2-8c35-a24676bdb606" providerId="ADAL" clId="{883A6623-E847-4FB7-AE3E-F38B3D87149F}" dt="2019-05-01T12:38:17.753" v="431" actId="164"/>
          <ac:grpSpMkLst>
            <pc:docMk/>
            <pc:sldMk cId="876542464" sldId="396"/>
            <ac:grpSpMk id="28" creationId="{641C7220-7BE9-4008-8195-95C55649F067}"/>
          </ac:grpSpMkLst>
        </pc:grpChg>
        <pc:grpChg chg="add mod">
          <ac:chgData name="Teresa Binks" userId="a2738410-2879-48a2-8c35-a24676bdb606" providerId="ADAL" clId="{883A6623-E847-4FB7-AE3E-F38B3D87149F}" dt="2019-05-01T12:32:11.278" v="387" actId="1076"/>
          <ac:grpSpMkLst>
            <pc:docMk/>
            <pc:sldMk cId="876542464" sldId="396"/>
            <ac:grpSpMk id="31" creationId="{180209FD-A318-457B-8134-78CDB8B53292}"/>
          </ac:grpSpMkLst>
        </pc:grpChg>
        <pc:grpChg chg="add del mod">
          <ac:chgData name="Teresa Binks" userId="a2738410-2879-48a2-8c35-a24676bdb606" providerId="ADAL" clId="{883A6623-E847-4FB7-AE3E-F38B3D87149F}" dt="2019-05-01T12:33:28.733" v="397" actId="165"/>
          <ac:grpSpMkLst>
            <pc:docMk/>
            <pc:sldMk cId="876542464" sldId="396"/>
            <ac:grpSpMk id="36" creationId="{477DD632-46FD-43B7-A47D-5324A8605AA8}"/>
          </ac:grpSpMkLst>
        </pc:grpChg>
        <pc:grpChg chg="del mod topLvl">
          <ac:chgData name="Teresa Binks" userId="a2738410-2879-48a2-8c35-a24676bdb606" providerId="ADAL" clId="{883A6623-E847-4FB7-AE3E-F38B3D87149F}" dt="2019-05-01T12:33:32.638" v="398" actId="165"/>
          <ac:grpSpMkLst>
            <pc:docMk/>
            <pc:sldMk cId="876542464" sldId="396"/>
            <ac:grpSpMk id="37" creationId="{C0129C33-BE33-4582-A889-9D7955487F10}"/>
          </ac:grpSpMkLst>
        </pc:grpChg>
        <pc:grpChg chg="del mod topLvl">
          <ac:chgData name="Teresa Binks" userId="a2738410-2879-48a2-8c35-a24676bdb606" providerId="ADAL" clId="{883A6623-E847-4FB7-AE3E-F38B3D87149F}" dt="2019-05-01T12:33:37.665" v="401" actId="478"/>
          <ac:grpSpMkLst>
            <pc:docMk/>
            <pc:sldMk cId="876542464" sldId="396"/>
            <ac:grpSpMk id="42" creationId="{ACA63542-82F5-4C3D-92D7-7716D52024F4}"/>
          </ac:grpSpMkLst>
        </pc:grpChg>
        <pc:grpChg chg="del mod">
          <ac:chgData name="Teresa Binks" userId="a2738410-2879-48a2-8c35-a24676bdb606" providerId="ADAL" clId="{883A6623-E847-4FB7-AE3E-F38B3D87149F}" dt="2019-05-01T12:33:04.164" v="394" actId="478"/>
          <ac:grpSpMkLst>
            <pc:docMk/>
            <pc:sldMk cId="876542464" sldId="396"/>
            <ac:grpSpMk id="43" creationId="{6F3F5EB1-804C-4035-9BD3-93DB3815BAFA}"/>
          </ac:grpSpMkLst>
        </pc:grpChg>
        <pc:grpChg chg="del mod topLvl">
          <ac:chgData name="Teresa Binks" userId="a2738410-2879-48a2-8c35-a24676bdb606" providerId="ADAL" clId="{883A6623-E847-4FB7-AE3E-F38B3D87149F}" dt="2019-05-01T12:33:36.808" v="400" actId="478"/>
          <ac:grpSpMkLst>
            <pc:docMk/>
            <pc:sldMk cId="876542464" sldId="396"/>
            <ac:grpSpMk id="44" creationId="{C020EEEB-3940-4287-B1B9-5C87E7EECCF7}"/>
          </ac:grpSpMkLst>
        </pc:grpChg>
        <pc:grpChg chg="add mod">
          <ac:chgData name="Teresa Binks" userId="a2738410-2879-48a2-8c35-a24676bdb606" providerId="ADAL" clId="{883A6623-E847-4FB7-AE3E-F38B3D87149F}" dt="2019-05-01T12:33:57.776" v="406" actId="1076"/>
          <ac:grpSpMkLst>
            <pc:docMk/>
            <pc:sldMk cId="876542464" sldId="396"/>
            <ac:grpSpMk id="63" creationId="{686FF8C8-0EC0-4EE8-A9E3-54C401353697}"/>
          </ac:grpSpMkLst>
        </pc:grpChg>
        <pc:grpChg chg="add del mod">
          <ac:chgData name="Teresa Binks" userId="a2738410-2879-48a2-8c35-a24676bdb606" providerId="ADAL" clId="{883A6623-E847-4FB7-AE3E-F38B3D87149F}" dt="2019-05-01T12:37:50.373" v="429" actId="165"/>
          <ac:grpSpMkLst>
            <pc:docMk/>
            <pc:sldMk cId="876542464" sldId="396"/>
            <ac:grpSpMk id="65" creationId="{D70AF676-686E-4D3E-A0D5-0E04640A5474}"/>
          </ac:grpSpMkLst>
        </pc:grpChg>
        <pc:grpChg chg="add del mod">
          <ac:chgData name="Teresa Binks" userId="a2738410-2879-48a2-8c35-a24676bdb606" providerId="ADAL" clId="{883A6623-E847-4FB7-AE3E-F38B3D87149F}" dt="2019-05-01T12:34:56.660" v="413" actId="478"/>
          <ac:grpSpMkLst>
            <pc:docMk/>
            <pc:sldMk cId="876542464" sldId="396"/>
            <ac:grpSpMk id="66" creationId="{59972F08-7877-460B-A499-4D8B1B01BBB0}"/>
          </ac:grpSpMkLst>
        </pc:grpChg>
        <pc:grpChg chg="mod">
          <ac:chgData name="Teresa Binks" userId="a2738410-2879-48a2-8c35-a24676bdb606" providerId="ADAL" clId="{883A6623-E847-4FB7-AE3E-F38B3D87149F}" dt="2019-05-01T12:34:56.018" v="412" actId="571"/>
          <ac:grpSpMkLst>
            <pc:docMk/>
            <pc:sldMk cId="876542464" sldId="396"/>
            <ac:grpSpMk id="70" creationId="{A51EC43C-39BE-4FE4-825C-562DBA055682}"/>
          </ac:grpSpMkLst>
        </pc:grpChg>
        <pc:grpChg chg="mod">
          <ac:chgData name="Teresa Binks" userId="a2738410-2879-48a2-8c35-a24676bdb606" providerId="ADAL" clId="{883A6623-E847-4FB7-AE3E-F38B3D87149F}" dt="2019-05-01T12:34:56.018" v="412" actId="571"/>
          <ac:grpSpMkLst>
            <pc:docMk/>
            <pc:sldMk cId="876542464" sldId="396"/>
            <ac:grpSpMk id="71" creationId="{0A0B850D-4F5A-448F-99A6-81CF09CDEC27}"/>
          </ac:grpSpMkLst>
        </pc:grpChg>
        <pc:grpChg chg="mod">
          <ac:chgData name="Teresa Binks" userId="a2738410-2879-48a2-8c35-a24676bdb606" providerId="ADAL" clId="{883A6623-E847-4FB7-AE3E-F38B3D87149F}" dt="2019-05-01T12:34:56.018" v="412" actId="571"/>
          <ac:grpSpMkLst>
            <pc:docMk/>
            <pc:sldMk cId="876542464" sldId="396"/>
            <ac:grpSpMk id="74" creationId="{8DE99E99-7E86-4D76-9D4A-A9401C42F32F}"/>
          </ac:grpSpMkLst>
        </pc:grpChg>
        <pc:grpChg chg="add del mod">
          <ac:chgData name="Teresa Binks" userId="a2738410-2879-48a2-8c35-a24676bdb606" providerId="ADAL" clId="{883A6623-E847-4FB7-AE3E-F38B3D87149F}" dt="2019-05-01T12:37:45.772" v="428" actId="478"/>
          <ac:grpSpMkLst>
            <pc:docMk/>
            <pc:sldMk cId="876542464" sldId="396"/>
            <ac:grpSpMk id="80" creationId="{3E23E783-A305-4AB5-ADB5-ED961230219C}"/>
          </ac:grpSpMkLst>
        </pc:grpChg>
        <pc:grpChg chg="mod">
          <ac:chgData name="Teresa Binks" userId="a2738410-2879-48a2-8c35-a24676bdb606" providerId="ADAL" clId="{883A6623-E847-4FB7-AE3E-F38B3D87149F}" dt="2019-05-01T12:35:19.744" v="421" actId="1076"/>
          <ac:grpSpMkLst>
            <pc:docMk/>
            <pc:sldMk cId="876542464" sldId="396"/>
            <ac:grpSpMk id="84" creationId="{36FEB386-3173-44E6-90B6-85964E7BE3C8}"/>
          </ac:grpSpMkLst>
        </pc:grpChg>
        <pc:grpChg chg="mod">
          <ac:chgData name="Teresa Binks" userId="a2738410-2879-48a2-8c35-a24676bdb606" providerId="ADAL" clId="{883A6623-E847-4FB7-AE3E-F38B3D87149F}" dt="2019-05-01T12:35:19.744" v="421" actId="1076"/>
          <ac:grpSpMkLst>
            <pc:docMk/>
            <pc:sldMk cId="876542464" sldId="396"/>
            <ac:grpSpMk id="85" creationId="{789A40AC-04D7-43F6-9217-708F602EAF16}"/>
          </ac:grpSpMkLst>
        </pc:grpChg>
        <pc:grpChg chg="mod">
          <ac:chgData name="Teresa Binks" userId="a2738410-2879-48a2-8c35-a24676bdb606" providerId="ADAL" clId="{883A6623-E847-4FB7-AE3E-F38B3D87149F}" dt="2019-05-01T12:35:19.744" v="421" actId="1076"/>
          <ac:grpSpMkLst>
            <pc:docMk/>
            <pc:sldMk cId="876542464" sldId="396"/>
            <ac:grpSpMk id="88" creationId="{8C197C79-55B7-425D-A295-B35D8ED17F9B}"/>
          </ac:grpSpMkLst>
        </pc:grpChg>
        <pc:grpChg chg="add del mod">
          <ac:chgData name="Teresa Binks" userId="a2738410-2879-48a2-8c35-a24676bdb606" providerId="ADAL" clId="{883A6623-E847-4FB7-AE3E-F38B3D87149F}" dt="2019-05-01T12:35:10.569" v="418" actId="478"/>
          <ac:grpSpMkLst>
            <pc:docMk/>
            <pc:sldMk cId="876542464" sldId="396"/>
            <ac:grpSpMk id="94" creationId="{58C8B80C-73DC-4846-9A73-234187B4AF7C}"/>
          </ac:grpSpMkLst>
        </pc:grpChg>
        <pc:grpChg chg="mod">
          <ac:chgData name="Teresa Binks" userId="a2738410-2879-48a2-8c35-a24676bdb606" providerId="ADAL" clId="{883A6623-E847-4FB7-AE3E-F38B3D87149F}" dt="2019-05-01T12:35:09.873" v="417" actId="571"/>
          <ac:grpSpMkLst>
            <pc:docMk/>
            <pc:sldMk cId="876542464" sldId="396"/>
            <ac:grpSpMk id="98" creationId="{0891288E-8CD0-403E-B14B-F8084D76ACE5}"/>
          </ac:grpSpMkLst>
        </pc:grpChg>
        <pc:grpChg chg="mod">
          <ac:chgData name="Teresa Binks" userId="a2738410-2879-48a2-8c35-a24676bdb606" providerId="ADAL" clId="{883A6623-E847-4FB7-AE3E-F38B3D87149F}" dt="2019-05-01T12:35:09.873" v="417" actId="571"/>
          <ac:grpSpMkLst>
            <pc:docMk/>
            <pc:sldMk cId="876542464" sldId="396"/>
            <ac:grpSpMk id="99" creationId="{CE77F6E8-D650-47CE-AF14-2B6759037ECF}"/>
          </ac:grpSpMkLst>
        </pc:grpChg>
        <pc:grpChg chg="mod">
          <ac:chgData name="Teresa Binks" userId="a2738410-2879-48a2-8c35-a24676bdb606" providerId="ADAL" clId="{883A6623-E847-4FB7-AE3E-F38B3D87149F}" dt="2019-05-01T12:35:09.873" v="417" actId="571"/>
          <ac:grpSpMkLst>
            <pc:docMk/>
            <pc:sldMk cId="876542464" sldId="396"/>
            <ac:grpSpMk id="102" creationId="{9E82693A-4933-4185-A7E1-0140AA58E177}"/>
          </ac:grpSpMkLst>
        </pc:grpChg>
        <pc:grpChg chg="add del mod">
          <ac:chgData name="Teresa Binks" userId="a2738410-2879-48a2-8c35-a24676bdb606" providerId="ADAL" clId="{883A6623-E847-4FB7-AE3E-F38B3D87149F}" dt="2019-05-01T12:35:33.443" v="426" actId="478"/>
          <ac:grpSpMkLst>
            <pc:docMk/>
            <pc:sldMk cId="876542464" sldId="396"/>
            <ac:grpSpMk id="108" creationId="{B3866976-E901-44F7-9B2E-6673504CAE1E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12" creationId="{410CDC48-819E-4C64-B2EA-4B7147EB8FD0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13" creationId="{D61C9FF4-2A29-434D-B965-E459AAB98E94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16" creationId="{C1AA09B8-DC1A-44F6-A9A2-13E58242EB33}"/>
          </ac:grpSpMkLst>
        </pc:grpChg>
        <pc:grpChg chg="add del mod">
          <ac:chgData name="Teresa Binks" userId="a2738410-2879-48a2-8c35-a24676bdb606" providerId="ADAL" clId="{883A6623-E847-4FB7-AE3E-F38B3D87149F}" dt="2019-05-01T12:35:33.443" v="426" actId="478"/>
          <ac:grpSpMkLst>
            <pc:docMk/>
            <pc:sldMk cId="876542464" sldId="396"/>
            <ac:grpSpMk id="122" creationId="{29ABB752-7FB6-4978-8B6D-AED03FC7D398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26" creationId="{E37E6B8A-B123-419C-8643-58D4757D0376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27" creationId="{CE97F317-024F-4929-BC33-AFA09F85F9EA}"/>
          </ac:grpSpMkLst>
        </pc:grpChg>
        <pc:grpChg chg="mod">
          <ac:chgData name="Teresa Binks" userId="a2738410-2879-48a2-8c35-a24676bdb606" providerId="ADAL" clId="{883A6623-E847-4FB7-AE3E-F38B3D87149F}" dt="2019-05-01T12:35:26.570" v="425" actId="1037"/>
          <ac:grpSpMkLst>
            <pc:docMk/>
            <pc:sldMk cId="876542464" sldId="396"/>
            <ac:grpSpMk id="130" creationId="{20A9D107-E5A9-4B71-A3BA-8723065842CF}"/>
          </ac:grpSpMkLst>
        </pc:grpChg>
        <pc:grpChg chg="add mod">
          <ac:chgData name="Teresa Binks" userId="a2738410-2879-48a2-8c35-a24676bdb606" providerId="ADAL" clId="{883A6623-E847-4FB7-AE3E-F38B3D87149F}" dt="2019-05-01T12:38:17.753" v="431" actId="164"/>
          <ac:grpSpMkLst>
            <pc:docMk/>
            <pc:sldMk cId="876542464" sldId="396"/>
            <ac:grpSpMk id="136" creationId="{DBF195BE-56B9-44D2-AB40-077D6BE485B6}"/>
          </ac:grpSpMkLst>
        </pc:grpChg>
        <pc:grpChg chg="add del mod">
          <ac:chgData name="Teresa Binks" userId="a2738410-2879-48a2-8c35-a24676bdb606" providerId="ADAL" clId="{883A6623-E847-4FB7-AE3E-F38B3D87149F}" dt="2019-05-01T12:39:44.883" v="444" actId="165"/>
          <ac:grpSpMkLst>
            <pc:docMk/>
            <pc:sldMk cId="876542464" sldId="396"/>
            <ac:grpSpMk id="137" creationId="{0D3F21AB-D7EF-499A-818A-FA372FF34516}"/>
          </ac:grpSpMkLst>
        </pc:grpChg>
        <pc:grpChg chg="mod topLvl">
          <ac:chgData name="Teresa Binks" userId="a2738410-2879-48a2-8c35-a24676bdb606" providerId="ADAL" clId="{883A6623-E847-4FB7-AE3E-F38B3D87149F}" dt="2019-05-01T12:39:51.241" v="445" actId="164"/>
          <ac:grpSpMkLst>
            <pc:docMk/>
            <pc:sldMk cId="876542464" sldId="396"/>
            <ac:grpSpMk id="140" creationId="{11E39CC1-59A0-4590-8329-7EF0CD4B8A2C}"/>
          </ac:grpSpMkLst>
        </pc:grpChg>
        <pc:grpChg chg="mod topLvl">
          <ac:chgData name="Teresa Binks" userId="a2738410-2879-48a2-8c35-a24676bdb606" providerId="ADAL" clId="{883A6623-E847-4FB7-AE3E-F38B3D87149F}" dt="2019-05-01T12:39:51.241" v="445" actId="164"/>
          <ac:grpSpMkLst>
            <pc:docMk/>
            <pc:sldMk cId="876542464" sldId="396"/>
            <ac:grpSpMk id="141" creationId="{1246C258-F0AD-4278-A7C5-163BB84582A6}"/>
          </ac:grpSpMkLst>
        </pc:grpChg>
        <pc:grpChg chg="mod">
          <ac:chgData name="Teresa Binks" userId="a2738410-2879-48a2-8c35-a24676bdb606" providerId="ADAL" clId="{883A6623-E847-4FB7-AE3E-F38B3D87149F}" dt="2019-05-01T12:38:22.281" v="432" actId="571"/>
          <ac:grpSpMkLst>
            <pc:docMk/>
            <pc:sldMk cId="876542464" sldId="396"/>
            <ac:grpSpMk id="144" creationId="{238CFBFC-C8D1-4A3C-8FC7-70498012F03D}"/>
          </ac:grpSpMkLst>
        </pc:grpChg>
        <pc:grpChg chg="add mod">
          <ac:chgData name="Teresa Binks" userId="a2738410-2879-48a2-8c35-a24676bdb606" providerId="ADAL" clId="{883A6623-E847-4FB7-AE3E-F38B3D87149F}" dt="2019-05-01T12:38:24.432" v="433" actId="571"/>
          <ac:grpSpMkLst>
            <pc:docMk/>
            <pc:sldMk cId="876542464" sldId="396"/>
            <ac:grpSpMk id="150" creationId="{DA570148-BA4B-4AF7-B157-234192C3C81C}"/>
          </ac:grpSpMkLst>
        </pc:grpChg>
        <pc:grpChg chg="mod">
          <ac:chgData name="Teresa Binks" userId="a2738410-2879-48a2-8c35-a24676bdb606" providerId="ADAL" clId="{883A6623-E847-4FB7-AE3E-F38B3D87149F}" dt="2019-05-01T12:38:24.432" v="433" actId="571"/>
          <ac:grpSpMkLst>
            <pc:docMk/>
            <pc:sldMk cId="876542464" sldId="396"/>
            <ac:grpSpMk id="153" creationId="{2531DB3A-4EE5-4873-9327-8DB6AAB5CE9C}"/>
          </ac:grpSpMkLst>
        </pc:grpChg>
        <pc:grpChg chg="mod">
          <ac:chgData name="Teresa Binks" userId="a2738410-2879-48a2-8c35-a24676bdb606" providerId="ADAL" clId="{883A6623-E847-4FB7-AE3E-F38B3D87149F}" dt="2019-05-01T12:38:24.432" v="433" actId="571"/>
          <ac:grpSpMkLst>
            <pc:docMk/>
            <pc:sldMk cId="876542464" sldId="396"/>
            <ac:grpSpMk id="154" creationId="{7E235B14-C7EE-40EC-A99B-AD01829C4EA6}"/>
          </ac:grpSpMkLst>
        </pc:grpChg>
        <pc:grpChg chg="mod">
          <ac:chgData name="Teresa Binks" userId="a2738410-2879-48a2-8c35-a24676bdb606" providerId="ADAL" clId="{883A6623-E847-4FB7-AE3E-F38B3D87149F}" dt="2019-05-01T12:38:24.432" v="433" actId="571"/>
          <ac:grpSpMkLst>
            <pc:docMk/>
            <pc:sldMk cId="876542464" sldId="396"/>
            <ac:grpSpMk id="157" creationId="{8870DD09-04EB-489A-ADF0-252F685846F4}"/>
          </ac:grpSpMkLst>
        </pc:grpChg>
        <pc:grpChg chg="add mod">
          <ac:chgData name="Teresa Binks" userId="a2738410-2879-48a2-8c35-a24676bdb606" providerId="ADAL" clId="{883A6623-E847-4FB7-AE3E-F38B3D87149F}" dt="2019-05-01T12:38:27.317" v="434" actId="571"/>
          <ac:grpSpMkLst>
            <pc:docMk/>
            <pc:sldMk cId="876542464" sldId="396"/>
            <ac:grpSpMk id="163" creationId="{B9D24AB7-DC96-4DBF-8889-1F713E484FA3}"/>
          </ac:grpSpMkLst>
        </pc:grpChg>
        <pc:grpChg chg="mod">
          <ac:chgData name="Teresa Binks" userId="a2738410-2879-48a2-8c35-a24676bdb606" providerId="ADAL" clId="{883A6623-E847-4FB7-AE3E-F38B3D87149F}" dt="2019-05-01T12:38:27.317" v="434" actId="571"/>
          <ac:grpSpMkLst>
            <pc:docMk/>
            <pc:sldMk cId="876542464" sldId="396"/>
            <ac:grpSpMk id="166" creationId="{9FC4671A-CCDF-46BA-B923-B2C22666411D}"/>
          </ac:grpSpMkLst>
        </pc:grpChg>
        <pc:grpChg chg="mod">
          <ac:chgData name="Teresa Binks" userId="a2738410-2879-48a2-8c35-a24676bdb606" providerId="ADAL" clId="{883A6623-E847-4FB7-AE3E-F38B3D87149F}" dt="2019-05-01T12:38:27.317" v="434" actId="571"/>
          <ac:grpSpMkLst>
            <pc:docMk/>
            <pc:sldMk cId="876542464" sldId="396"/>
            <ac:grpSpMk id="167" creationId="{43A7DBE8-D4B5-4923-8015-3579A4035C49}"/>
          </ac:grpSpMkLst>
        </pc:grpChg>
        <pc:grpChg chg="mod">
          <ac:chgData name="Teresa Binks" userId="a2738410-2879-48a2-8c35-a24676bdb606" providerId="ADAL" clId="{883A6623-E847-4FB7-AE3E-F38B3D87149F}" dt="2019-05-01T12:38:27.317" v="434" actId="571"/>
          <ac:grpSpMkLst>
            <pc:docMk/>
            <pc:sldMk cId="876542464" sldId="396"/>
            <ac:grpSpMk id="170" creationId="{ACE4502A-DFE5-4260-B32F-CD71431025F9}"/>
          </ac:grpSpMkLst>
        </pc:grpChg>
        <pc:grpChg chg="add mod">
          <ac:chgData name="Teresa Binks" userId="a2738410-2879-48a2-8c35-a24676bdb606" providerId="ADAL" clId="{883A6623-E847-4FB7-AE3E-F38B3D87149F}" dt="2019-05-01T12:39:51.241" v="445" actId="164"/>
          <ac:grpSpMkLst>
            <pc:docMk/>
            <pc:sldMk cId="876542464" sldId="396"/>
            <ac:grpSpMk id="178" creationId="{2A4F6C42-B29D-45C0-B083-A090CFCD6AA9}"/>
          </ac:grpSpMkLst>
        </pc:grpChg>
        <pc:grpChg chg="add del mod">
          <ac:chgData name="Teresa Binks" userId="a2738410-2879-48a2-8c35-a24676bdb606" providerId="ADAL" clId="{883A6623-E847-4FB7-AE3E-F38B3D87149F}" dt="2019-05-01T12:39:56.867" v="447" actId="165"/>
          <ac:grpSpMkLst>
            <pc:docMk/>
            <pc:sldMk cId="876542464" sldId="396"/>
            <ac:grpSpMk id="179" creationId="{3D48C0FE-1D97-4963-8903-D8D7CE04EC19}"/>
          </ac:grpSpMkLst>
        </pc:grpChg>
        <pc:grpChg chg="mod topLvl">
          <ac:chgData name="Teresa Binks" userId="a2738410-2879-48a2-8c35-a24676bdb606" providerId="ADAL" clId="{883A6623-E847-4FB7-AE3E-F38B3D87149F}" dt="2019-05-01T12:39:56.867" v="447" actId="165"/>
          <ac:grpSpMkLst>
            <pc:docMk/>
            <pc:sldMk cId="876542464" sldId="396"/>
            <ac:grpSpMk id="181" creationId="{697557EC-1447-4B7A-A708-04FB895CFC28}"/>
          </ac:grpSpMkLst>
        </pc:grpChg>
        <pc:grpChg chg="del mod topLvl">
          <ac:chgData name="Teresa Binks" userId="a2738410-2879-48a2-8c35-a24676bdb606" providerId="ADAL" clId="{883A6623-E847-4FB7-AE3E-F38B3D87149F}" dt="2019-05-01T12:40:39.817" v="454" actId="478"/>
          <ac:grpSpMkLst>
            <pc:docMk/>
            <pc:sldMk cId="876542464" sldId="396"/>
            <ac:grpSpMk id="182" creationId="{4C307FF4-B63A-4697-BFFD-3C08D146670D}"/>
          </ac:grpSpMkLst>
        </pc:grpChg>
        <pc:grpChg chg="mod">
          <ac:chgData name="Teresa Binks" userId="a2738410-2879-48a2-8c35-a24676bdb606" providerId="ADAL" clId="{883A6623-E847-4FB7-AE3E-F38B3D87149F}" dt="2019-05-01T12:39:54.126" v="446" actId="571"/>
          <ac:grpSpMkLst>
            <pc:docMk/>
            <pc:sldMk cId="876542464" sldId="396"/>
            <ac:grpSpMk id="185" creationId="{2506C676-066B-42DC-9554-91D0EFB9B21A}"/>
          </ac:grpSpMkLst>
        </pc:grpChg>
        <pc:grpChg chg="add del mod">
          <ac:chgData name="Teresa Binks" userId="a2738410-2879-48a2-8c35-a24676bdb606" providerId="ADAL" clId="{883A6623-E847-4FB7-AE3E-F38B3D87149F}" dt="2019-05-01T12:41:04.500" v="470" actId="165"/>
          <ac:grpSpMkLst>
            <pc:docMk/>
            <pc:sldMk cId="876542464" sldId="396"/>
            <ac:grpSpMk id="191" creationId="{E00DD858-EDB9-4BF1-819B-342C4078A98B}"/>
          </ac:grpSpMkLst>
        </pc:grpChg>
        <pc:grpChg chg="add mod">
          <ac:chgData name="Teresa Binks" userId="a2738410-2879-48a2-8c35-a24676bdb606" providerId="ADAL" clId="{883A6623-E847-4FB7-AE3E-F38B3D87149F}" dt="2019-05-01T12:41:51.979" v="477" actId="164"/>
          <ac:grpSpMkLst>
            <pc:docMk/>
            <pc:sldMk cId="876542464" sldId="396"/>
            <ac:grpSpMk id="203" creationId="{CEF1F20F-9A57-4904-830D-82250BC18BC2}"/>
          </ac:grpSpMkLst>
        </pc:grpChg>
        <pc:picChg chg="del">
          <ac:chgData name="Teresa Binks" userId="a2738410-2879-48a2-8c35-a24676bdb606" providerId="ADAL" clId="{883A6623-E847-4FB7-AE3E-F38B3D87149F}" dt="2019-05-01T12:29:56.977" v="349" actId="478"/>
          <ac:picMkLst>
            <pc:docMk/>
            <pc:sldMk cId="876542464" sldId="396"/>
            <ac:picMk id="13" creationId="{6F6010BF-6A4C-439A-9F48-ED76BEB2638B}"/>
          </ac:picMkLst>
        </pc:picChg>
        <pc:picChg chg="del">
          <ac:chgData name="Teresa Binks" userId="a2738410-2879-48a2-8c35-a24676bdb606" providerId="ADAL" clId="{883A6623-E847-4FB7-AE3E-F38B3D87149F}" dt="2019-05-01T12:29:54.278" v="348" actId="478"/>
          <ac:picMkLst>
            <pc:docMk/>
            <pc:sldMk cId="876542464" sldId="396"/>
            <ac:picMk id="14" creationId="{2A9AE338-715B-4679-8530-5AFBA44ED2C2}"/>
          </ac:picMkLst>
        </pc:picChg>
        <pc:picChg chg="del">
          <ac:chgData name="Teresa Binks" userId="a2738410-2879-48a2-8c35-a24676bdb606" providerId="ADAL" clId="{883A6623-E847-4FB7-AE3E-F38B3D87149F}" dt="2019-05-01T12:30:10.763" v="354" actId="478"/>
          <ac:picMkLst>
            <pc:docMk/>
            <pc:sldMk cId="876542464" sldId="396"/>
            <ac:picMk id="18" creationId="{EEE6B99D-5958-4727-87CA-6AE553296555}"/>
          </ac:picMkLst>
        </pc:picChg>
        <pc:picChg chg="del">
          <ac:chgData name="Teresa Binks" userId="a2738410-2879-48a2-8c35-a24676bdb606" providerId="ADAL" clId="{883A6623-E847-4FB7-AE3E-F38B3D87149F}" dt="2019-05-01T12:30:02.342" v="351" actId="478"/>
          <ac:picMkLst>
            <pc:docMk/>
            <pc:sldMk cId="876542464" sldId="396"/>
            <ac:picMk id="22" creationId="{0709B2D7-BBDA-4E07-B990-6B25BA2AC42F}"/>
          </ac:picMkLst>
        </pc:picChg>
        <pc:picChg chg="add mod topLvl">
          <ac:chgData name="Teresa Binks" userId="a2738410-2879-48a2-8c35-a24676bdb606" providerId="ADAL" clId="{883A6623-E847-4FB7-AE3E-F38B3D87149F}" dt="2019-05-01T12:38:17.753" v="431" actId="164"/>
          <ac:picMkLst>
            <pc:docMk/>
            <pc:sldMk cId="876542464" sldId="396"/>
            <ac:picMk id="34" creationId="{7A6BCDA5-29AC-4C50-A1C7-1A30C471FF2F}"/>
          </ac:picMkLst>
        </pc:picChg>
        <pc:picChg chg="add mod topLvl">
          <ac:chgData name="Teresa Binks" userId="a2738410-2879-48a2-8c35-a24676bdb606" providerId="ADAL" clId="{883A6623-E847-4FB7-AE3E-F38B3D87149F}" dt="2019-05-01T12:38:17.753" v="431" actId="164"/>
          <ac:picMkLst>
            <pc:docMk/>
            <pc:sldMk cId="876542464" sldId="396"/>
            <ac:picMk id="35" creationId="{EE446762-EAB5-412A-A414-21283F76BD0A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38" creationId="{C2A335DF-7D4E-4193-BFD3-6F7B45D35D12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39" creationId="{52298F62-B44A-4454-8942-CF4895020F14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40" creationId="{8BA4D955-B4CE-4302-BE6B-1591C0C667F4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41" creationId="{C27C2CE8-FAA9-45B1-B57F-6BD0AAE9AE56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45" creationId="{B551354B-1CD9-4278-A712-D4242FD6522D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46" creationId="{9493EEBF-B98A-49CE-BB31-025C7F2000F4}"/>
          </ac:picMkLst>
        </pc:picChg>
        <pc:picChg chg="mod topLvl">
          <ac:chgData name="Teresa Binks" userId="a2738410-2879-48a2-8c35-a24676bdb606" providerId="ADAL" clId="{883A6623-E847-4FB7-AE3E-F38B3D87149F}" dt="2019-05-01T12:33:46.166" v="402" actId="164"/>
          <ac:picMkLst>
            <pc:docMk/>
            <pc:sldMk cId="876542464" sldId="396"/>
            <ac:picMk id="47" creationId="{E7A870F3-E2B1-4D53-9E27-24711C586F63}"/>
          </ac:picMkLst>
        </pc:picChg>
        <pc:picChg chg="add mod">
          <ac:chgData name="Teresa Binks" userId="a2738410-2879-48a2-8c35-a24676bdb606" providerId="ADAL" clId="{883A6623-E847-4FB7-AE3E-F38B3D87149F}" dt="2019-05-01T12:38:43.012" v="439" actId="1076"/>
          <ac:picMkLst>
            <pc:docMk/>
            <pc:sldMk cId="876542464" sldId="396"/>
            <ac:picMk id="64" creationId="{882BD08F-B6C9-4BDA-93EB-61E28DFB69DF}"/>
          </ac:picMkLst>
        </pc:picChg>
        <pc:picChg chg="mod topLvl">
          <ac:chgData name="Teresa Binks" userId="a2738410-2879-48a2-8c35-a24676bdb606" providerId="ADAL" clId="{883A6623-E847-4FB7-AE3E-F38B3D87149F}" dt="2019-05-01T12:39:51.241" v="445" actId="164"/>
          <ac:picMkLst>
            <pc:docMk/>
            <pc:sldMk cId="876542464" sldId="396"/>
            <ac:picMk id="142" creationId="{850859BB-281D-46D3-88F2-EE98CC6F8B1E}"/>
          </ac:picMkLst>
        </pc:picChg>
        <pc:picChg chg="mod topLvl">
          <ac:chgData name="Teresa Binks" userId="a2738410-2879-48a2-8c35-a24676bdb606" providerId="ADAL" clId="{883A6623-E847-4FB7-AE3E-F38B3D87149F}" dt="2019-05-01T12:39:51.241" v="445" actId="164"/>
          <ac:picMkLst>
            <pc:docMk/>
            <pc:sldMk cId="876542464" sldId="396"/>
            <ac:picMk id="143" creationId="{6DADE853-BBA9-4D2B-AC57-5D3C145BF7E9}"/>
          </ac:picMkLst>
        </pc:picChg>
        <pc:picChg chg="del mod topLvl">
          <ac:chgData name="Teresa Binks" userId="a2738410-2879-48a2-8c35-a24676bdb606" providerId="ADAL" clId="{883A6623-E847-4FB7-AE3E-F38B3D87149F}" dt="2019-05-01T12:40:00.547" v="448" actId="478"/>
          <ac:picMkLst>
            <pc:docMk/>
            <pc:sldMk cId="876542464" sldId="396"/>
            <ac:picMk id="183" creationId="{68CFE4C7-A08E-4CD9-A147-04413DF96F19}"/>
          </ac:picMkLst>
        </pc:picChg>
        <pc:picChg chg="del mod topLvl">
          <ac:chgData name="Teresa Binks" userId="a2738410-2879-48a2-8c35-a24676bdb606" providerId="ADAL" clId="{883A6623-E847-4FB7-AE3E-F38B3D87149F}" dt="2019-05-01T12:40:02.646" v="449" actId="478"/>
          <ac:picMkLst>
            <pc:docMk/>
            <pc:sldMk cId="876542464" sldId="396"/>
            <ac:picMk id="184" creationId="{E3A55CB1-98EF-48B7-B7A4-90DBA850B281}"/>
          </ac:picMkLst>
        </pc:picChg>
        <pc:picChg chg="mod topLvl">
          <ac:chgData name="Teresa Binks" userId="a2738410-2879-48a2-8c35-a24676bdb606" providerId="ADAL" clId="{883A6623-E847-4FB7-AE3E-F38B3D87149F}" dt="2019-05-01T12:41:51.979" v="477" actId="164"/>
          <ac:picMkLst>
            <pc:docMk/>
            <pc:sldMk cId="876542464" sldId="396"/>
            <ac:picMk id="193" creationId="{C2C413CC-20E5-4BEC-9C8F-F769C70BCEC0}"/>
          </ac:picMkLst>
        </pc:picChg>
        <pc:picChg chg="mod topLvl">
          <ac:chgData name="Teresa Binks" userId="a2738410-2879-48a2-8c35-a24676bdb606" providerId="ADAL" clId="{883A6623-E847-4FB7-AE3E-F38B3D87149F}" dt="2019-05-01T12:41:51.979" v="477" actId="164"/>
          <ac:picMkLst>
            <pc:docMk/>
            <pc:sldMk cId="876542464" sldId="396"/>
            <ac:picMk id="194" creationId="{AF352245-9F57-430D-A322-C6B3C3B2ADD8}"/>
          </ac:picMkLst>
        </pc:picChg>
        <pc:picChg chg="mod topLvl">
          <ac:chgData name="Teresa Binks" userId="a2738410-2879-48a2-8c35-a24676bdb606" providerId="ADAL" clId="{883A6623-E847-4FB7-AE3E-F38B3D87149F}" dt="2019-05-01T12:41:51.979" v="477" actId="164"/>
          <ac:picMkLst>
            <pc:docMk/>
            <pc:sldMk cId="876542464" sldId="396"/>
            <ac:picMk id="197" creationId="{28F7A955-06BB-42A1-AB83-D6A61E5502C2}"/>
          </ac:picMkLst>
        </pc:picChg>
        <pc:picChg chg="mod topLvl">
          <ac:chgData name="Teresa Binks" userId="a2738410-2879-48a2-8c35-a24676bdb606" providerId="ADAL" clId="{883A6623-E847-4FB7-AE3E-F38B3D87149F}" dt="2019-05-01T12:41:51.979" v="477" actId="164"/>
          <ac:picMkLst>
            <pc:docMk/>
            <pc:sldMk cId="876542464" sldId="396"/>
            <ac:picMk id="198" creationId="{D8777520-170A-49E8-A1C4-F2399FBA5346}"/>
          </ac:picMkLst>
        </pc:picChg>
        <pc:cxnChg chg="mod">
          <ac:chgData name="Teresa Binks" userId="a2738410-2879-48a2-8c35-a24676bdb606" providerId="ADAL" clId="{883A6623-E847-4FB7-AE3E-F38B3D87149F}" dt="2019-05-01T12:33:36.808" v="400" actId="478"/>
          <ac:cxnSpMkLst>
            <pc:docMk/>
            <pc:sldMk cId="876542464" sldId="396"/>
            <ac:cxnSpMk id="51" creationId="{2FB065B9-3F04-450B-BD69-CD517789051A}"/>
          </ac:cxnSpMkLst>
        </pc:cxnChg>
        <pc:cxnChg chg="del mod">
          <ac:chgData name="Teresa Binks" userId="a2738410-2879-48a2-8c35-a24676bdb606" providerId="ADAL" clId="{883A6623-E847-4FB7-AE3E-F38B3D87149F}" dt="2019-05-01T12:33:24.899" v="396" actId="478"/>
          <ac:cxnSpMkLst>
            <pc:docMk/>
            <pc:sldMk cId="876542464" sldId="396"/>
            <ac:cxnSpMk id="52" creationId="{67281152-4B42-4DD0-956C-2A714C6FAA17}"/>
          </ac:cxnSpMkLst>
        </pc:cxnChg>
        <pc:cxnChg chg="del mod">
          <ac:chgData name="Teresa Binks" userId="a2738410-2879-48a2-8c35-a24676bdb606" providerId="ADAL" clId="{883A6623-E847-4FB7-AE3E-F38B3D87149F}" dt="2019-05-01T12:33:02.353" v="393" actId="478"/>
          <ac:cxnSpMkLst>
            <pc:docMk/>
            <pc:sldMk cId="876542464" sldId="396"/>
            <ac:cxnSpMk id="56" creationId="{F103389A-F5B4-4AAA-986B-729B4C2AA685}"/>
          </ac:cxnSpMkLst>
        </pc:cxnChg>
        <pc:cxnChg chg="del mod topLvl">
          <ac:chgData name="Teresa Binks" userId="a2738410-2879-48a2-8c35-a24676bdb606" providerId="ADAL" clId="{883A6623-E847-4FB7-AE3E-F38B3D87149F}" dt="2019-05-01T12:33:35.584" v="399" actId="478"/>
          <ac:cxnSpMkLst>
            <pc:docMk/>
            <pc:sldMk cId="876542464" sldId="396"/>
            <ac:cxnSpMk id="57" creationId="{8D42E45B-0E75-4228-830B-88417F6EB185}"/>
          </ac:cxnSpMkLst>
        </pc:cxnChg>
        <pc:cxnChg chg="mod">
          <ac:chgData name="Teresa Binks" userId="a2738410-2879-48a2-8c35-a24676bdb606" providerId="ADAL" clId="{883A6623-E847-4FB7-AE3E-F38B3D87149F}" dt="2019-05-01T12:33:37.665" v="401" actId="478"/>
          <ac:cxnSpMkLst>
            <pc:docMk/>
            <pc:sldMk cId="876542464" sldId="396"/>
            <ac:cxnSpMk id="61" creationId="{323A3B84-851F-47DE-9C05-C372DC170399}"/>
          </ac:cxnSpMkLst>
        </pc:cxnChg>
        <pc:cxnChg chg="mod">
          <ac:chgData name="Teresa Binks" userId="a2738410-2879-48a2-8c35-a24676bdb606" providerId="ADAL" clId="{883A6623-E847-4FB7-AE3E-F38B3D87149F}" dt="2019-05-01T12:33:37.665" v="401" actId="478"/>
          <ac:cxnSpMkLst>
            <pc:docMk/>
            <pc:sldMk cId="876542464" sldId="396"/>
            <ac:cxnSpMk id="62" creationId="{274EF4C2-0762-4C37-A77D-79C084D09C72}"/>
          </ac:cxnSpMkLst>
        </pc:cxnChg>
      </pc:sldChg>
      <pc:sldChg chg="addSp delSp modSp add">
        <pc:chgData name="Teresa Binks" userId="a2738410-2879-48a2-8c35-a24676bdb606" providerId="ADAL" clId="{883A6623-E847-4FB7-AE3E-F38B3D87149F}" dt="2019-05-01T12:43:26.741" v="485" actId="478"/>
        <pc:sldMkLst>
          <pc:docMk/>
          <pc:sldMk cId="1925897025" sldId="397"/>
        </pc:sldMkLst>
        <pc:spChg chg="del">
          <ac:chgData name="Teresa Binks" userId="a2738410-2879-48a2-8c35-a24676bdb606" providerId="ADAL" clId="{883A6623-E847-4FB7-AE3E-F38B3D87149F}" dt="2019-05-01T12:43:24.217" v="483" actId="478"/>
          <ac:spMkLst>
            <pc:docMk/>
            <pc:sldMk cId="1925897025" sldId="397"/>
            <ac:spMk id="5" creationId="{73B86434-EE4C-4EA1-A081-192B0166D04F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6" creationId="{34270849-C784-4C43-ABF7-35DA0A471763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27" creationId="{740550BA-772C-464A-8080-5F63C597F51A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32" creationId="{76152B96-3B4E-42FD-98BE-602C7C7D766D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139" creationId="{FCB3A7F9-816A-4FD4-B09E-1029A7F49DED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151" creationId="{54DDF4AA-BDC6-4FCA-AB8C-56D6FC0E8F40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152" creationId="{8B8D760F-6FB3-4B31-B1D2-F9D4005F3F70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164" creationId="{2513D7DD-735F-4C62-BE68-7A4421CE0F1C}"/>
          </ac:spMkLst>
        </pc:spChg>
        <pc:spChg chg="mod topLvl">
          <ac:chgData name="Teresa Binks" userId="a2738410-2879-48a2-8c35-a24676bdb606" providerId="ADAL" clId="{883A6623-E847-4FB7-AE3E-F38B3D87149F}" dt="2019-05-01T12:43:11.799" v="481" actId="165"/>
          <ac:spMkLst>
            <pc:docMk/>
            <pc:sldMk cId="1925897025" sldId="397"/>
            <ac:spMk id="165" creationId="{EB1DAE2D-4264-4591-8984-3C8E271A879E}"/>
          </ac:spMkLst>
        </pc:spChg>
        <pc:spChg chg="del">
          <ac:chgData name="Teresa Binks" userId="a2738410-2879-48a2-8c35-a24676bdb606" providerId="ADAL" clId="{883A6623-E847-4FB7-AE3E-F38B3D87149F}" dt="2019-05-01T12:43:26.741" v="485" actId="478"/>
          <ac:spMkLst>
            <pc:docMk/>
            <pc:sldMk cId="1925897025" sldId="397"/>
            <ac:spMk id="176" creationId="{456899DA-9EF3-43F2-BB4D-3B204A2E50F3}"/>
          </ac:spMkLst>
        </pc:spChg>
        <pc:spChg chg="mod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180" creationId="{9CE90F94-2BCD-4DC4-8FB5-EB2F9EFD0903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189" creationId="{EDA49691-1995-4BDF-B0E5-EDD98A8222AF}"/>
          </ac:spMkLst>
        </pc:spChg>
        <pc:spChg chg="mod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195" creationId="{5AD7709C-AD7F-4E17-A40E-04101EA54E16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196" creationId="{3E531111-84D4-446D-965D-751F65A1C9E3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199" creationId="{E1D9C93A-9234-42E8-9FFF-858A40DC7674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200" creationId="{FA4A4DC4-1A11-4E22-BE05-79D2417AC221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201" creationId="{AB9CA69E-27AC-4B35-9EE4-051FB53EEE51}"/>
          </ac:spMkLst>
        </pc:spChg>
        <pc:spChg chg="mod topLvl">
          <ac:chgData name="Teresa Binks" userId="a2738410-2879-48a2-8c35-a24676bdb606" providerId="ADAL" clId="{883A6623-E847-4FB7-AE3E-F38B3D87149F}" dt="2019-05-01T12:43:17.195" v="482" actId="164"/>
          <ac:spMkLst>
            <pc:docMk/>
            <pc:sldMk cId="1925897025" sldId="397"/>
            <ac:spMk id="202" creationId="{B1FB100B-6CA6-40E4-8BEB-C0D739C4C549}"/>
          </ac:spMkLst>
        </pc:spChg>
        <pc:grpChg chg="add del mod">
          <ac:chgData name="Teresa Binks" userId="a2738410-2879-48a2-8c35-a24676bdb606" providerId="ADAL" clId="{883A6623-E847-4FB7-AE3E-F38B3D87149F}" dt="2019-05-01T12:43:26.240" v="484" actId="478"/>
          <ac:grpSpMkLst>
            <pc:docMk/>
            <pc:sldMk cId="1925897025" sldId="397"/>
            <ac:grpSpMk id="2" creationId="{C7647775-6A0C-4119-865C-8DCA8D63C1F6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0" creationId="{72EE1BF4-1D68-4081-97E9-E4E75F47C0AB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28" creationId="{641C7220-7BE9-4008-8195-95C55649F067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31" creationId="{180209FD-A318-457B-8134-78CDB8B53292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63" creationId="{686FF8C8-0EC0-4EE8-A9E3-54C401353697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36" creationId="{DBF195BE-56B9-44D2-AB40-077D6BE485B6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40" creationId="{11E39CC1-59A0-4590-8329-7EF0CD4B8A2C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41" creationId="{1246C258-F0AD-4278-A7C5-163BB84582A6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50" creationId="{DA570148-BA4B-4AF7-B157-234192C3C81C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53" creationId="{2531DB3A-4EE5-4873-9327-8DB6AAB5CE9C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54" creationId="{7E235B14-C7EE-40EC-A99B-AD01829C4EA6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63" creationId="{B9D24AB7-DC96-4DBF-8889-1F713E484FA3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66" creationId="{9FC4671A-CCDF-46BA-B923-B2C22666411D}"/>
          </ac:grpSpMkLst>
        </pc:grpChg>
        <pc:grpChg chg="mod topLv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67" creationId="{43A7DBE8-D4B5-4923-8015-3579A4035C49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78" creationId="{2A4F6C42-B29D-45C0-B083-A090CFCD6AA9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181" creationId="{697557EC-1447-4B7A-A708-04FB895CFC28}"/>
          </ac:grpSpMkLst>
        </pc:grpChg>
        <pc:grpChg chg="del">
          <ac:chgData name="Teresa Binks" userId="a2738410-2879-48a2-8c35-a24676bdb606" providerId="ADAL" clId="{883A6623-E847-4FB7-AE3E-F38B3D87149F}" dt="2019-05-01T12:43:11.799" v="481" actId="165"/>
          <ac:grpSpMkLst>
            <pc:docMk/>
            <pc:sldMk cId="1925897025" sldId="397"/>
            <ac:grpSpMk id="203" creationId="{CEF1F20F-9A57-4904-830D-82250BC18BC2}"/>
          </ac:grpSpMkLst>
        </pc:grp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33" creationId="{7D2BD44D-9473-4725-93D1-263F6EB828C3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34" creationId="{7A6BCDA5-29AC-4C50-A1C7-1A30C471FF2F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35" creationId="{EE446762-EAB5-412A-A414-21283F76BD0A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38" creationId="{C2A335DF-7D4E-4193-BFD3-6F7B45D35D12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39" creationId="{52298F62-B44A-4454-8942-CF4895020F14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40" creationId="{8BA4D955-B4CE-4302-BE6B-1591C0C667F4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41" creationId="{C27C2CE8-FAA9-45B1-B57F-6BD0AAE9AE56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45" creationId="{B551354B-1CD9-4278-A712-D4242FD6522D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46" creationId="{9493EEBF-B98A-49CE-BB31-025C7F2000F4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47" creationId="{E7A870F3-E2B1-4D53-9E27-24711C586F63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42" creationId="{850859BB-281D-46D3-88F2-EE98CC6F8B1E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43" creationId="{6DADE853-BBA9-4D2B-AC57-5D3C145BF7E9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55" creationId="{B5F5A7E1-903E-4591-8224-6E82356E7CEA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56" creationId="{9F75C6D5-1568-41FC-A132-ECCF5C71F285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68" creationId="{86816243-9548-4424-B1A9-F42861BC3F4A}"/>
          </ac:picMkLst>
        </pc:picChg>
        <pc:picChg chg="mod topLvl">
          <ac:chgData name="Teresa Binks" userId="a2738410-2879-48a2-8c35-a24676bdb606" providerId="ADAL" clId="{883A6623-E847-4FB7-AE3E-F38B3D87149F}" dt="2019-05-01T12:43:11.799" v="481" actId="165"/>
          <ac:picMkLst>
            <pc:docMk/>
            <pc:sldMk cId="1925897025" sldId="397"/>
            <ac:picMk id="169" creationId="{51479DD1-240E-4031-860D-84A82567E87A}"/>
          </ac:picMkLst>
        </pc:picChg>
        <pc:picChg chg="mod topLvl">
          <ac:chgData name="Teresa Binks" userId="a2738410-2879-48a2-8c35-a24676bdb606" providerId="ADAL" clId="{883A6623-E847-4FB7-AE3E-F38B3D87149F}" dt="2019-05-01T12:43:17.195" v="482" actId="164"/>
          <ac:picMkLst>
            <pc:docMk/>
            <pc:sldMk cId="1925897025" sldId="397"/>
            <ac:picMk id="190" creationId="{D745CDF6-5952-4437-B306-124F43C9183F}"/>
          </ac:picMkLst>
        </pc:picChg>
        <pc:picChg chg="mod topLvl">
          <ac:chgData name="Teresa Binks" userId="a2738410-2879-48a2-8c35-a24676bdb606" providerId="ADAL" clId="{883A6623-E847-4FB7-AE3E-F38B3D87149F}" dt="2019-05-01T12:43:17.195" v="482" actId="164"/>
          <ac:picMkLst>
            <pc:docMk/>
            <pc:sldMk cId="1925897025" sldId="397"/>
            <ac:picMk id="193" creationId="{C2C413CC-20E5-4BEC-9C8F-F769C70BCEC0}"/>
          </ac:picMkLst>
        </pc:picChg>
        <pc:picChg chg="mod topLvl">
          <ac:chgData name="Teresa Binks" userId="a2738410-2879-48a2-8c35-a24676bdb606" providerId="ADAL" clId="{883A6623-E847-4FB7-AE3E-F38B3D87149F}" dt="2019-05-01T12:43:17.195" v="482" actId="164"/>
          <ac:picMkLst>
            <pc:docMk/>
            <pc:sldMk cId="1925897025" sldId="397"/>
            <ac:picMk id="194" creationId="{AF352245-9F57-430D-A322-C6B3C3B2ADD8}"/>
          </ac:picMkLst>
        </pc:picChg>
        <pc:picChg chg="mod topLvl">
          <ac:chgData name="Teresa Binks" userId="a2738410-2879-48a2-8c35-a24676bdb606" providerId="ADAL" clId="{883A6623-E847-4FB7-AE3E-F38B3D87149F}" dt="2019-05-01T12:43:17.195" v="482" actId="164"/>
          <ac:picMkLst>
            <pc:docMk/>
            <pc:sldMk cId="1925897025" sldId="397"/>
            <ac:picMk id="197" creationId="{28F7A955-06BB-42A1-AB83-D6A61E5502C2}"/>
          </ac:picMkLst>
        </pc:picChg>
        <pc:picChg chg="mod topLvl">
          <ac:chgData name="Teresa Binks" userId="a2738410-2879-48a2-8c35-a24676bdb606" providerId="ADAL" clId="{883A6623-E847-4FB7-AE3E-F38B3D87149F}" dt="2019-05-01T12:43:17.195" v="482" actId="164"/>
          <ac:picMkLst>
            <pc:docMk/>
            <pc:sldMk cId="1925897025" sldId="397"/>
            <ac:picMk id="198" creationId="{D8777520-170A-49E8-A1C4-F2399FBA5346}"/>
          </ac:picMkLst>
        </pc:picChg>
      </pc:sldChg>
      <pc:sldChg chg="delSp add">
        <pc:chgData name="Teresa Binks" userId="a2738410-2879-48a2-8c35-a24676bdb606" providerId="ADAL" clId="{883A6623-E847-4FB7-AE3E-F38B3D87149F}" dt="2019-05-01T12:43:57.375" v="487" actId="478"/>
        <pc:sldMkLst>
          <pc:docMk/>
          <pc:sldMk cId="4010556097" sldId="398"/>
        </pc:sldMkLst>
        <pc:spChg chg="del">
          <ac:chgData name="Teresa Binks" userId="a2738410-2879-48a2-8c35-a24676bdb606" providerId="ADAL" clId="{883A6623-E847-4FB7-AE3E-F38B3D87149F}" dt="2019-05-01T12:43:57.375" v="487" actId="478"/>
          <ac:spMkLst>
            <pc:docMk/>
            <pc:sldMk cId="4010556097" sldId="398"/>
            <ac:spMk id="151" creationId="{54DDF4AA-BDC6-4FCA-AB8C-56D6FC0E8F40}"/>
          </ac:spMkLst>
        </pc:spChg>
        <pc:spChg chg="del">
          <ac:chgData name="Teresa Binks" userId="a2738410-2879-48a2-8c35-a24676bdb606" providerId="ADAL" clId="{883A6623-E847-4FB7-AE3E-F38B3D87149F}" dt="2019-05-01T12:43:57.375" v="487" actId="478"/>
          <ac:spMkLst>
            <pc:docMk/>
            <pc:sldMk cId="4010556097" sldId="398"/>
            <ac:spMk id="152" creationId="{8B8D760F-6FB3-4B31-B1D2-F9D4005F3F70}"/>
          </ac:spMkLst>
        </pc:spChg>
        <pc:spChg chg="del">
          <ac:chgData name="Teresa Binks" userId="a2738410-2879-48a2-8c35-a24676bdb606" providerId="ADAL" clId="{883A6623-E847-4FB7-AE3E-F38B3D87149F}" dt="2019-05-01T12:43:57.375" v="487" actId="478"/>
          <ac:spMkLst>
            <pc:docMk/>
            <pc:sldMk cId="4010556097" sldId="398"/>
            <ac:spMk id="164" creationId="{2513D7DD-735F-4C62-BE68-7A4421CE0F1C}"/>
          </ac:spMkLst>
        </pc:spChg>
        <pc:spChg chg="del">
          <ac:chgData name="Teresa Binks" userId="a2738410-2879-48a2-8c35-a24676bdb606" providerId="ADAL" clId="{883A6623-E847-4FB7-AE3E-F38B3D87149F}" dt="2019-05-01T12:43:57.375" v="487" actId="478"/>
          <ac:spMkLst>
            <pc:docMk/>
            <pc:sldMk cId="4010556097" sldId="398"/>
            <ac:spMk id="165" creationId="{EB1DAE2D-4264-4591-8984-3C8E271A879E}"/>
          </ac:spMkLst>
        </pc:spChg>
        <pc:grpChg chg="del">
          <ac:chgData name="Teresa Binks" userId="a2738410-2879-48a2-8c35-a24676bdb606" providerId="ADAL" clId="{883A6623-E847-4FB7-AE3E-F38B3D87149F}" dt="2019-05-01T12:43:57.375" v="487" actId="478"/>
          <ac:grpSpMkLst>
            <pc:docMk/>
            <pc:sldMk cId="4010556097" sldId="398"/>
            <ac:grpSpMk id="153" creationId="{2531DB3A-4EE5-4873-9327-8DB6AAB5CE9C}"/>
          </ac:grpSpMkLst>
        </pc:grpChg>
        <pc:grpChg chg="del">
          <ac:chgData name="Teresa Binks" userId="a2738410-2879-48a2-8c35-a24676bdb606" providerId="ADAL" clId="{883A6623-E847-4FB7-AE3E-F38B3D87149F}" dt="2019-05-01T12:43:57.375" v="487" actId="478"/>
          <ac:grpSpMkLst>
            <pc:docMk/>
            <pc:sldMk cId="4010556097" sldId="398"/>
            <ac:grpSpMk id="154" creationId="{7E235B14-C7EE-40EC-A99B-AD01829C4EA6}"/>
          </ac:grpSpMkLst>
        </pc:grpChg>
        <pc:grpChg chg="del">
          <ac:chgData name="Teresa Binks" userId="a2738410-2879-48a2-8c35-a24676bdb606" providerId="ADAL" clId="{883A6623-E847-4FB7-AE3E-F38B3D87149F}" dt="2019-05-01T12:43:57.375" v="487" actId="478"/>
          <ac:grpSpMkLst>
            <pc:docMk/>
            <pc:sldMk cId="4010556097" sldId="398"/>
            <ac:grpSpMk id="166" creationId="{9FC4671A-CCDF-46BA-B923-B2C22666411D}"/>
          </ac:grpSpMkLst>
        </pc:grpChg>
        <pc:grpChg chg="del">
          <ac:chgData name="Teresa Binks" userId="a2738410-2879-48a2-8c35-a24676bdb606" providerId="ADAL" clId="{883A6623-E847-4FB7-AE3E-F38B3D87149F}" dt="2019-05-01T12:43:57.375" v="487" actId="478"/>
          <ac:grpSpMkLst>
            <pc:docMk/>
            <pc:sldMk cId="4010556097" sldId="398"/>
            <ac:grpSpMk id="167" creationId="{43A7DBE8-D4B5-4923-8015-3579A4035C49}"/>
          </ac:grpSpMkLst>
        </pc:grpChg>
        <pc:picChg chg="del">
          <ac:chgData name="Teresa Binks" userId="a2738410-2879-48a2-8c35-a24676bdb606" providerId="ADAL" clId="{883A6623-E847-4FB7-AE3E-F38B3D87149F}" dt="2019-05-01T12:43:57.375" v="487" actId="478"/>
          <ac:picMkLst>
            <pc:docMk/>
            <pc:sldMk cId="4010556097" sldId="398"/>
            <ac:picMk id="155" creationId="{B5F5A7E1-903E-4591-8224-6E82356E7CEA}"/>
          </ac:picMkLst>
        </pc:picChg>
        <pc:picChg chg="del">
          <ac:chgData name="Teresa Binks" userId="a2738410-2879-48a2-8c35-a24676bdb606" providerId="ADAL" clId="{883A6623-E847-4FB7-AE3E-F38B3D87149F}" dt="2019-05-01T12:43:57.375" v="487" actId="478"/>
          <ac:picMkLst>
            <pc:docMk/>
            <pc:sldMk cId="4010556097" sldId="398"/>
            <ac:picMk id="156" creationId="{9F75C6D5-1568-41FC-A132-ECCF5C71F285}"/>
          </ac:picMkLst>
        </pc:picChg>
        <pc:picChg chg="del">
          <ac:chgData name="Teresa Binks" userId="a2738410-2879-48a2-8c35-a24676bdb606" providerId="ADAL" clId="{883A6623-E847-4FB7-AE3E-F38B3D87149F}" dt="2019-05-01T12:43:57.375" v="487" actId="478"/>
          <ac:picMkLst>
            <pc:docMk/>
            <pc:sldMk cId="4010556097" sldId="398"/>
            <ac:picMk id="168" creationId="{86816243-9548-4424-B1A9-F42861BC3F4A}"/>
          </ac:picMkLst>
        </pc:picChg>
        <pc:picChg chg="del">
          <ac:chgData name="Teresa Binks" userId="a2738410-2879-48a2-8c35-a24676bdb606" providerId="ADAL" clId="{883A6623-E847-4FB7-AE3E-F38B3D87149F}" dt="2019-05-01T12:43:57.375" v="487" actId="478"/>
          <ac:picMkLst>
            <pc:docMk/>
            <pc:sldMk cId="4010556097" sldId="398"/>
            <ac:picMk id="169" creationId="{51479DD1-240E-4031-860D-84A82567E87A}"/>
          </ac:picMkLst>
        </pc:picChg>
      </pc:sldChg>
      <pc:sldChg chg="delSp add">
        <pc:chgData name="Teresa Binks" userId="a2738410-2879-48a2-8c35-a24676bdb606" providerId="ADAL" clId="{883A6623-E847-4FB7-AE3E-F38B3D87149F}" dt="2019-05-01T12:44:16.023" v="489" actId="478"/>
        <pc:sldMkLst>
          <pc:docMk/>
          <pc:sldMk cId="3437140981" sldId="399"/>
        </pc:sldMkLst>
        <pc:spChg chg="del">
          <ac:chgData name="Teresa Binks" userId="a2738410-2879-48a2-8c35-a24676bdb606" providerId="ADAL" clId="{883A6623-E847-4FB7-AE3E-F38B3D87149F}" dt="2019-05-01T12:44:16.023" v="489" actId="478"/>
          <ac:spMkLst>
            <pc:docMk/>
            <pc:sldMk cId="3437140981" sldId="399"/>
            <ac:spMk id="138" creationId="{DC982734-6886-45DE-B16D-5FF7C27B02E1}"/>
          </ac:spMkLst>
        </pc:spChg>
        <pc:spChg chg="del">
          <ac:chgData name="Teresa Binks" userId="a2738410-2879-48a2-8c35-a24676bdb606" providerId="ADAL" clId="{883A6623-E847-4FB7-AE3E-F38B3D87149F}" dt="2019-05-01T12:44:16.023" v="489" actId="478"/>
          <ac:spMkLst>
            <pc:docMk/>
            <pc:sldMk cId="3437140981" sldId="399"/>
            <ac:spMk id="139" creationId="{FCB3A7F9-816A-4FD4-B09E-1029A7F49DED}"/>
          </ac:spMkLst>
        </pc:spChg>
        <pc:grpChg chg="del">
          <ac:chgData name="Teresa Binks" userId="a2738410-2879-48a2-8c35-a24676bdb606" providerId="ADAL" clId="{883A6623-E847-4FB7-AE3E-F38B3D87149F}" dt="2019-05-01T12:44:16.023" v="489" actId="478"/>
          <ac:grpSpMkLst>
            <pc:docMk/>
            <pc:sldMk cId="3437140981" sldId="399"/>
            <ac:grpSpMk id="140" creationId="{11E39CC1-59A0-4590-8329-7EF0CD4B8A2C}"/>
          </ac:grpSpMkLst>
        </pc:grpChg>
        <pc:grpChg chg="del">
          <ac:chgData name="Teresa Binks" userId="a2738410-2879-48a2-8c35-a24676bdb606" providerId="ADAL" clId="{883A6623-E847-4FB7-AE3E-F38B3D87149F}" dt="2019-05-01T12:44:16.023" v="489" actId="478"/>
          <ac:grpSpMkLst>
            <pc:docMk/>
            <pc:sldMk cId="3437140981" sldId="399"/>
            <ac:grpSpMk id="141" creationId="{1246C258-F0AD-4278-A7C5-163BB84582A6}"/>
          </ac:grpSpMkLst>
        </pc:grpChg>
        <pc:picChg chg="del">
          <ac:chgData name="Teresa Binks" userId="a2738410-2879-48a2-8c35-a24676bdb606" providerId="ADAL" clId="{883A6623-E847-4FB7-AE3E-F38B3D87149F}" dt="2019-05-01T12:44:16.023" v="489" actId="478"/>
          <ac:picMkLst>
            <pc:docMk/>
            <pc:sldMk cId="3437140981" sldId="399"/>
            <ac:picMk id="142" creationId="{850859BB-281D-46D3-88F2-EE98CC6F8B1E}"/>
          </ac:picMkLst>
        </pc:picChg>
        <pc:picChg chg="del">
          <ac:chgData name="Teresa Binks" userId="a2738410-2879-48a2-8c35-a24676bdb606" providerId="ADAL" clId="{883A6623-E847-4FB7-AE3E-F38B3D87149F}" dt="2019-05-01T12:44:16.023" v="489" actId="478"/>
          <ac:picMkLst>
            <pc:docMk/>
            <pc:sldMk cId="3437140981" sldId="399"/>
            <ac:picMk id="143" creationId="{6DADE853-BBA9-4D2B-AC57-5D3C145BF7E9}"/>
          </ac:picMkLst>
        </pc:picChg>
      </pc:sldChg>
      <pc:sldChg chg="addSp delSp modSp add">
        <pc:chgData name="Teresa Binks" userId="a2738410-2879-48a2-8c35-a24676bdb606" providerId="ADAL" clId="{883A6623-E847-4FB7-AE3E-F38B3D87149F}" dt="2019-05-01T12:50:03.412" v="499" actId="1076"/>
        <pc:sldMkLst>
          <pc:docMk/>
          <pc:sldMk cId="484730350" sldId="400"/>
        </pc:sldMkLst>
        <pc:spChg chg="del">
          <ac:chgData name="Teresa Binks" userId="a2738410-2879-48a2-8c35-a24676bdb606" providerId="ADAL" clId="{883A6623-E847-4FB7-AE3E-F38B3D87149F}" dt="2019-05-01T12:49:55.892" v="496" actId="478"/>
          <ac:spMkLst>
            <pc:docMk/>
            <pc:sldMk cId="484730350" sldId="400"/>
            <ac:spMk id="2" creationId="{B9FAEC72-7387-40F2-9798-9B56FAB1A47C}"/>
          </ac:spMkLst>
        </pc:spChg>
        <pc:picChg chg="add mod">
          <ac:chgData name="Teresa Binks" userId="a2738410-2879-48a2-8c35-a24676bdb606" providerId="ADAL" clId="{883A6623-E847-4FB7-AE3E-F38B3D87149F}" dt="2019-05-01T12:50:03.412" v="499" actId="1076"/>
          <ac:picMkLst>
            <pc:docMk/>
            <pc:sldMk cId="484730350" sldId="400"/>
            <ac:picMk id="4" creationId="{00C15BF6-B8E0-4E16-A1A3-EDE71E2BD260}"/>
          </ac:picMkLst>
        </pc:picChg>
      </pc:sldChg>
      <pc:sldChg chg="add">
        <pc:chgData name="Teresa Binks" userId="a2738410-2879-48a2-8c35-a24676bdb606" providerId="ADAL" clId="{883A6623-E847-4FB7-AE3E-F38B3D87149F}" dt="2019-05-01T12:50:22.623" v="500"/>
        <pc:sldMkLst>
          <pc:docMk/>
          <pc:sldMk cId="1834481094" sldId="401"/>
        </pc:sldMkLst>
      </pc:sldChg>
    </pc:docChg>
  </pc:docChgLst>
  <pc:docChgLst>
    <pc:chgData name="Teresa Binks" userId="a2738410-2879-48a2-8c35-a24676bdb606" providerId="ADAL" clId="{7488B27B-F22F-4731-8894-870268DE15D2}"/>
  </pc:docChgLst>
  <pc:docChgLst>
    <pc:chgData name="Teresa Binks" userId="a2738410-2879-48a2-8c35-a24676bdb606" providerId="ADAL" clId="{3F393A61-BEDE-4A2C-9448-C1509CDCEA3E}"/>
  </pc:docChgLst>
  <pc:docChgLst>
    <pc:chgData name="Teresa Binks" userId="a2738410-2879-48a2-8c35-a24676bdb606" providerId="ADAL" clId="{135B3DB1-9584-4759-AEB8-508C4C9427E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1ABC0-EE68-46E9-ACBC-5DAE205A01D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355F-A743-415A-B61D-0D77A31F3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5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1355F-A743-415A-B61D-0D77A31F32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5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EE2-8058-4C55-A2EA-C877C06C1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93BB-F4C3-48A8-8C34-DC41DA95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4E3-22CC-4A9C-B79D-9075C538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4E07-00D1-4BEB-9929-5CD081E4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399-BFED-4CC2-B105-8ACF32C3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0D5A-3D95-46AD-B5F6-62741B69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2269-AC9A-4265-8013-1D4799F2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BA65-299B-41C1-AAE2-B0D0E87E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E12F-B824-40DA-BF1D-D0E5AD17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34DC-7003-42EE-893A-E3B41B22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8DFAE-8056-42D0-9658-27BBA7FC1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24F18-8DD4-4004-9DF6-A28CFB41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D887-2A8F-40AC-BC02-F131A173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5269-4992-4C11-A625-25C9C07E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1CE9-DB79-4BB5-B452-7412B118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2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4682-2029-4E60-A116-2B3C493B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05"/>
            <a:ext cx="10515600" cy="58701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9E9D-6557-427B-8D38-9CC551DB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9B82-918A-42C2-B39F-160FA7ED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53F-974E-4B77-8FBD-30B68C7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1465-128C-481D-A1AA-78C4772D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C3CE8-E53C-4029-8DD8-5A19B01C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76FB5-88EF-48F7-BEBE-83D62463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4CE9-1949-42AC-B34F-09D8D64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1A0-613D-4C83-97B9-44E1FCFA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F0AE-11EC-4E37-8FE1-DA4C7C4E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0151-29B7-419C-AE68-AB743878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D694-9562-4104-88FF-8E761528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7191-58FB-495C-8930-A769B4B2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E9F-F1F0-45FE-A865-E750430C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D6FE-5CD1-4A15-84E4-8E244242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02A8-AFCA-4B8E-9FAD-98066C66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0474C-58F0-4213-B9D6-4F205C7C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18BB-6D0A-48D4-BA89-A2A629C6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10D1-42AE-4B7C-8E61-B2AC3523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B21-CA4E-4D26-9F7B-055FC12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253B-BD8D-45FF-A03E-DEEA2E27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7848F-4DAF-4BD2-93FE-42992F5A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C9EC2-1B07-4C93-A30F-2BFCCC2B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92F2D-CF3A-4DE4-B7E4-9C597E45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677E9-039C-4CE0-B4A9-BCEDD212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FB6D-7921-40EF-BC7D-9D13B726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1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DADA-9881-4DC4-A254-EB26A8E6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0957-F7EC-4DEE-AE96-D3DA65AB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1CBDC-3CFD-4740-BE6E-EF77C80C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0D3E-C7CC-4AC8-9944-84C1FDE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B030-5EC5-47AC-B868-E4081C3A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576F6-65C7-4336-87B5-D40F217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E022-6C59-4F53-BB05-2BEA4531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67724-6975-46C7-9005-FAE072C5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90226-D865-4EC3-8447-2C2CDFB9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31AC-6231-42C5-A69B-0285DE0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B99E-AA75-4096-997D-413B7C6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68B5-82B5-4A0F-BDBA-2809BAAF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03C41-A062-4641-B32C-90DE092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C5C4-911D-4F61-B7D0-B48C71B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5AA6-CB48-416D-9691-1D7DD7F6C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971D-A4C7-4244-B5F5-C6CDA31A94F6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D505-B328-4559-B314-F9C6E4F4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6FF8-AD02-48DE-9349-35E27D5E3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98BE-D09F-4EB3-BAD0-EB4DDD645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3.wdp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E3229E3-1051-4866-8431-BB8A008C1D77}"/>
              </a:ext>
            </a:extLst>
          </p:cNvPr>
          <p:cNvSpPr/>
          <p:nvPr/>
        </p:nvSpPr>
        <p:spPr>
          <a:xfrm>
            <a:off x="7062900" y="304514"/>
            <a:ext cx="944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E00E19-2B71-4046-90D5-2406F1E475D8}"/>
              </a:ext>
            </a:extLst>
          </p:cNvPr>
          <p:cNvSpPr/>
          <p:nvPr/>
        </p:nvSpPr>
        <p:spPr>
          <a:xfrm>
            <a:off x="7062900" y="4186516"/>
            <a:ext cx="9441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B04B42E-E704-40B8-B3CC-F02FE82ABBE1}"/>
              </a:ext>
            </a:extLst>
          </p:cNvPr>
          <p:cNvSpPr/>
          <p:nvPr/>
        </p:nvSpPr>
        <p:spPr>
          <a:xfrm>
            <a:off x="7062900" y="4684836"/>
            <a:ext cx="2650060" cy="186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Group Name:</a:t>
            </a:r>
          </a:p>
          <a:p>
            <a:r>
              <a:rPr lang="en-GB" sz="1200" dirty="0"/>
              <a:t>Users: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A0E500-FF68-4B4F-A1A8-CC82C8013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28174"/>
              </p:ext>
            </p:extLst>
          </p:nvPr>
        </p:nvGraphicFramePr>
        <p:xfrm>
          <a:off x="7062900" y="768543"/>
          <a:ext cx="4560140" cy="28092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60140">
                  <a:extLst>
                    <a:ext uri="{9D8B030D-6E8A-4147-A177-3AD203B41FA5}">
                      <a16:colId xmlns:a16="http://schemas.microsoft.com/office/drawing/2014/main" val="3427932628"/>
                    </a:ext>
                  </a:extLst>
                </a:gridCol>
              </a:tblGrid>
              <a:tr h="4682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86865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074046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127299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00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912198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552834"/>
                  </a:ext>
                </a:extLst>
              </a:tr>
            </a:tbl>
          </a:graphicData>
        </a:graphic>
      </p:graphicFrame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7B0D563-1EBE-4C0F-9B75-A0F258621F7B}"/>
              </a:ext>
            </a:extLst>
          </p:cNvPr>
          <p:cNvSpPr/>
          <p:nvPr/>
        </p:nvSpPr>
        <p:spPr>
          <a:xfrm>
            <a:off x="9846740" y="4684836"/>
            <a:ext cx="1823713" cy="186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Group Name:</a:t>
            </a:r>
          </a:p>
          <a:p>
            <a:r>
              <a:rPr lang="en-GB" sz="1200" dirty="0"/>
              <a:t>Users: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556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9EBD2-DA4D-4129-9541-BD7DAB538B0E}"/>
              </a:ext>
            </a:extLst>
          </p:cNvPr>
          <p:cNvGrpSpPr/>
          <p:nvPr/>
        </p:nvGrpSpPr>
        <p:grpSpPr>
          <a:xfrm>
            <a:off x="0" y="0"/>
            <a:ext cx="12192000" cy="2520000"/>
            <a:chOff x="0" y="3682534"/>
            <a:chExt cx="12192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04964-CD9B-4683-B598-3C087F9E6A07}"/>
                </a:ext>
              </a:extLst>
            </p:cNvPr>
            <p:cNvSpPr/>
            <p:nvPr/>
          </p:nvSpPr>
          <p:spPr>
            <a:xfrm>
              <a:off x="279400" y="5798151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</a:p>
          </p:txBody>
        </p:sp>
        <p:pic>
          <p:nvPicPr>
            <p:cNvPr id="15" name="Picture 2" descr="Image result for azure functions">
              <a:extLst>
                <a:ext uri="{FF2B5EF4-FFF2-40B4-BE49-F238E27FC236}">
                  <a16:creationId xmlns:a16="http://schemas.microsoft.com/office/drawing/2014/main" id="{81213DAD-04B8-4944-8658-6F10C29F0A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106234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3C44A2-F68F-4CA3-A753-891FF49A6A07}"/>
                </a:ext>
              </a:extLst>
            </p:cNvPr>
            <p:cNvSpPr/>
            <p:nvPr/>
          </p:nvSpPr>
          <p:spPr>
            <a:xfrm>
              <a:off x="0" y="3682534"/>
              <a:ext cx="12192000" cy="252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2" descr="Image result for azure functions">
              <a:extLst>
                <a:ext uri="{FF2B5EF4-FFF2-40B4-BE49-F238E27FC236}">
                  <a16:creationId xmlns:a16="http://schemas.microsoft.com/office/drawing/2014/main" id="{4BE37937-0402-4CE8-9AE1-64D1D0EEE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2511861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azure functions">
              <a:extLst>
                <a:ext uri="{FF2B5EF4-FFF2-40B4-BE49-F238E27FC236}">
                  <a16:creationId xmlns:a16="http://schemas.microsoft.com/office/drawing/2014/main" id="{B8CE7938-F069-4F64-9DDF-217C08B18A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4917488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azure functions">
              <a:extLst>
                <a:ext uri="{FF2B5EF4-FFF2-40B4-BE49-F238E27FC236}">
                  <a16:creationId xmlns:a16="http://schemas.microsoft.com/office/drawing/2014/main" id="{9E975C57-54C4-4F12-83A8-C99C0467F4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7323115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azure functions">
              <a:extLst>
                <a:ext uri="{FF2B5EF4-FFF2-40B4-BE49-F238E27FC236}">
                  <a16:creationId xmlns:a16="http://schemas.microsoft.com/office/drawing/2014/main" id="{1029094D-8AFE-4862-9A65-655A7CDC1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9728742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820976-877D-4370-8D54-4E4A87C5B8BF}"/>
              </a:ext>
            </a:extLst>
          </p:cNvPr>
          <p:cNvGrpSpPr/>
          <p:nvPr/>
        </p:nvGrpSpPr>
        <p:grpSpPr>
          <a:xfrm>
            <a:off x="0" y="2515727"/>
            <a:ext cx="12192000" cy="2520000"/>
            <a:chOff x="0" y="3682534"/>
            <a:chExt cx="12192000" cy="252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AACF2C-4DE2-4011-80C4-670CA3492F0F}"/>
                </a:ext>
              </a:extLst>
            </p:cNvPr>
            <p:cNvSpPr/>
            <p:nvPr/>
          </p:nvSpPr>
          <p:spPr>
            <a:xfrm>
              <a:off x="279400" y="5798151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</a:p>
          </p:txBody>
        </p:sp>
        <p:pic>
          <p:nvPicPr>
            <p:cNvPr id="28" name="Picture 2" descr="Image result for azure functions">
              <a:extLst>
                <a:ext uri="{FF2B5EF4-FFF2-40B4-BE49-F238E27FC236}">
                  <a16:creationId xmlns:a16="http://schemas.microsoft.com/office/drawing/2014/main" id="{2C5AA4A3-D1A3-4136-8785-70EA38F91C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106234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E8CCAD-55F2-4EED-BD24-370EC5025DA3}"/>
                </a:ext>
              </a:extLst>
            </p:cNvPr>
            <p:cNvSpPr/>
            <p:nvPr/>
          </p:nvSpPr>
          <p:spPr>
            <a:xfrm>
              <a:off x="0" y="3682534"/>
              <a:ext cx="12192000" cy="252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" descr="Image result for azure functions">
              <a:extLst>
                <a:ext uri="{FF2B5EF4-FFF2-40B4-BE49-F238E27FC236}">
                  <a16:creationId xmlns:a16="http://schemas.microsoft.com/office/drawing/2014/main" id="{005835B1-1387-40C1-84B9-D181FF7BA6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2511861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Image result for azure functions">
              <a:extLst>
                <a:ext uri="{FF2B5EF4-FFF2-40B4-BE49-F238E27FC236}">
                  <a16:creationId xmlns:a16="http://schemas.microsoft.com/office/drawing/2014/main" id="{B886A149-58E5-4103-BDCF-90899EE67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4917488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Image result for azure functions">
              <a:extLst>
                <a:ext uri="{FF2B5EF4-FFF2-40B4-BE49-F238E27FC236}">
                  <a16:creationId xmlns:a16="http://schemas.microsoft.com/office/drawing/2014/main" id="{624C8CEB-1355-4A43-B343-3893ACC3B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7323115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azure functions">
              <a:extLst>
                <a:ext uri="{FF2B5EF4-FFF2-40B4-BE49-F238E27FC236}">
                  <a16:creationId xmlns:a16="http://schemas.microsoft.com/office/drawing/2014/main" id="{716DDD13-DFDF-4F8B-927C-08CC41B4D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9728742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7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9EBD2-DA4D-4129-9541-BD7DAB538B0E}"/>
              </a:ext>
            </a:extLst>
          </p:cNvPr>
          <p:cNvGrpSpPr/>
          <p:nvPr/>
        </p:nvGrpSpPr>
        <p:grpSpPr>
          <a:xfrm>
            <a:off x="0" y="0"/>
            <a:ext cx="12192000" cy="2520000"/>
            <a:chOff x="0" y="3682534"/>
            <a:chExt cx="12192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04964-CD9B-4683-B598-3C087F9E6A07}"/>
                </a:ext>
              </a:extLst>
            </p:cNvPr>
            <p:cNvSpPr/>
            <p:nvPr/>
          </p:nvSpPr>
          <p:spPr>
            <a:xfrm>
              <a:off x="279400" y="5798151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</a:p>
          </p:txBody>
        </p:sp>
        <p:pic>
          <p:nvPicPr>
            <p:cNvPr id="15" name="Picture 2" descr="Image result for azure functions">
              <a:extLst>
                <a:ext uri="{FF2B5EF4-FFF2-40B4-BE49-F238E27FC236}">
                  <a16:creationId xmlns:a16="http://schemas.microsoft.com/office/drawing/2014/main" id="{81213DAD-04B8-4944-8658-6F10C29F0A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106234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3C44A2-F68F-4CA3-A753-891FF49A6A07}"/>
                </a:ext>
              </a:extLst>
            </p:cNvPr>
            <p:cNvSpPr/>
            <p:nvPr/>
          </p:nvSpPr>
          <p:spPr>
            <a:xfrm>
              <a:off x="0" y="3682534"/>
              <a:ext cx="12192000" cy="252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2" descr="Image result for azure functions">
              <a:extLst>
                <a:ext uri="{FF2B5EF4-FFF2-40B4-BE49-F238E27FC236}">
                  <a16:creationId xmlns:a16="http://schemas.microsoft.com/office/drawing/2014/main" id="{4BE37937-0402-4CE8-9AE1-64D1D0EEE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2511861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azure functions">
              <a:extLst>
                <a:ext uri="{FF2B5EF4-FFF2-40B4-BE49-F238E27FC236}">
                  <a16:creationId xmlns:a16="http://schemas.microsoft.com/office/drawing/2014/main" id="{B8CE7938-F069-4F64-9DDF-217C08B18A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4917488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Image result for azure functions">
              <a:extLst>
                <a:ext uri="{FF2B5EF4-FFF2-40B4-BE49-F238E27FC236}">
                  <a16:creationId xmlns:a16="http://schemas.microsoft.com/office/drawing/2014/main" id="{9E975C57-54C4-4F12-83A8-C99C0467F4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7323115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azure functions">
              <a:extLst>
                <a:ext uri="{FF2B5EF4-FFF2-40B4-BE49-F238E27FC236}">
                  <a16:creationId xmlns:a16="http://schemas.microsoft.com/office/drawing/2014/main" id="{1029094D-8AFE-4862-9A65-655A7CDC1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9728742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820976-877D-4370-8D54-4E4A87C5B8BF}"/>
              </a:ext>
            </a:extLst>
          </p:cNvPr>
          <p:cNvGrpSpPr/>
          <p:nvPr/>
        </p:nvGrpSpPr>
        <p:grpSpPr>
          <a:xfrm>
            <a:off x="0" y="2515727"/>
            <a:ext cx="12192000" cy="2520000"/>
            <a:chOff x="0" y="3682534"/>
            <a:chExt cx="12192000" cy="252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AACF2C-4DE2-4011-80C4-670CA3492F0F}"/>
                </a:ext>
              </a:extLst>
            </p:cNvPr>
            <p:cNvSpPr/>
            <p:nvPr/>
          </p:nvSpPr>
          <p:spPr>
            <a:xfrm>
              <a:off x="279400" y="5798151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</a:p>
          </p:txBody>
        </p:sp>
        <p:pic>
          <p:nvPicPr>
            <p:cNvPr id="28" name="Picture 2" descr="Image result for azure functions">
              <a:extLst>
                <a:ext uri="{FF2B5EF4-FFF2-40B4-BE49-F238E27FC236}">
                  <a16:creationId xmlns:a16="http://schemas.microsoft.com/office/drawing/2014/main" id="{2C5AA4A3-D1A3-4136-8785-70EA38F91C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106234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E8CCAD-55F2-4EED-BD24-370EC5025DA3}"/>
                </a:ext>
              </a:extLst>
            </p:cNvPr>
            <p:cNvSpPr/>
            <p:nvPr/>
          </p:nvSpPr>
          <p:spPr>
            <a:xfrm>
              <a:off x="0" y="3682534"/>
              <a:ext cx="12192000" cy="252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" descr="Image result for azure functions">
              <a:extLst>
                <a:ext uri="{FF2B5EF4-FFF2-40B4-BE49-F238E27FC236}">
                  <a16:creationId xmlns:a16="http://schemas.microsoft.com/office/drawing/2014/main" id="{005835B1-1387-40C1-84B9-D181FF7BA6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2511861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Image result for azure functions">
              <a:extLst>
                <a:ext uri="{FF2B5EF4-FFF2-40B4-BE49-F238E27FC236}">
                  <a16:creationId xmlns:a16="http://schemas.microsoft.com/office/drawing/2014/main" id="{B886A149-58E5-4103-BDCF-90899EE67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4917488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Image result for azure functions">
              <a:extLst>
                <a:ext uri="{FF2B5EF4-FFF2-40B4-BE49-F238E27FC236}">
                  <a16:creationId xmlns:a16="http://schemas.microsoft.com/office/drawing/2014/main" id="{624C8CEB-1355-4A43-B343-3893ACC3B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7323115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azure functions">
              <a:extLst>
                <a:ext uri="{FF2B5EF4-FFF2-40B4-BE49-F238E27FC236}">
                  <a16:creationId xmlns:a16="http://schemas.microsoft.com/office/drawing/2014/main" id="{716DDD13-DFDF-4F8B-927C-08CC41B4D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9728742" y="3746034"/>
              <a:ext cx="243000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19C12E-E77A-45C8-A55E-CE6E8D1F614B}"/>
              </a:ext>
            </a:extLst>
          </p:cNvPr>
          <p:cNvGrpSpPr/>
          <p:nvPr/>
        </p:nvGrpSpPr>
        <p:grpSpPr>
          <a:xfrm>
            <a:off x="235828" y="219492"/>
            <a:ext cx="4320000" cy="2415484"/>
            <a:chOff x="648783" y="3237995"/>
            <a:chExt cx="4320000" cy="24154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04FA19-5151-4555-9D6C-FB346032C4E4}"/>
                </a:ext>
              </a:extLst>
            </p:cNvPr>
            <p:cNvGrpSpPr/>
            <p:nvPr/>
          </p:nvGrpSpPr>
          <p:grpSpPr>
            <a:xfrm>
              <a:off x="648783" y="3237995"/>
              <a:ext cx="4320000" cy="2415484"/>
              <a:chOff x="3991896" y="2673869"/>
              <a:chExt cx="4320000" cy="241548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A085107-DC58-4853-A28D-5D241169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1897" y="2673869"/>
                <a:ext cx="2160000" cy="2415484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18FDD0-8823-4853-87CE-4506C1D41BEF}"/>
                  </a:ext>
                </a:extLst>
              </p:cNvPr>
              <p:cNvSpPr/>
              <p:nvPr/>
            </p:nvSpPr>
            <p:spPr>
              <a:xfrm>
                <a:off x="3991896" y="2674373"/>
                <a:ext cx="4320000" cy="24149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4A4CC-3AD9-4B68-9795-389F5F64EAC5}"/>
                </a:ext>
              </a:extLst>
            </p:cNvPr>
            <p:cNvSpPr/>
            <p:nvPr/>
          </p:nvSpPr>
          <p:spPr>
            <a:xfrm>
              <a:off x="3205978" y="5252166"/>
              <a:ext cx="132017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 Vault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9AC8EE-B84B-439A-8CF7-5B14387FE1DD}"/>
              </a:ext>
            </a:extLst>
          </p:cNvPr>
          <p:cNvGrpSpPr/>
          <p:nvPr/>
        </p:nvGrpSpPr>
        <p:grpSpPr>
          <a:xfrm>
            <a:off x="4555828" y="219492"/>
            <a:ext cx="4320000" cy="2415484"/>
            <a:chOff x="648783" y="3237995"/>
            <a:chExt cx="4320000" cy="2415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DCFD6A-6A89-4AA1-96A3-ECB41482A939}"/>
                </a:ext>
              </a:extLst>
            </p:cNvPr>
            <p:cNvGrpSpPr/>
            <p:nvPr/>
          </p:nvGrpSpPr>
          <p:grpSpPr>
            <a:xfrm>
              <a:off x="648783" y="3237995"/>
              <a:ext cx="4320000" cy="2415484"/>
              <a:chOff x="3991896" y="2673869"/>
              <a:chExt cx="4320000" cy="241548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38131A0-AD41-4E71-94D7-AD094F598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1897" y="2673869"/>
                <a:ext cx="2160000" cy="2415484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8445F4-76DB-4B39-95A3-3A03E720F43F}"/>
                  </a:ext>
                </a:extLst>
              </p:cNvPr>
              <p:cNvSpPr/>
              <p:nvPr/>
            </p:nvSpPr>
            <p:spPr>
              <a:xfrm>
                <a:off x="3991896" y="2674373"/>
                <a:ext cx="4320000" cy="24149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F9A02C-79FE-4F3A-B006-389B32A92846}"/>
                </a:ext>
              </a:extLst>
            </p:cNvPr>
            <p:cNvSpPr/>
            <p:nvPr/>
          </p:nvSpPr>
          <p:spPr>
            <a:xfrm>
              <a:off x="3205978" y="5252166"/>
              <a:ext cx="132017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 Vault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E119E1-B2A6-4E54-8078-0EC4F5843B6E}"/>
              </a:ext>
            </a:extLst>
          </p:cNvPr>
          <p:cNvGrpSpPr/>
          <p:nvPr/>
        </p:nvGrpSpPr>
        <p:grpSpPr>
          <a:xfrm>
            <a:off x="235828" y="2633773"/>
            <a:ext cx="4320000" cy="2415484"/>
            <a:chOff x="648783" y="3237995"/>
            <a:chExt cx="4320000" cy="24154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5BEADA-8E10-4653-992D-12932400D3CB}"/>
                </a:ext>
              </a:extLst>
            </p:cNvPr>
            <p:cNvGrpSpPr/>
            <p:nvPr/>
          </p:nvGrpSpPr>
          <p:grpSpPr>
            <a:xfrm>
              <a:off x="648783" y="3237995"/>
              <a:ext cx="4320000" cy="2415484"/>
              <a:chOff x="3991896" y="2673869"/>
              <a:chExt cx="4320000" cy="241548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56B5F03-B3E4-4636-9EFC-C80476A3D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1897" y="2673869"/>
                <a:ext cx="2160000" cy="241548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1B51EFC-A510-4E64-960E-30D74DD11B66}"/>
                  </a:ext>
                </a:extLst>
              </p:cNvPr>
              <p:cNvSpPr/>
              <p:nvPr/>
            </p:nvSpPr>
            <p:spPr>
              <a:xfrm>
                <a:off x="3991896" y="2674373"/>
                <a:ext cx="4320000" cy="24149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3D9A5C-56FB-4A7A-A33C-BAF48FF79285}"/>
                </a:ext>
              </a:extLst>
            </p:cNvPr>
            <p:cNvSpPr/>
            <p:nvPr/>
          </p:nvSpPr>
          <p:spPr>
            <a:xfrm>
              <a:off x="3205978" y="5252166"/>
              <a:ext cx="132017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 Vault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45258A-EE8E-4B6C-9A0B-D5682CE419B6}"/>
              </a:ext>
            </a:extLst>
          </p:cNvPr>
          <p:cNvGrpSpPr/>
          <p:nvPr/>
        </p:nvGrpSpPr>
        <p:grpSpPr>
          <a:xfrm>
            <a:off x="4555828" y="2633773"/>
            <a:ext cx="4320000" cy="2415484"/>
            <a:chOff x="648783" y="3237995"/>
            <a:chExt cx="4320000" cy="2415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522953-B4D2-45F3-BCC1-996B790D24B5}"/>
                </a:ext>
              </a:extLst>
            </p:cNvPr>
            <p:cNvGrpSpPr/>
            <p:nvPr/>
          </p:nvGrpSpPr>
          <p:grpSpPr>
            <a:xfrm>
              <a:off x="648783" y="3237995"/>
              <a:ext cx="4320000" cy="2415484"/>
              <a:chOff x="3991896" y="2673869"/>
              <a:chExt cx="4320000" cy="24154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116723A-EF1B-4DC6-AB1C-211A2CDB5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91897" y="2673869"/>
                <a:ext cx="2160000" cy="241548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CDBCD3-4302-44C0-A110-3DE1B5513FD3}"/>
                  </a:ext>
                </a:extLst>
              </p:cNvPr>
              <p:cNvSpPr/>
              <p:nvPr/>
            </p:nvSpPr>
            <p:spPr>
              <a:xfrm>
                <a:off x="3991896" y="2674373"/>
                <a:ext cx="4320000" cy="241498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D5F901-AA6D-4265-ADD9-F9CB8006B748}"/>
                </a:ext>
              </a:extLst>
            </p:cNvPr>
            <p:cNvSpPr/>
            <p:nvPr/>
          </p:nvSpPr>
          <p:spPr>
            <a:xfrm>
              <a:off x="3205978" y="5252166"/>
              <a:ext cx="132017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 Vault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14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0AF705-25A4-4FD5-872A-22A314558298}"/>
              </a:ext>
            </a:extLst>
          </p:cNvPr>
          <p:cNvGrpSpPr/>
          <p:nvPr/>
        </p:nvGrpSpPr>
        <p:grpSpPr>
          <a:xfrm>
            <a:off x="127000" y="127000"/>
            <a:ext cx="11709400" cy="6604000"/>
            <a:chOff x="127000" y="127000"/>
            <a:chExt cx="11709400" cy="660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FFC816-C6B9-4449-8972-325D8145F0D6}"/>
                </a:ext>
              </a:extLst>
            </p:cNvPr>
            <p:cNvSpPr/>
            <p:nvPr/>
          </p:nvSpPr>
          <p:spPr>
            <a:xfrm>
              <a:off x="1270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403322B-E5B8-4340-8EEC-1A7D8B7F4237}"/>
                </a:ext>
              </a:extLst>
            </p:cNvPr>
            <p:cNvSpPr/>
            <p:nvPr/>
          </p:nvSpPr>
          <p:spPr>
            <a:xfrm>
              <a:off x="59817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B63CDA-0593-4D87-A90C-F1B738B5A77F}"/>
                </a:ext>
              </a:extLst>
            </p:cNvPr>
            <p:cNvSpPr/>
            <p:nvPr/>
          </p:nvSpPr>
          <p:spPr>
            <a:xfrm>
              <a:off x="355600" y="482600"/>
              <a:ext cx="5308600" cy="59880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029AA4E-BE12-4BDA-8299-370A48E9C13B}"/>
                </a:ext>
              </a:extLst>
            </p:cNvPr>
            <p:cNvSpPr/>
            <p:nvPr/>
          </p:nvSpPr>
          <p:spPr>
            <a:xfrm>
              <a:off x="10820400" y="1450954"/>
              <a:ext cx="654050" cy="4051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C08ABF-EC1D-4A2A-ABBF-29E2B4D26B96}"/>
                </a:ext>
              </a:extLst>
            </p:cNvPr>
            <p:cNvGrpSpPr/>
            <p:nvPr/>
          </p:nvGrpSpPr>
          <p:grpSpPr>
            <a:xfrm>
              <a:off x="8128000" y="717550"/>
              <a:ext cx="654050" cy="5422900"/>
              <a:chOff x="7137400" y="711200"/>
              <a:chExt cx="654050" cy="54229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F0F2C5A-6EEE-4C13-9E42-56BB9E63E234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4FB11B3-7999-4E26-BDDC-5455A3E920A4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9CC654-6A82-4912-AD3F-C2D622529461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38B439-4580-47C2-BAD6-0E76AE54EF6B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A1E1092-B67C-48DA-8F08-AD4B15908B5A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77D8F75-8E63-448A-BE81-04E9A3FDF671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96BD9F6-9F59-4F73-8037-C3594CDA42C7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314DF6-2AB9-41DF-BF58-F9DB2F68B201}"/>
                </a:ext>
              </a:extLst>
            </p:cNvPr>
            <p:cNvGrpSpPr/>
            <p:nvPr/>
          </p:nvGrpSpPr>
          <p:grpSpPr>
            <a:xfrm>
              <a:off x="8823324" y="1028700"/>
              <a:ext cx="654050" cy="4648200"/>
              <a:chOff x="7137400" y="1485900"/>
              <a:chExt cx="654050" cy="46482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F861EE-1815-41DF-B281-C1EAE3C8106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4802849-EE7F-4C8C-A999-BFF9621869BA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8AA4B42-4AFD-448C-84F8-A00848F916C4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3EDAE23-312F-4759-A321-5A1AAEDFE360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4DF4147-CFCF-40E1-8EF0-F5AB3D93EB66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A847C3-B003-44FB-B4B4-96BE3359654D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770EC1-4B87-4933-BC46-57A51080F798}"/>
                </a:ext>
              </a:extLst>
            </p:cNvPr>
            <p:cNvGrpSpPr/>
            <p:nvPr/>
          </p:nvGrpSpPr>
          <p:grpSpPr>
            <a:xfrm>
              <a:off x="9512299" y="742950"/>
              <a:ext cx="654050" cy="5422900"/>
              <a:chOff x="7137400" y="711200"/>
              <a:chExt cx="654050" cy="54229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C387B1-5EDA-4545-9F09-E417087F9A14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2A8EDAB-AA07-4279-AB8A-4CDAF30DB4A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A4C6EB9-F2C0-41CB-8E8C-987F066EC4DC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37C052-6A03-4F50-A823-846161305CF5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3AD7C7F-7370-40FF-8BCE-88453FA3CD87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2A7970-63DF-479D-AA25-1F6102189819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BAD1FA0-1C69-496E-BCCF-8C1CCB78CCFE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92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0AF705-25A4-4FD5-872A-22A314558298}"/>
              </a:ext>
            </a:extLst>
          </p:cNvPr>
          <p:cNvGrpSpPr/>
          <p:nvPr/>
        </p:nvGrpSpPr>
        <p:grpSpPr>
          <a:xfrm>
            <a:off x="127000" y="127000"/>
            <a:ext cx="11709400" cy="6604000"/>
            <a:chOff x="127000" y="127000"/>
            <a:chExt cx="11709400" cy="660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FFC816-C6B9-4449-8972-325D8145F0D6}"/>
                </a:ext>
              </a:extLst>
            </p:cNvPr>
            <p:cNvSpPr/>
            <p:nvPr/>
          </p:nvSpPr>
          <p:spPr>
            <a:xfrm>
              <a:off x="1270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403322B-E5B8-4340-8EEC-1A7D8B7F4237}"/>
                </a:ext>
              </a:extLst>
            </p:cNvPr>
            <p:cNvSpPr/>
            <p:nvPr/>
          </p:nvSpPr>
          <p:spPr>
            <a:xfrm>
              <a:off x="5981700" y="127000"/>
              <a:ext cx="5854700" cy="6604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B63CDA-0593-4D87-A90C-F1B738B5A77F}"/>
                </a:ext>
              </a:extLst>
            </p:cNvPr>
            <p:cNvSpPr/>
            <p:nvPr/>
          </p:nvSpPr>
          <p:spPr>
            <a:xfrm>
              <a:off x="355600" y="482600"/>
              <a:ext cx="5308600" cy="59880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029AA4E-BE12-4BDA-8299-370A48E9C13B}"/>
                </a:ext>
              </a:extLst>
            </p:cNvPr>
            <p:cNvSpPr/>
            <p:nvPr/>
          </p:nvSpPr>
          <p:spPr>
            <a:xfrm>
              <a:off x="10820400" y="1450954"/>
              <a:ext cx="654050" cy="4051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C08ABF-EC1D-4A2A-ABBF-29E2B4D26B96}"/>
                </a:ext>
              </a:extLst>
            </p:cNvPr>
            <p:cNvGrpSpPr/>
            <p:nvPr/>
          </p:nvGrpSpPr>
          <p:grpSpPr>
            <a:xfrm>
              <a:off x="8128000" y="717550"/>
              <a:ext cx="654050" cy="5422900"/>
              <a:chOff x="7137400" y="711200"/>
              <a:chExt cx="654050" cy="54229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F0F2C5A-6EEE-4C13-9E42-56BB9E63E234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4FB11B3-7999-4E26-BDDC-5455A3E920A4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9CC654-6A82-4912-AD3F-C2D622529461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38B439-4580-47C2-BAD6-0E76AE54EF6B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A1E1092-B67C-48DA-8F08-AD4B15908B5A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77D8F75-8E63-448A-BE81-04E9A3FDF671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96BD9F6-9F59-4F73-8037-C3594CDA42C7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314DF6-2AB9-41DF-BF58-F9DB2F68B201}"/>
                </a:ext>
              </a:extLst>
            </p:cNvPr>
            <p:cNvGrpSpPr/>
            <p:nvPr/>
          </p:nvGrpSpPr>
          <p:grpSpPr>
            <a:xfrm>
              <a:off x="8823324" y="1028700"/>
              <a:ext cx="654050" cy="4648200"/>
              <a:chOff x="7137400" y="1485900"/>
              <a:chExt cx="654050" cy="46482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F861EE-1815-41DF-B281-C1EAE3C8106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4802849-EE7F-4C8C-A999-BFF9621869BA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8AA4B42-4AFD-448C-84F8-A00848F916C4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3EDAE23-312F-4759-A321-5A1AAEDFE360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4DF4147-CFCF-40E1-8EF0-F5AB3D93EB66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A847C3-B003-44FB-B4B4-96BE3359654D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770EC1-4B87-4933-BC46-57A51080F798}"/>
                </a:ext>
              </a:extLst>
            </p:cNvPr>
            <p:cNvGrpSpPr/>
            <p:nvPr/>
          </p:nvGrpSpPr>
          <p:grpSpPr>
            <a:xfrm>
              <a:off x="9512299" y="742950"/>
              <a:ext cx="654050" cy="5422900"/>
              <a:chOff x="7137400" y="711200"/>
              <a:chExt cx="654050" cy="54229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5C387B1-5EDA-4545-9F09-E417087F9A14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2A8EDAB-AA07-4279-AB8A-4CDAF30DB4A6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A4C6EB9-F2C0-41CB-8E8C-987F066EC4DC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37C052-6A03-4F50-A823-846161305CF5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3AD7C7F-7370-40FF-8BCE-88453FA3CD87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2A7970-63DF-479D-AA25-1F6102189819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BAD1FA0-1C69-496E-BCCF-8C1CCB78CCFE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43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296031-9A4C-4596-84C6-0B046F5E9172}"/>
              </a:ext>
            </a:extLst>
          </p:cNvPr>
          <p:cNvSpPr/>
          <p:nvPr/>
        </p:nvSpPr>
        <p:spPr>
          <a:xfrm>
            <a:off x="0" y="-26838"/>
            <a:ext cx="2990260" cy="29902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4BE99C-1AC7-491C-B1C4-A14B42485E37}"/>
              </a:ext>
            </a:extLst>
          </p:cNvPr>
          <p:cNvGrpSpPr/>
          <p:nvPr/>
        </p:nvGrpSpPr>
        <p:grpSpPr>
          <a:xfrm rot="5400000">
            <a:off x="9148798" y="148650"/>
            <a:ext cx="2990259" cy="2990259"/>
            <a:chOff x="9148798" y="148650"/>
            <a:chExt cx="2990259" cy="2990259"/>
          </a:xfrm>
        </p:grpSpPr>
        <p:sp>
          <p:nvSpPr>
            <p:cNvPr id="74" name="Partial Circle 73">
              <a:extLst>
                <a:ext uri="{FF2B5EF4-FFF2-40B4-BE49-F238E27FC236}">
                  <a16:creationId xmlns:a16="http://schemas.microsoft.com/office/drawing/2014/main" id="{9CD482C4-E881-47B2-A14F-1154F7710E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148798" y="148650"/>
              <a:ext cx="2990259" cy="2990259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AE7341-379B-46CC-B5B6-438895EE2FEA}"/>
                </a:ext>
              </a:extLst>
            </p:cNvPr>
            <p:cNvSpPr txBox="1"/>
            <p:nvPr/>
          </p:nvSpPr>
          <p:spPr>
            <a:xfrm>
              <a:off x="10021259" y="1171449"/>
              <a:ext cx="124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DFFDF81-CCC7-4059-9ABA-8BDB3936E907}"/>
              </a:ext>
            </a:extLst>
          </p:cNvPr>
          <p:cNvSpPr txBox="1"/>
          <p:nvPr/>
        </p:nvSpPr>
        <p:spPr>
          <a:xfrm>
            <a:off x="698664" y="507327"/>
            <a:ext cx="148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DD38A-D8A3-4936-9CD3-F879C23B0E95}"/>
              </a:ext>
            </a:extLst>
          </p:cNvPr>
          <p:cNvSpPr/>
          <p:nvPr/>
        </p:nvSpPr>
        <p:spPr>
          <a:xfrm>
            <a:off x="2990260" y="-18367"/>
            <a:ext cx="2990260" cy="29902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20E89-0D42-4E02-B1EF-64E9FA8F0DD9}"/>
              </a:ext>
            </a:extLst>
          </p:cNvPr>
          <p:cNvGrpSpPr/>
          <p:nvPr/>
        </p:nvGrpSpPr>
        <p:grpSpPr>
          <a:xfrm rot="16200000">
            <a:off x="10511769" y="2963422"/>
            <a:ext cx="2990259" cy="2990259"/>
            <a:chOff x="9148796" y="2135645"/>
            <a:chExt cx="2990259" cy="2990259"/>
          </a:xfrm>
        </p:grpSpPr>
        <p:sp>
          <p:nvSpPr>
            <p:cNvPr id="92" name="Partial Circle 91">
              <a:extLst>
                <a:ext uri="{FF2B5EF4-FFF2-40B4-BE49-F238E27FC236}">
                  <a16:creationId xmlns:a16="http://schemas.microsoft.com/office/drawing/2014/main" id="{88BDBF9B-3778-4399-B371-710BF809B43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148796" y="2135645"/>
              <a:ext cx="2990259" cy="2990259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343FC1-1304-46D2-93E3-293A4631DA90}"/>
                </a:ext>
              </a:extLst>
            </p:cNvPr>
            <p:cNvSpPr txBox="1"/>
            <p:nvPr/>
          </p:nvSpPr>
          <p:spPr>
            <a:xfrm>
              <a:off x="10021257" y="3158444"/>
              <a:ext cx="124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650CD59-EED9-4CB4-ACA0-60D4ADE0B126}"/>
              </a:ext>
            </a:extLst>
          </p:cNvPr>
          <p:cNvSpPr txBox="1"/>
          <p:nvPr/>
        </p:nvSpPr>
        <p:spPr>
          <a:xfrm>
            <a:off x="3740874" y="507327"/>
            <a:ext cx="148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A31E6E-29E0-4D54-AF3B-9E9C8B1AFE34}"/>
              </a:ext>
            </a:extLst>
          </p:cNvPr>
          <p:cNvSpPr/>
          <p:nvPr/>
        </p:nvSpPr>
        <p:spPr>
          <a:xfrm>
            <a:off x="5980519" y="-26838"/>
            <a:ext cx="2990260" cy="29902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CFF0F8-928B-4E39-8538-07FEE17CC7F6}"/>
              </a:ext>
            </a:extLst>
          </p:cNvPr>
          <p:cNvGrpSpPr/>
          <p:nvPr/>
        </p:nvGrpSpPr>
        <p:grpSpPr>
          <a:xfrm rot="16200000">
            <a:off x="8901875" y="3794207"/>
            <a:ext cx="2990259" cy="2990259"/>
            <a:chOff x="6280387" y="365260"/>
            <a:chExt cx="2990259" cy="2990259"/>
          </a:xfrm>
        </p:grpSpPr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E7B174AE-39C7-4844-B043-6ECEBFE6E74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280387" y="365260"/>
              <a:ext cx="2990259" cy="2990259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72D7FA-0D0E-403E-9ABF-CD3ED688D977}"/>
                </a:ext>
              </a:extLst>
            </p:cNvPr>
            <p:cNvSpPr txBox="1"/>
            <p:nvPr/>
          </p:nvSpPr>
          <p:spPr>
            <a:xfrm>
              <a:off x="7152848" y="1388059"/>
              <a:ext cx="124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3F5A469D-5523-4883-B488-DCFA89BC1139}"/>
              </a:ext>
            </a:extLst>
          </p:cNvPr>
          <p:cNvSpPr txBox="1"/>
          <p:nvPr/>
        </p:nvSpPr>
        <p:spPr>
          <a:xfrm>
            <a:off x="6731891" y="507327"/>
            <a:ext cx="148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7A4AF-3332-4BC5-993B-4A3A6FBC1496}"/>
              </a:ext>
            </a:extLst>
          </p:cNvPr>
          <p:cNvGrpSpPr/>
          <p:nvPr/>
        </p:nvGrpSpPr>
        <p:grpSpPr>
          <a:xfrm>
            <a:off x="362422" y="3093121"/>
            <a:ext cx="2160000" cy="2160000"/>
            <a:chOff x="362422" y="3093121"/>
            <a:chExt cx="2160000" cy="2160000"/>
          </a:xfrm>
        </p:grpSpPr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5B0EC80A-1611-48C3-9123-22060662A0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2422" y="3093121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18390B-D469-4F88-BF49-8A3B96249D44}"/>
                </a:ext>
              </a:extLst>
            </p:cNvPr>
            <p:cNvSpPr txBox="1"/>
            <p:nvPr/>
          </p:nvSpPr>
          <p:spPr>
            <a:xfrm>
              <a:off x="820369" y="3764460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6C1748-C98E-4914-BF14-188C7315E0BB}"/>
              </a:ext>
            </a:extLst>
          </p:cNvPr>
          <p:cNvGrpSpPr/>
          <p:nvPr/>
        </p:nvGrpSpPr>
        <p:grpSpPr>
          <a:xfrm>
            <a:off x="2576209" y="3095470"/>
            <a:ext cx="2160000" cy="2160000"/>
            <a:chOff x="362422" y="3093121"/>
            <a:chExt cx="2160000" cy="2160000"/>
          </a:xfrm>
        </p:grpSpPr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1B6A736F-7BB3-4BFF-A3AC-129F861B72B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2422" y="3093121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D4D04-BDC0-4E7D-9D39-5AB74A3F889A}"/>
                </a:ext>
              </a:extLst>
            </p:cNvPr>
            <p:cNvSpPr txBox="1"/>
            <p:nvPr/>
          </p:nvSpPr>
          <p:spPr>
            <a:xfrm>
              <a:off x="820369" y="3764460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0E9C8E-ED73-4AC9-A5F0-85BC4F294411}"/>
              </a:ext>
            </a:extLst>
          </p:cNvPr>
          <p:cNvGrpSpPr/>
          <p:nvPr/>
        </p:nvGrpSpPr>
        <p:grpSpPr>
          <a:xfrm flipV="1">
            <a:off x="356134" y="3103941"/>
            <a:ext cx="2160000" cy="2160000"/>
            <a:chOff x="362422" y="3093121"/>
            <a:chExt cx="2160000" cy="2160000"/>
          </a:xfrm>
        </p:grpSpPr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B17D7E9A-E2CA-420D-8E81-DDC9CD74740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2422" y="3093121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91493D-C28A-4654-9ED8-7A04CD58DE9E}"/>
                </a:ext>
              </a:extLst>
            </p:cNvPr>
            <p:cNvSpPr txBox="1"/>
            <p:nvPr/>
          </p:nvSpPr>
          <p:spPr>
            <a:xfrm>
              <a:off x="820369" y="3764460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7A1731-B487-402B-A962-687C003F4D37}"/>
              </a:ext>
            </a:extLst>
          </p:cNvPr>
          <p:cNvGrpSpPr/>
          <p:nvPr/>
        </p:nvGrpSpPr>
        <p:grpSpPr>
          <a:xfrm flipV="1">
            <a:off x="2569921" y="3106290"/>
            <a:ext cx="2160000" cy="2160000"/>
            <a:chOff x="362422" y="3093121"/>
            <a:chExt cx="2160000" cy="2160000"/>
          </a:xfrm>
        </p:grpSpPr>
        <p:sp>
          <p:nvSpPr>
            <p:cNvPr id="41" name="Partial Circle 40">
              <a:extLst>
                <a:ext uri="{FF2B5EF4-FFF2-40B4-BE49-F238E27FC236}">
                  <a16:creationId xmlns:a16="http://schemas.microsoft.com/office/drawing/2014/main" id="{530D85DB-15F7-44EF-83AE-7B08C3565F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2422" y="3093121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216B74-A7FC-441E-96F9-F1D5818CE2A9}"/>
                </a:ext>
              </a:extLst>
            </p:cNvPr>
            <p:cNvSpPr txBox="1"/>
            <p:nvPr/>
          </p:nvSpPr>
          <p:spPr>
            <a:xfrm>
              <a:off x="820369" y="3764460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73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B90DB3-D78E-4410-B49D-137756F8AF22}"/>
              </a:ext>
            </a:extLst>
          </p:cNvPr>
          <p:cNvGrpSpPr/>
          <p:nvPr/>
        </p:nvGrpSpPr>
        <p:grpSpPr>
          <a:xfrm>
            <a:off x="384028" y="165100"/>
            <a:ext cx="3514871" cy="2565845"/>
            <a:chOff x="384028" y="165100"/>
            <a:chExt cx="3514871" cy="25658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606BA1-BF5B-439B-BD9A-C3850957BEA7}"/>
                </a:ext>
              </a:extLst>
            </p:cNvPr>
            <p:cNvGrpSpPr/>
            <p:nvPr/>
          </p:nvGrpSpPr>
          <p:grpSpPr>
            <a:xfrm>
              <a:off x="497841" y="406401"/>
              <a:ext cx="3261360" cy="2160000"/>
              <a:chOff x="1147586" y="3913909"/>
              <a:chExt cx="1971932" cy="118557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F1AC4E-FCE5-42CB-85A4-F7B5074A0682}"/>
                  </a:ext>
                </a:extLst>
              </p:cNvPr>
              <p:cNvSpPr/>
              <p:nvPr/>
            </p:nvSpPr>
            <p:spPr>
              <a:xfrm>
                <a:off x="2112819" y="3913909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CA49C-A8CF-4B87-9581-590F63DD0A3C}"/>
                  </a:ext>
                </a:extLst>
              </p:cNvPr>
              <p:cNvSpPr/>
              <p:nvPr/>
            </p:nvSpPr>
            <p:spPr>
              <a:xfrm>
                <a:off x="1794165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B4E973-40A4-4111-A648-AAC66A133109}"/>
                  </a:ext>
                </a:extLst>
              </p:cNvPr>
              <p:cNvSpPr/>
              <p:nvPr/>
            </p:nvSpPr>
            <p:spPr>
              <a:xfrm>
                <a:off x="2213264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8E3F5B-18AD-4288-B346-B4056CB3D1B0}"/>
                  </a:ext>
                </a:extLst>
              </p:cNvPr>
              <p:cNvSpPr/>
              <p:nvPr/>
            </p:nvSpPr>
            <p:spPr>
              <a:xfrm>
                <a:off x="2632363" y="4260428"/>
                <a:ext cx="200891" cy="13161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799E1-CA6D-495A-A5CB-6D396ACB150E}"/>
                  </a:ext>
                </a:extLst>
              </p:cNvPr>
              <p:cNvSpPr/>
              <p:nvPr/>
            </p:nvSpPr>
            <p:spPr>
              <a:xfrm>
                <a:off x="148243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3E6198-B49E-4BF0-B982-AD935FE70655}"/>
                  </a:ext>
                </a:extLst>
              </p:cNvPr>
              <p:cNvSpPr/>
              <p:nvPr/>
            </p:nvSpPr>
            <p:spPr>
              <a:xfrm>
                <a:off x="232063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1CEB6D-4E98-4D00-8FEA-8FAA6A2E44B2}"/>
                  </a:ext>
                </a:extLst>
              </p:cNvPr>
              <p:cNvSpPr/>
              <p:nvPr/>
            </p:nvSpPr>
            <p:spPr>
              <a:xfrm>
                <a:off x="1911928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64041-9102-475A-A9C3-4401812AEA30}"/>
                  </a:ext>
                </a:extLst>
              </p:cNvPr>
              <p:cNvSpPr/>
              <p:nvPr/>
            </p:nvSpPr>
            <p:spPr>
              <a:xfrm>
                <a:off x="2750126" y="461749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816DD4-2048-4A95-9A4A-CD8581DEB3A8}"/>
                  </a:ext>
                </a:extLst>
              </p:cNvPr>
              <p:cNvSpPr/>
              <p:nvPr/>
            </p:nvSpPr>
            <p:spPr>
              <a:xfrm>
                <a:off x="1147586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F85CB8-E501-4DAA-A862-1202CA1283D0}"/>
                  </a:ext>
                </a:extLst>
              </p:cNvPr>
              <p:cNvSpPr/>
              <p:nvPr/>
            </p:nvSpPr>
            <p:spPr>
              <a:xfrm>
                <a:off x="21405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E6C17-D2B5-4AC0-ADF5-807633FB9D95}"/>
                  </a:ext>
                </a:extLst>
              </p:cNvPr>
              <p:cNvSpPr/>
              <p:nvPr/>
            </p:nvSpPr>
            <p:spPr>
              <a:xfrm>
                <a:off x="1476634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05C02F-EC8D-454B-A19A-C61DE786B513}"/>
                  </a:ext>
                </a:extLst>
              </p:cNvPr>
              <p:cNvSpPr/>
              <p:nvPr/>
            </p:nvSpPr>
            <p:spPr>
              <a:xfrm>
                <a:off x="2469575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6990C0-933A-4A2C-9CE3-9728A3D4E2FF}"/>
                  </a:ext>
                </a:extLst>
              </p:cNvPr>
              <p:cNvSpPr/>
              <p:nvPr/>
            </p:nvSpPr>
            <p:spPr>
              <a:xfrm>
                <a:off x="1791920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166389-5C01-4C66-882D-47EE726C5F11}"/>
                  </a:ext>
                </a:extLst>
              </p:cNvPr>
              <p:cNvSpPr/>
              <p:nvPr/>
            </p:nvSpPr>
            <p:spPr>
              <a:xfrm>
                <a:off x="2918627" y="4967863"/>
                <a:ext cx="200891" cy="1316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2D5015-FE3B-4231-B973-0AE043A630DE}"/>
                  </a:ext>
                </a:extLst>
              </p:cNvPr>
              <p:cNvCxnSpPr>
                <a:stCxn id="5" idx="0"/>
                <a:endCxn id="4" idx="2"/>
              </p:cNvCxnSpPr>
              <p:nvPr/>
            </p:nvCxnSpPr>
            <p:spPr>
              <a:xfrm flipV="1">
                <a:off x="1894611" y="4045527"/>
                <a:ext cx="31865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D48E51-0557-4F86-98E2-CD8DBB03EC28}"/>
                  </a:ext>
                </a:extLst>
              </p:cNvPr>
              <p:cNvCxnSpPr>
                <a:stCxn id="6" idx="0"/>
                <a:endCxn id="4" idx="2"/>
              </p:cNvCxnSpPr>
              <p:nvPr/>
            </p:nvCxnSpPr>
            <p:spPr>
              <a:xfrm flipH="1" flipV="1">
                <a:off x="2213265" y="4045527"/>
                <a:ext cx="100445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DC844B0-68B4-4AE7-9301-42AEA68991E8}"/>
                  </a:ext>
                </a:extLst>
              </p:cNvPr>
              <p:cNvCxnSpPr>
                <a:stCxn id="7" idx="0"/>
                <a:endCxn id="4" idx="2"/>
              </p:cNvCxnSpPr>
              <p:nvPr/>
            </p:nvCxnSpPr>
            <p:spPr>
              <a:xfrm flipH="1" flipV="1">
                <a:off x="2213265" y="4045527"/>
                <a:ext cx="519544" cy="214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D15DE3-233E-44A7-9FAC-1DFAB8C81ED2}"/>
                  </a:ext>
                </a:extLst>
              </p:cNvPr>
              <p:cNvCxnSpPr>
                <a:stCxn id="8" idx="0"/>
                <a:endCxn id="5" idx="2"/>
              </p:cNvCxnSpPr>
              <p:nvPr/>
            </p:nvCxnSpPr>
            <p:spPr>
              <a:xfrm flipV="1">
                <a:off x="1582884" y="4392046"/>
                <a:ext cx="311727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FECCF2E-33FD-4E71-A7D4-101C4BDEF4AB}"/>
                  </a:ext>
                </a:extLst>
              </p:cNvPr>
              <p:cNvCxnSpPr>
                <a:stCxn id="10" idx="0"/>
                <a:endCxn id="5" idx="2"/>
              </p:cNvCxnSpPr>
              <p:nvPr/>
            </p:nvCxnSpPr>
            <p:spPr>
              <a:xfrm flipH="1" flipV="1">
                <a:off x="1894611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22298C-7E72-4503-9C88-31EDCF8C763B}"/>
                  </a:ext>
                </a:extLst>
              </p:cNvPr>
              <p:cNvCxnSpPr>
                <a:stCxn id="9" idx="0"/>
                <a:endCxn id="6" idx="2"/>
              </p:cNvCxnSpPr>
              <p:nvPr/>
            </p:nvCxnSpPr>
            <p:spPr>
              <a:xfrm flipH="1" flipV="1">
                <a:off x="2313710" y="4392046"/>
                <a:ext cx="107372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FBE0033-E466-435E-B6DC-9DD81E6FC2D4}"/>
                  </a:ext>
                </a:extLst>
              </p:cNvPr>
              <p:cNvCxnSpPr>
                <a:stCxn id="11" idx="0"/>
                <a:endCxn id="7" idx="2"/>
              </p:cNvCxnSpPr>
              <p:nvPr/>
            </p:nvCxnSpPr>
            <p:spPr>
              <a:xfrm flipH="1" flipV="1">
                <a:off x="2732809" y="4392046"/>
                <a:ext cx="117763" cy="225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F812A14-754D-41BB-90F1-AA2B667A3CC9}"/>
                  </a:ext>
                </a:extLst>
              </p:cNvPr>
              <p:cNvCxnSpPr>
                <a:stCxn id="12" idx="0"/>
                <a:endCxn id="8" idx="2"/>
              </p:cNvCxnSpPr>
              <p:nvPr/>
            </p:nvCxnSpPr>
            <p:spPr>
              <a:xfrm flipV="1">
                <a:off x="1248032" y="4749111"/>
                <a:ext cx="334852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385837F-31BC-4929-BB89-3C47F9B002E9}"/>
                  </a:ext>
                </a:extLst>
              </p:cNvPr>
              <p:cNvCxnSpPr>
                <a:stCxn id="14" idx="0"/>
                <a:endCxn id="8" idx="2"/>
              </p:cNvCxnSpPr>
              <p:nvPr/>
            </p:nvCxnSpPr>
            <p:spPr>
              <a:xfrm flipV="1">
                <a:off x="1577080" y="4749111"/>
                <a:ext cx="5804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E0782A9-F67B-4BFF-AF60-B93F8F2A359D}"/>
                  </a:ext>
                </a:extLst>
              </p:cNvPr>
              <p:cNvCxnSpPr>
                <a:stCxn id="17" idx="0"/>
                <a:endCxn id="11" idx="2"/>
              </p:cNvCxnSpPr>
              <p:nvPr/>
            </p:nvCxnSpPr>
            <p:spPr>
              <a:xfrm flipH="1" flipV="1">
                <a:off x="2850572" y="4749111"/>
                <a:ext cx="168501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51097E5-98E2-4E4C-9032-291DB6E4E74B}"/>
                  </a:ext>
                </a:extLst>
              </p:cNvPr>
              <p:cNvCxnSpPr>
                <a:cxnSpLocks/>
                <a:stCxn id="16" idx="0"/>
                <a:endCxn id="10" idx="2"/>
              </p:cNvCxnSpPr>
              <p:nvPr/>
            </p:nvCxnSpPr>
            <p:spPr>
              <a:xfrm flipV="1">
                <a:off x="1892366" y="4749111"/>
                <a:ext cx="120008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32B11AA-6585-4882-97A5-FA1A7A28DE44}"/>
                  </a:ext>
                </a:extLst>
              </p:cNvPr>
              <p:cNvCxnSpPr>
                <a:stCxn id="13" idx="0"/>
                <a:endCxn id="9" idx="2"/>
              </p:cNvCxnSpPr>
              <p:nvPr/>
            </p:nvCxnSpPr>
            <p:spPr>
              <a:xfrm flipV="1">
                <a:off x="2240973" y="4749111"/>
                <a:ext cx="18010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56774AD-6AB8-4D1E-812E-33B8B053627F}"/>
                  </a:ext>
                </a:extLst>
              </p:cNvPr>
              <p:cNvCxnSpPr>
                <a:stCxn id="15" idx="0"/>
                <a:endCxn id="9" idx="2"/>
              </p:cNvCxnSpPr>
              <p:nvPr/>
            </p:nvCxnSpPr>
            <p:spPr>
              <a:xfrm flipH="1" flipV="1">
                <a:off x="2421082" y="4749111"/>
                <a:ext cx="148939" cy="218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26637D-4E4E-44F7-913C-6956F300CD62}"/>
                </a:ext>
              </a:extLst>
            </p:cNvPr>
            <p:cNvSpPr/>
            <p:nvPr/>
          </p:nvSpPr>
          <p:spPr>
            <a:xfrm>
              <a:off x="384028" y="165100"/>
              <a:ext cx="3514871" cy="2565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FBE532-6B02-4E78-A5D0-ED2C08D6406F}"/>
              </a:ext>
            </a:extLst>
          </p:cNvPr>
          <p:cNvGrpSpPr/>
          <p:nvPr/>
        </p:nvGrpSpPr>
        <p:grpSpPr>
          <a:xfrm>
            <a:off x="384028" y="2723152"/>
            <a:ext cx="8672708" cy="1286894"/>
            <a:chOff x="337820" y="2930013"/>
            <a:chExt cx="8617904" cy="12868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F0F655-6603-49D6-AAF0-D5C711F6AF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029" y="3016198"/>
              <a:ext cx="8490922" cy="1080000"/>
              <a:chOff x="4211782" y="3269673"/>
              <a:chExt cx="3768436" cy="5888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AAA9B2-9C3B-4013-A18A-D0606A57F9F9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Compile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49E6B61-C2F6-42EA-9B3A-2F1F5D4154E5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Test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E4C4D4-EA75-41FE-9D73-A9AEC4BC5792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Package</a:t>
                </a:r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A8B6CF17-470A-4C06-A8B2-F30C247F90E7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C0F8681C-CC2E-41A0-9915-D14A3EC93DF2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90247E-2282-471C-91E9-B08B33F022C5}"/>
                </a:ext>
              </a:extLst>
            </p:cNvPr>
            <p:cNvSpPr/>
            <p:nvPr/>
          </p:nvSpPr>
          <p:spPr>
            <a:xfrm>
              <a:off x="337820" y="2930013"/>
              <a:ext cx="8617904" cy="1286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21113B-37FB-4178-927E-E5215963BC80}"/>
              </a:ext>
            </a:extLst>
          </p:cNvPr>
          <p:cNvGrpSpPr/>
          <p:nvPr/>
        </p:nvGrpSpPr>
        <p:grpSpPr>
          <a:xfrm>
            <a:off x="4110850" y="213871"/>
            <a:ext cx="2160000" cy="2160000"/>
            <a:chOff x="299872" y="419706"/>
            <a:chExt cx="2160000" cy="2160000"/>
          </a:xfrm>
        </p:grpSpPr>
        <p:sp>
          <p:nvSpPr>
            <p:cNvPr id="59" name="Partial Circle 58">
              <a:extLst>
                <a:ext uri="{FF2B5EF4-FFF2-40B4-BE49-F238E27FC236}">
                  <a16:creationId xmlns:a16="http://schemas.microsoft.com/office/drawing/2014/main" id="{1BA970B3-64F8-4511-80B8-BEB32EA3DBD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99872" y="419706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9C7FC4-420B-4A36-9F18-161B5C6F7F09}"/>
                </a:ext>
              </a:extLst>
            </p:cNvPr>
            <p:cNvSpPr txBox="1"/>
            <p:nvPr/>
          </p:nvSpPr>
          <p:spPr>
            <a:xfrm>
              <a:off x="757819" y="1091045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E4A24E-80DB-4020-B69C-228972DE8575}"/>
              </a:ext>
            </a:extLst>
          </p:cNvPr>
          <p:cNvGrpSpPr/>
          <p:nvPr/>
        </p:nvGrpSpPr>
        <p:grpSpPr>
          <a:xfrm>
            <a:off x="4126379" y="1436906"/>
            <a:ext cx="2160000" cy="2160000"/>
            <a:chOff x="299872" y="419706"/>
            <a:chExt cx="2160000" cy="2160000"/>
          </a:xfrm>
        </p:grpSpPr>
        <p:sp>
          <p:nvSpPr>
            <p:cNvPr id="62" name="Partial Circle 61">
              <a:extLst>
                <a:ext uri="{FF2B5EF4-FFF2-40B4-BE49-F238E27FC236}">
                  <a16:creationId xmlns:a16="http://schemas.microsoft.com/office/drawing/2014/main" id="{7E1227BF-27D2-4979-A40F-0622CDCBDF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99872" y="419706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E350AA-F041-4298-95C2-4D0C1BE22C2A}"/>
                </a:ext>
              </a:extLst>
            </p:cNvPr>
            <p:cNvSpPr txBox="1"/>
            <p:nvPr/>
          </p:nvSpPr>
          <p:spPr>
            <a:xfrm>
              <a:off x="757819" y="1091045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62EC78-042C-44B2-9505-E8C31ED12014}"/>
              </a:ext>
            </a:extLst>
          </p:cNvPr>
          <p:cNvGrpSpPr/>
          <p:nvPr/>
        </p:nvGrpSpPr>
        <p:grpSpPr>
          <a:xfrm>
            <a:off x="6761317" y="174542"/>
            <a:ext cx="2160000" cy="2160000"/>
            <a:chOff x="299872" y="419706"/>
            <a:chExt cx="2160000" cy="2160000"/>
          </a:xfrm>
        </p:grpSpPr>
        <p:sp>
          <p:nvSpPr>
            <p:cNvPr id="65" name="Partial Circle 64">
              <a:extLst>
                <a:ext uri="{FF2B5EF4-FFF2-40B4-BE49-F238E27FC236}">
                  <a16:creationId xmlns:a16="http://schemas.microsoft.com/office/drawing/2014/main" id="{215EC4C3-63A8-47A3-95E6-069E64A93A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99872" y="419706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47F82DB-1DB3-4453-8180-CACDB88FF422}"/>
                </a:ext>
              </a:extLst>
            </p:cNvPr>
            <p:cNvSpPr txBox="1"/>
            <p:nvPr/>
          </p:nvSpPr>
          <p:spPr>
            <a:xfrm>
              <a:off x="757819" y="1091045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11D58C-EE21-419B-84D3-90F06EFC2FDF}"/>
              </a:ext>
            </a:extLst>
          </p:cNvPr>
          <p:cNvGrpSpPr/>
          <p:nvPr/>
        </p:nvGrpSpPr>
        <p:grpSpPr>
          <a:xfrm>
            <a:off x="6728797" y="1397577"/>
            <a:ext cx="2160000" cy="2160000"/>
            <a:chOff x="299872" y="419706"/>
            <a:chExt cx="2160000" cy="2160000"/>
          </a:xfrm>
        </p:grpSpPr>
        <p:sp>
          <p:nvSpPr>
            <p:cNvPr id="68" name="Partial Circle 67">
              <a:extLst>
                <a:ext uri="{FF2B5EF4-FFF2-40B4-BE49-F238E27FC236}">
                  <a16:creationId xmlns:a16="http://schemas.microsoft.com/office/drawing/2014/main" id="{AA3E6403-E306-400B-939A-C9900CC553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99872" y="419706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0EDE5C-FA27-4FFE-A781-A1AD2E05D9A4}"/>
                </a:ext>
              </a:extLst>
            </p:cNvPr>
            <p:cNvSpPr txBox="1"/>
            <p:nvPr/>
          </p:nvSpPr>
          <p:spPr>
            <a:xfrm>
              <a:off x="757819" y="1091045"/>
              <a:ext cx="124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43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AFC51B5-D5A6-419F-AF4B-E17D47A52CEA}"/>
              </a:ext>
            </a:extLst>
          </p:cNvPr>
          <p:cNvGrpSpPr/>
          <p:nvPr/>
        </p:nvGrpSpPr>
        <p:grpSpPr>
          <a:xfrm>
            <a:off x="158238" y="204019"/>
            <a:ext cx="6390191" cy="5753099"/>
            <a:chOff x="5153025" y="685800"/>
            <a:chExt cx="6390191" cy="57530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C47C4C-770E-4E26-8370-1CB1EE15544F}"/>
                </a:ext>
              </a:extLst>
            </p:cNvPr>
            <p:cNvGrpSpPr/>
            <p:nvPr/>
          </p:nvGrpSpPr>
          <p:grpSpPr>
            <a:xfrm>
              <a:off x="5153025" y="685800"/>
              <a:ext cx="6390191" cy="5753099"/>
              <a:chOff x="5602072" y="3237995"/>
              <a:chExt cx="3440962" cy="230149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E4E212-448E-42E7-B76F-18AF6D643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2072" y="3237995"/>
                <a:ext cx="1800000" cy="230149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BADBF8-736C-4066-8560-AE9060135936}"/>
                  </a:ext>
                </a:extLst>
              </p:cNvPr>
              <p:cNvSpPr/>
              <p:nvPr/>
            </p:nvSpPr>
            <p:spPr>
              <a:xfrm>
                <a:off x="747140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stg1ad4g7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8ACCEF-4F30-49C8-9639-F0D048A2F124}"/>
                  </a:ext>
                </a:extLst>
              </p:cNvPr>
              <p:cNvSpPr/>
              <p:nvPr/>
            </p:nvSpPr>
            <p:spPr>
              <a:xfrm>
                <a:off x="7471409" y="3998236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Ins="360000" rtlCol="0" anchor="ctr"/>
              <a:lstStyle/>
              <a:p>
                <a:r>
                  <a:rPr lang="en-GB" dirty="0"/>
                  <a:t>Table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DAC112-C34F-49CC-857C-6445EE570D7F}"/>
                  </a:ext>
                </a:extLst>
              </p:cNvPr>
              <p:cNvSpPr/>
              <p:nvPr/>
            </p:nvSpPr>
            <p:spPr>
              <a:xfrm>
                <a:off x="7471409" y="4376359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Queue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C1C78D-5156-4E17-86F0-65F5264FA8C2}"/>
                  </a:ext>
                </a:extLst>
              </p:cNvPr>
              <p:cNvSpPr/>
              <p:nvPr/>
            </p:nvSpPr>
            <p:spPr>
              <a:xfrm>
                <a:off x="7471409" y="4754482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Blob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C838A2-FA14-4561-8CA7-EB9CC6AD00E3}"/>
                  </a:ext>
                </a:extLst>
              </p:cNvPr>
              <p:cNvSpPr/>
              <p:nvPr/>
            </p:nvSpPr>
            <p:spPr>
              <a:xfrm>
                <a:off x="7471409" y="5139905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File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930198-5BAD-4DAD-8598-CD3DCCCB3A46}"/>
                  </a:ext>
                </a:extLst>
              </p:cNvPr>
              <p:cNvSpPr/>
              <p:nvPr/>
            </p:nvSpPr>
            <p:spPr>
              <a:xfrm>
                <a:off x="571625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stg1ad4g7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40F257F-30F4-4221-AAE3-913F1FF2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564" y="4022916"/>
                <a:ext cx="285103" cy="2273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055F0BD-0171-4DE3-AAAB-A6D7A5B62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464" y="4454656"/>
                <a:ext cx="284203" cy="13391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66E15F2-5728-4059-8208-CE17B19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3" b="96887" l="1987" r="97682">
                            <a14:foregroundMark x1="13907" y1="32685" x2="23179" y2="17899"/>
                            <a14:foregroundMark x1="25497" y1="14397" x2="41391" y2="5058"/>
                            <a14:foregroundMark x1="41391" y1="5058" x2="57947" y2="3113"/>
                            <a14:foregroundMark x1="57947" y1="3113" x2="72517" y2="14008"/>
                            <a14:foregroundMark x1="72517" y1="14008" x2="73179" y2="14786"/>
                            <a14:foregroundMark x1="13576" y1="35409" x2="2980" y2="79377"/>
                            <a14:foregroundMark x1="77483" y1="20233" x2="96689" y2="60311"/>
                            <a14:foregroundMark x1="84106" y1="31907" x2="87748" y2="40467"/>
                            <a14:foregroundMark x1="32781" y1="88327" x2="71523" y2="80156"/>
                            <a14:foregroundMark x1="71523" y1="80156" x2="72185" y2="79377"/>
                            <a14:foregroundMark x1="1987" y1="73541" x2="6623" y2="56420"/>
                            <a14:foregroundMark x1="13907" y1="89494" x2="48013" y2="96109"/>
                            <a14:foregroundMark x1="48013" y1="96109" x2="82781" y2="91440"/>
                            <a14:foregroundMark x1="82781" y1="91440" x2="90397" y2="86381"/>
                            <a14:foregroundMark x1="88079" y1="90272" x2="97351" y2="73541"/>
                            <a14:foregroundMark x1="97351" y1="73541" x2="97020" y2="70039"/>
                            <a14:foregroundMark x1="92715" y1="86770" x2="96026" y2="82490"/>
                            <a14:foregroundMark x1="5629" y1="84825" x2="27152" y2="94553"/>
                            <a14:foregroundMark x1="36093" y1="97276" x2="48013" y2="97276"/>
                            <a14:foregroundMark x1="60596" y1="96498" x2="67219" y2="94942"/>
                            <a14:foregroundMark x1="56623" y1="55642" x2="57947" y2="62646"/>
                            <a14:foregroundMark x1="75828" y1="53307" x2="80132" y2="62646"/>
                            <a14:foregroundMark x1="97682" y1="65370" x2="97682" y2="67704"/>
                            <a14:backgroundMark x1="5960" y1="21401" x2="20530" y2="7393"/>
                            <a14:backgroundMark x1="84106" y1="6615" x2="96689" y2="21790"/>
                            <a14:backgroundMark x1="96689" y1="21790" x2="96689" y2="24514"/>
                            <a14:backgroundMark x1="92715" y1="94942" x2="98344" y2="90272"/>
                            <a14:backgroundMark x1="4636" y1="93385" x2="10596" y2="96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4790415"/>
                <a:ext cx="209550" cy="17832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20632C-9190-46A2-ABB0-CB8B5F39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124" b="97753" l="0" r="98140">
                            <a14:foregroundMark x1="4186" y1="4494" x2="3256" y2="89326"/>
                            <a14:foregroundMark x1="24186" y1="21910" x2="78605" y2="73034"/>
                            <a14:foregroundMark x1="78605" y1="73034" x2="89302" y2="93258"/>
                            <a14:foregroundMark x1="89302" y1="93258" x2="93023" y2="96629"/>
                            <a14:foregroundMark x1="57674" y1="12360" x2="91163" y2="12921"/>
                            <a14:foregroundMark x1="97674" y1="24719" x2="97209" y2="85955"/>
                            <a14:foregroundMark x1="97209" y1="85955" x2="97674" y2="87079"/>
                            <a14:foregroundMark x1="2326" y1="9551" x2="4186" y2="32022"/>
                            <a14:foregroundMark x1="4186" y1="32022" x2="1395" y2="30899"/>
                            <a14:foregroundMark x1="3256" y1="45506" x2="1860" y2="34270"/>
                            <a14:foregroundMark x1="1860" y1="34270" x2="2791" y2="32022"/>
                            <a14:foregroundMark x1="3256" y1="92135" x2="12093" y2="98315"/>
                            <a14:foregroundMark x1="12093" y1="98315" x2="41860" y2="99438"/>
                            <a14:foregroundMark x1="41860" y1="99438" x2="70233" y2="96067"/>
                            <a14:foregroundMark x1="70233" y1="96067" x2="77674" y2="96067"/>
                            <a14:foregroundMark x1="78605" y1="97753" x2="87907" y2="97753"/>
                            <a14:foregroundMark x1="87907" y1="97753" x2="95814" y2="92135"/>
                            <a14:foregroundMark x1="95814" y1="92135" x2="95814" y2="91573"/>
                            <a14:foregroundMark x1="11163" y1="1124" x2="49302" y2="2247"/>
                            <a14:foregroundMark x1="49302" y1="5618" x2="54419" y2="15730"/>
                            <a14:foregroundMark x1="93488" y1="15730" x2="98140" y2="2191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5224805"/>
                <a:ext cx="220170" cy="120713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DB3C6C-66C2-4408-9DF3-AB8611AD423D}"/>
                </a:ext>
              </a:extLst>
            </p:cNvPr>
            <p:cNvSpPr/>
            <p:nvPr/>
          </p:nvSpPr>
          <p:spPr>
            <a:xfrm>
              <a:off x="5781421" y="889716"/>
              <a:ext cx="208597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03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AFC51B5-D5A6-419F-AF4B-E17D47A52CEA}"/>
              </a:ext>
            </a:extLst>
          </p:cNvPr>
          <p:cNvGrpSpPr/>
          <p:nvPr/>
        </p:nvGrpSpPr>
        <p:grpSpPr>
          <a:xfrm>
            <a:off x="158238" y="204019"/>
            <a:ext cx="6390191" cy="5753099"/>
            <a:chOff x="5153025" y="685800"/>
            <a:chExt cx="6390191" cy="57530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C47C4C-770E-4E26-8370-1CB1EE15544F}"/>
                </a:ext>
              </a:extLst>
            </p:cNvPr>
            <p:cNvGrpSpPr/>
            <p:nvPr/>
          </p:nvGrpSpPr>
          <p:grpSpPr>
            <a:xfrm>
              <a:off x="5153025" y="685800"/>
              <a:ext cx="6390191" cy="5753099"/>
              <a:chOff x="5602072" y="3237995"/>
              <a:chExt cx="3440962" cy="230149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E4E212-448E-42E7-B76F-18AF6D643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2072" y="3237995"/>
                <a:ext cx="1800000" cy="230149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BADBF8-736C-4066-8560-AE9060135936}"/>
                  </a:ext>
                </a:extLst>
              </p:cNvPr>
              <p:cNvSpPr/>
              <p:nvPr/>
            </p:nvSpPr>
            <p:spPr>
              <a:xfrm>
                <a:off x="747140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stg222afc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8ACCEF-4F30-49C8-9639-F0D048A2F124}"/>
                  </a:ext>
                </a:extLst>
              </p:cNvPr>
              <p:cNvSpPr/>
              <p:nvPr/>
            </p:nvSpPr>
            <p:spPr>
              <a:xfrm>
                <a:off x="7471409" y="3998236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Ins="360000" rtlCol="0" anchor="ctr"/>
              <a:lstStyle/>
              <a:p>
                <a:r>
                  <a:rPr lang="en-GB" dirty="0"/>
                  <a:t>Table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DAC112-C34F-49CC-857C-6445EE570D7F}"/>
                  </a:ext>
                </a:extLst>
              </p:cNvPr>
              <p:cNvSpPr/>
              <p:nvPr/>
            </p:nvSpPr>
            <p:spPr>
              <a:xfrm>
                <a:off x="7471409" y="4376359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Queue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C1C78D-5156-4E17-86F0-65F5264FA8C2}"/>
                  </a:ext>
                </a:extLst>
              </p:cNvPr>
              <p:cNvSpPr/>
              <p:nvPr/>
            </p:nvSpPr>
            <p:spPr>
              <a:xfrm>
                <a:off x="7471409" y="4754482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Blob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C838A2-FA14-4561-8CA7-EB9CC6AD00E3}"/>
                  </a:ext>
                </a:extLst>
              </p:cNvPr>
              <p:cNvSpPr/>
              <p:nvPr/>
            </p:nvSpPr>
            <p:spPr>
              <a:xfrm>
                <a:off x="7471409" y="5139905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File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930198-5BAD-4DAD-8598-CD3DCCCB3A46}"/>
                  </a:ext>
                </a:extLst>
              </p:cNvPr>
              <p:cNvSpPr/>
              <p:nvPr/>
            </p:nvSpPr>
            <p:spPr>
              <a:xfrm>
                <a:off x="571625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stg222afc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40F257F-30F4-4221-AAE3-913F1FF2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564" y="4022916"/>
                <a:ext cx="285103" cy="2273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055F0BD-0171-4DE3-AAAB-A6D7A5B62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464" y="4454656"/>
                <a:ext cx="284203" cy="13391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66E15F2-5728-4059-8208-CE17B19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3" b="96887" l="1987" r="97682">
                            <a14:foregroundMark x1="13907" y1="32685" x2="23179" y2="17899"/>
                            <a14:foregroundMark x1="25497" y1="14397" x2="41391" y2="5058"/>
                            <a14:foregroundMark x1="41391" y1="5058" x2="57947" y2="3113"/>
                            <a14:foregroundMark x1="57947" y1="3113" x2="72517" y2="14008"/>
                            <a14:foregroundMark x1="72517" y1="14008" x2="73179" y2="14786"/>
                            <a14:foregroundMark x1="13576" y1="35409" x2="2980" y2="79377"/>
                            <a14:foregroundMark x1="77483" y1="20233" x2="96689" y2="60311"/>
                            <a14:foregroundMark x1="84106" y1="31907" x2="87748" y2="40467"/>
                            <a14:foregroundMark x1="32781" y1="88327" x2="71523" y2="80156"/>
                            <a14:foregroundMark x1="71523" y1="80156" x2="72185" y2="79377"/>
                            <a14:foregroundMark x1="1987" y1="73541" x2="6623" y2="56420"/>
                            <a14:foregroundMark x1="13907" y1="89494" x2="48013" y2="96109"/>
                            <a14:foregroundMark x1="48013" y1="96109" x2="82781" y2="91440"/>
                            <a14:foregroundMark x1="82781" y1="91440" x2="90397" y2="86381"/>
                            <a14:foregroundMark x1="88079" y1="90272" x2="97351" y2="73541"/>
                            <a14:foregroundMark x1="97351" y1="73541" x2="97020" y2="70039"/>
                            <a14:foregroundMark x1="92715" y1="86770" x2="96026" y2="82490"/>
                            <a14:foregroundMark x1="5629" y1="84825" x2="27152" y2="94553"/>
                            <a14:foregroundMark x1="36093" y1="97276" x2="48013" y2="97276"/>
                            <a14:foregroundMark x1="60596" y1="96498" x2="67219" y2="94942"/>
                            <a14:foregroundMark x1="56623" y1="55642" x2="57947" y2="62646"/>
                            <a14:foregroundMark x1="75828" y1="53307" x2="80132" y2="62646"/>
                            <a14:foregroundMark x1="97682" y1="65370" x2="97682" y2="67704"/>
                            <a14:backgroundMark x1="5960" y1="21401" x2="20530" y2="7393"/>
                            <a14:backgroundMark x1="84106" y1="6615" x2="96689" y2="21790"/>
                            <a14:backgroundMark x1="96689" y1="21790" x2="96689" y2="24514"/>
                            <a14:backgroundMark x1="92715" y1="94942" x2="98344" y2="90272"/>
                            <a14:backgroundMark x1="4636" y1="93385" x2="10596" y2="96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4790415"/>
                <a:ext cx="209550" cy="17832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20632C-9190-46A2-ABB0-CB8B5F39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124" b="97753" l="0" r="98140">
                            <a14:foregroundMark x1="4186" y1="4494" x2="3256" y2="89326"/>
                            <a14:foregroundMark x1="24186" y1="21910" x2="78605" y2="73034"/>
                            <a14:foregroundMark x1="78605" y1="73034" x2="89302" y2="93258"/>
                            <a14:foregroundMark x1="89302" y1="93258" x2="93023" y2="96629"/>
                            <a14:foregroundMark x1="57674" y1="12360" x2="91163" y2="12921"/>
                            <a14:foregroundMark x1="97674" y1="24719" x2="97209" y2="85955"/>
                            <a14:foregroundMark x1="97209" y1="85955" x2="97674" y2="87079"/>
                            <a14:foregroundMark x1="2326" y1="9551" x2="4186" y2="32022"/>
                            <a14:foregroundMark x1="4186" y1="32022" x2="1395" y2="30899"/>
                            <a14:foregroundMark x1="3256" y1="45506" x2="1860" y2="34270"/>
                            <a14:foregroundMark x1="1860" y1="34270" x2="2791" y2="32022"/>
                            <a14:foregroundMark x1="3256" y1="92135" x2="12093" y2="98315"/>
                            <a14:foregroundMark x1="12093" y1="98315" x2="41860" y2="99438"/>
                            <a14:foregroundMark x1="41860" y1="99438" x2="70233" y2="96067"/>
                            <a14:foregroundMark x1="70233" y1="96067" x2="77674" y2="96067"/>
                            <a14:foregroundMark x1="78605" y1="97753" x2="87907" y2="97753"/>
                            <a14:foregroundMark x1="87907" y1="97753" x2="95814" y2="92135"/>
                            <a14:foregroundMark x1="95814" y1="92135" x2="95814" y2="91573"/>
                            <a14:foregroundMark x1="11163" y1="1124" x2="49302" y2="2247"/>
                            <a14:foregroundMark x1="49302" y1="5618" x2="54419" y2="15730"/>
                            <a14:foregroundMark x1="93488" y1="15730" x2="98140" y2="2191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5224805"/>
                <a:ext cx="220170" cy="120713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DB3C6C-66C2-4408-9DF3-AB8611AD423D}"/>
                </a:ext>
              </a:extLst>
            </p:cNvPr>
            <p:cNvSpPr/>
            <p:nvPr/>
          </p:nvSpPr>
          <p:spPr>
            <a:xfrm>
              <a:off x="5781421" y="889716"/>
              <a:ext cx="208597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2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AFC51B5-D5A6-419F-AF4B-E17D47A52CEA}"/>
              </a:ext>
            </a:extLst>
          </p:cNvPr>
          <p:cNvGrpSpPr/>
          <p:nvPr/>
        </p:nvGrpSpPr>
        <p:grpSpPr>
          <a:xfrm>
            <a:off x="158238" y="204019"/>
            <a:ext cx="6390191" cy="5753099"/>
            <a:chOff x="5153025" y="685800"/>
            <a:chExt cx="6390191" cy="57530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C47C4C-770E-4E26-8370-1CB1EE15544F}"/>
                </a:ext>
              </a:extLst>
            </p:cNvPr>
            <p:cNvGrpSpPr/>
            <p:nvPr/>
          </p:nvGrpSpPr>
          <p:grpSpPr>
            <a:xfrm>
              <a:off x="5153025" y="685800"/>
              <a:ext cx="6390191" cy="5753099"/>
              <a:chOff x="5602072" y="3237995"/>
              <a:chExt cx="3440962" cy="230149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E4E212-448E-42E7-B76F-18AF6D643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2072" y="3237995"/>
                <a:ext cx="1800000" cy="230149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BADBF8-736C-4066-8560-AE9060135936}"/>
                  </a:ext>
                </a:extLst>
              </p:cNvPr>
              <p:cNvSpPr/>
              <p:nvPr/>
            </p:nvSpPr>
            <p:spPr>
              <a:xfrm>
                <a:off x="747140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stg3bafc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8ACCEF-4F30-49C8-9639-F0D048A2F124}"/>
                  </a:ext>
                </a:extLst>
              </p:cNvPr>
              <p:cNvSpPr/>
              <p:nvPr/>
            </p:nvSpPr>
            <p:spPr>
              <a:xfrm>
                <a:off x="7471409" y="3998236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Ins="360000" rtlCol="0" anchor="ctr"/>
              <a:lstStyle/>
              <a:p>
                <a:r>
                  <a:rPr lang="en-GB" dirty="0"/>
                  <a:t>Table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DAC112-C34F-49CC-857C-6445EE570D7F}"/>
                  </a:ext>
                </a:extLst>
              </p:cNvPr>
              <p:cNvSpPr/>
              <p:nvPr/>
            </p:nvSpPr>
            <p:spPr>
              <a:xfrm>
                <a:off x="7471409" y="4376359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Queue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C1C78D-5156-4E17-86F0-65F5264FA8C2}"/>
                  </a:ext>
                </a:extLst>
              </p:cNvPr>
              <p:cNvSpPr/>
              <p:nvPr/>
            </p:nvSpPr>
            <p:spPr>
              <a:xfrm>
                <a:off x="7471409" y="4754482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Blob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C838A2-FA14-4561-8CA7-EB9CC6AD00E3}"/>
                  </a:ext>
                </a:extLst>
              </p:cNvPr>
              <p:cNvSpPr/>
              <p:nvPr/>
            </p:nvSpPr>
            <p:spPr>
              <a:xfrm>
                <a:off x="7471409" y="5139905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File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930198-5BAD-4DAD-8598-CD3DCCCB3A46}"/>
                  </a:ext>
                </a:extLst>
              </p:cNvPr>
              <p:cNvSpPr/>
              <p:nvPr/>
            </p:nvSpPr>
            <p:spPr>
              <a:xfrm>
                <a:off x="571625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stg3bafc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40F257F-30F4-4221-AAE3-913F1FF2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564" y="4022916"/>
                <a:ext cx="285103" cy="2273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055F0BD-0171-4DE3-AAAB-A6D7A5B62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464" y="4454656"/>
                <a:ext cx="284203" cy="13391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66E15F2-5728-4059-8208-CE17B19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3" b="96887" l="1987" r="97682">
                            <a14:foregroundMark x1="13907" y1="32685" x2="23179" y2="17899"/>
                            <a14:foregroundMark x1="25497" y1="14397" x2="41391" y2="5058"/>
                            <a14:foregroundMark x1="41391" y1="5058" x2="57947" y2="3113"/>
                            <a14:foregroundMark x1="57947" y1="3113" x2="72517" y2="14008"/>
                            <a14:foregroundMark x1="72517" y1="14008" x2="73179" y2="14786"/>
                            <a14:foregroundMark x1="13576" y1="35409" x2="2980" y2="79377"/>
                            <a14:foregroundMark x1="77483" y1="20233" x2="96689" y2="60311"/>
                            <a14:foregroundMark x1="84106" y1="31907" x2="87748" y2="40467"/>
                            <a14:foregroundMark x1="32781" y1="88327" x2="71523" y2="80156"/>
                            <a14:foregroundMark x1="71523" y1="80156" x2="72185" y2="79377"/>
                            <a14:foregroundMark x1="1987" y1="73541" x2="6623" y2="56420"/>
                            <a14:foregroundMark x1="13907" y1="89494" x2="48013" y2="96109"/>
                            <a14:foregroundMark x1="48013" y1="96109" x2="82781" y2="91440"/>
                            <a14:foregroundMark x1="82781" y1="91440" x2="90397" y2="86381"/>
                            <a14:foregroundMark x1="88079" y1="90272" x2="97351" y2="73541"/>
                            <a14:foregroundMark x1="97351" y1="73541" x2="97020" y2="70039"/>
                            <a14:foregroundMark x1="92715" y1="86770" x2="96026" y2="82490"/>
                            <a14:foregroundMark x1="5629" y1="84825" x2="27152" y2="94553"/>
                            <a14:foregroundMark x1="36093" y1="97276" x2="48013" y2="97276"/>
                            <a14:foregroundMark x1="60596" y1="96498" x2="67219" y2="94942"/>
                            <a14:foregroundMark x1="56623" y1="55642" x2="57947" y2="62646"/>
                            <a14:foregroundMark x1="75828" y1="53307" x2="80132" y2="62646"/>
                            <a14:foregroundMark x1="97682" y1="65370" x2="97682" y2="67704"/>
                            <a14:backgroundMark x1="5960" y1="21401" x2="20530" y2="7393"/>
                            <a14:backgroundMark x1="84106" y1="6615" x2="96689" y2="21790"/>
                            <a14:backgroundMark x1="96689" y1="21790" x2="96689" y2="24514"/>
                            <a14:backgroundMark x1="92715" y1="94942" x2="98344" y2="90272"/>
                            <a14:backgroundMark x1="4636" y1="93385" x2="10596" y2="96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4790415"/>
                <a:ext cx="209550" cy="17832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20632C-9190-46A2-ABB0-CB8B5F39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124" b="97753" l="0" r="98140">
                            <a14:foregroundMark x1="4186" y1="4494" x2="3256" y2="89326"/>
                            <a14:foregroundMark x1="24186" y1="21910" x2="78605" y2="73034"/>
                            <a14:foregroundMark x1="78605" y1="73034" x2="89302" y2="93258"/>
                            <a14:foregroundMark x1="89302" y1="93258" x2="93023" y2="96629"/>
                            <a14:foregroundMark x1="57674" y1="12360" x2="91163" y2="12921"/>
                            <a14:foregroundMark x1="97674" y1="24719" x2="97209" y2="85955"/>
                            <a14:foregroundMark x1="97209" y1="85955" x2="97674" y2="87079"/>
                            <a14:foregroundMark x1="2326" y1="9551" x2="4186" y2="32022"/>
                            <a14:foregroundMark x1="4186" y1="32022" x2="1395" y2="30899"/>
                            <a14:foregroundMark x1="3256" y1="45506" x2="1860" y2="34270"/>
                            <a14:foregroundMark x1="1860" y1="34270" x2="2791" y2="32022"/>
                            <a14:foregroundMark x1="3256" y1="92135" x2="12093" y2="98315"/>
                            <a14:foregroundMark x1="12093" y1="98315" x2="41860" y2="99438"/>
                            <a14:foregroundMark x1="41860" y1="99438" x2="70233" y2="96067"/>
                            <a14:foregroundMark x1="70233" y1="96067" x2="77674" y2="96067"/>
                            <a14:foregroundMark x1="78605" y1="97753" x2="87907" y2="97753"/>
                            <a14:foregroundMark x1="87907" y1="97753" x2="95814" y2="92135"/>
                            <a14:foregroundMark x1="95814" y1="92135" x2="95814" y2="91573"/>
                            <a14:foregroundMark x1="11163" y1="1124" x2="49302" y2="2247"/>
                            <a14:foregroundMark x1="49302" y1="5618" x2="54419" y2="15730"/>
                            <a14:foregroundMark x1="93488" y1="15730" x2="98140" y2="2191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5224805"/>
                <a:ext cx="220170" cy="120713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DB3C6C-66C2-4408-9DF3-AB8611AD423D}"/>
                </a:ext>
              </a:extLst>
            </p:cNvPr>
            <p:cNvSpPr/>
            <p:nvPr/>
          </p:nvSpPr>
          <p:spPr>
            <a:xfrm>
              <a:off x="5781421" y="889716"/>
              <a:ext cx="208597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4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zure active directory">
            <a:extLst>
              <a:ext uri="{FF2B5EF4-FFF2-40B4-BE49-F238E27FC236}">
                <a16:creationId xmlns:a16="http://schemas.microsoft.com/office/drawing/2014/main" id="{C3AD55AA-F411-446F-9DF7-9E981FCEE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r="22015"/>
          <a:stretch/>
        </p:blipFill>
        <p:spPr bwMode="auto">
          <a:xfrm>
            <a:off x="7193424" y="630265"/>
            <a:ext cx="4181868" cy="39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9C9198-50D0-4225-9688-F2CA76947FBE}"/>
              </a:ext>
            </a:extLst>
          </p:cNvPr>
          <p:cNvSpPr/>
          <p:nvPr/>
        </p:nvSpPr>
        <p:spPr>
          <a:xfrm>
            <a:off x="8342512" y="4962837"/>
            <a:ext cx="18836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93004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AFC51B5-D5A6-419F-AF4B-E17D47A52CEA}"/>
              </a:ext>
            </a:extLst>
          </p:cNvPr>
          <p:cNvGrpSpPr/>
          <p:nvPr/>
        </p:nvGrpSpPr>
        <p:grpSpPr>
          <a:xfrm>
            <a:off x="158238" y="204019"/>
            <a:ext cx="6390191" cy="5753099"/>
            <a:chOff x="5153025" y="685800"/>
            <a:chExt cx="6390191" cy="57530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C47C4C-770E-4E26-8370-1CB1EE15544F}"/>
                </a:ext>
              </a:extLst>
            </p:cNvPr>
            <p:cNvGrpSpPr/>
            <p:nvPr/>
          </p:nvGrpSpPr>
          <p:grpSpPr>
            <a:xfrm>
              <a:off x="5153025" y="685800"/>
              <a:ext cx="6390191" cy="5753099"/>
              <a:chOff x="5602072" y="3237995"/>
              <a:chExt cx="3440962" cy="230149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E4E212-448E-42E7-B76F-18AF6D643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2072" y="3237995"/>
                <a:ext cx="1800000" cy="230149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DBADBF8-736C-4066-8560-AE9060135936}"/>
                  </a:ext>
                </a:extLst>
              </p:cNvPr>
              <p:cNvSpPr/>
              <p:nvPr/>
            </p:nvSpPr>
            <p:spPr>
              <a:xfrm>
                <a:off x="747140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stg4ff432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8ACCEF-4F30-49C8-9639-F0D048A2F124}"/>
                  </a:ext>
                </a:extLst>
              </p:cNvPr>
              <p:cNvSpPr/>
              <p:nvPr/>
            </p:nvSpPr>
            <p:spPr>
              <a:xfrm>
                <a:off x="7471409" y="3998236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Ins="360000" rtlCol="0" anchor="ctr"/>
              <a:lstStyle/>
              <a:p>
                <a:r>
                  <a:rPr lang="en-GB" dirty="0"/>
                  <a:t>Table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DAC112-C34F-49CC-857C-6445EE570D7F}"/>
                  </a:ext>
                </a:extLst>
              </p:cNvPr>
              <p:cNvSpPr/>
              <p:nvPr/>
            </p:nvSpPr>
            <p:spPr>
              <a:xfrm>
                <a:off x="7471409" y="4376359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Queue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C1C78D-5156-4E17-86F0-65F5264FA8C2}"/>
                  </a:ext>
                </a:extLst>
              </p:cNvPr>
              <p:cNvSpPr/>
              <p:nvPr/>
            </p:nvSpPr>
            <p:spPr>
              <a:xfrm>
                <a:off x="7471409" y="4754482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Blob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BC838A2-FA14-4561-8CA7-EB9CC6AD00E3}"/>
                  </a:ext>
                </a:extLst>
              </p:cNvPr>
              <p:cNvSpPr/>
              <p:nvPr/>
            </p:nvSpPr>
            <p:spPr>
              <a:xfrm>
                <a:off x="7471409" y="5139905"/>
                <a:ext cx="1571625" cy="290513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GB" dirty="0"/>
                  <a:t>File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8930198-5BAD-4DAD-8598-CD3DCCCB3A46}"/>
                  </a:ext>
                </a:extLst>
              </p:cNvPr>
              <p:cNvSpPr/>
              <p:nvPr/>
            </p:nvSpPr>
            <p:spPr>
              <a:xfrm>
                <a:off x="5716259" y="3629132"/>
                <a:ext cx="1571625" cy="290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stg4ff432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40F257F-30F4-4221-AAE3-913F1FF20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564" y="4022916"/>
                <a:ext cx="285103" cy="2273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055F0BD-0171-4DE3-AAAB-A6D7A5B62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8464" y="4454656"/>
                <a:ext cx="284203" cy="13391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66E15F2-5728-4059-8208-CE17B19E7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3113" b="96887" l="1987" r="97682">
                            <a14:foregroundMark x1="13907" y1="32685" x2="23179" y2="17899"/>
                            <a14:foregroundMark x1="25497" y1="14397" x2="41391" y2="5058"/>
                            <a14:foregroundMark x1="41391" y1="5058" x2="57947" y2="3113"/>
                            <a14:foregroundMark x1="57947" y1="3113" x2="72517" y2="14008"/>
                            <a14:foregroundMark x1="72517" y1="14008" x2="73179" y2="14786"/>
                            <a14:foregroundMark x1="13576" y1="35409" x2="2980" y2="79377"/>
                            <a14:foregroundMark x1="77483" y1="20233" x2="96689" y2="60311"/>
                            <a14:foregroundMark x1="84106" y1="31907" x2="87748" y2="40467"/>
                            <a14:foregroundMark x1="32781" y1="88327" x2="71523" y2="80156"/>
                            <a14:foregroundMark x1="71523" y1="80156" x2="72185" y2="79377"/>
                            <a14:foregroundMark x1="1987" y1="73541" x2="6623" y2="56420"/>
                            <a14:foregroundMark x1="13907" y1="89494" x2="48013" y2="96109"/>
                            <a14:foregroundMark x1="48013" y1="96109" x2="82781" y2="91440"/>
                            <a14:foregroundMark x1="82781" y1="91440" x2="90397" y2="86381"/>
                            <a14:foregroundMark x1="88079" y1="90272" x2="97351" y2="73541"/>
                            <a14:foregroundMark x1="97351" y1="73541" x2="97020" y2="70039"/>
                            <a14:foregroundMark x1="92715" y1="86770" x2="96026" y2="82490"/>
                            <a14:foregroundMark x1="5629" y1="84825" x2="27152" y2="94553"/>
                            <a14:foregroundMark x1="36093" y1="97276" x2="48013" y2="97276"/>
                            <a14:foregroundMark x1="60596" y1="96498" x2="67219" y2="94942"/>
                            <a14:foregroundMark x1="56623" y1="55642" x2="57947" y2="62646"/>
                            <a14:foregroundMark x1="75828" y1="53307" x2="80132" y2="62646"/>
                            <a14:foregroundMark x1="97682" y1="65370" x2="97682" y2="67704"/>
                            <a14:backgroundMark x1="5960" y1="21401" x2="20530" y2="7393"/>
                            <a14:backgroundMark x1="84106" y1="6615" x2="96689" y2="21790"/>
                            <a14:backgroundMark x1="96689" y1="21790" x2="96689" y2="24514"/>
                            <a14:backgroundMark x1="92715" y1="94942" x2="98344" y2="90272"/>
                            <a14:backgroundMark x1="4636" y1="93385" x2="10596" y2="9649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4790415"/>
                <a:ext cx="209550" cy="17832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20632C-9190-46A2-ABB0-CB8B5F39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124" b="97753" l="0" r="98140">
                            <a14:foregroundMark x1="4186" y1="4494" x2="3256" y2="89326"/>
                            <a14:foregroundMark x1="24186" y1="21910" x2="78605" y2="73034"/>
                            <a14:foregroundMark x1="78605" y1="73034" x2="89302" y2="93258"/>
                            <a14:foregroundMark x1="89302" y1="93258" x2="93023" y2="96629"/>
                            <a14:foregroundMark x1="57674" y1="12360" x2="91163" y2="12921"/>
                            <a14:foregroundMark x1="97674" y1="24719" x2="97209" y2="85955"/>
                            <a14:foregroundMark x1="97209" y1="85955" x2="97674" y2="87079"/>
                            <a14:foregroundMark x1="2326" y1="9551" x2="4186" y2="32022"/>
                            <a14:foregroundMark x1="4186" y1="32022" x2="1395" y2="30899"/>
                            <a14:foregroundMark x1="3256" y1="45506" x2="1860" y2="34270"/>
                            <a14:foregroundMark x1="1860" y1="34270" x2="2791" y2="32022"/>
                            <a14:foregroundMark x1="3256" y1="92135" x2="12093" y2="98315"/>
                            <a14:foregroundMark x1="12093" y1="98315" x2="41860" y2="99438"/>
                            <a14:foregroundMark x1="41860" y1="99438" x2="70233" y2="96067"/>
                            <a14:foregroundMark x1="70233" y1="96067" x2="77674" y2="96067"/>
                            <a14:foregroundMark x1="78605" y1="97753" x2="87907" y2="97753"/>
                            <a14:foregroundMark x1="87907" y1="97753" x2="95814" y2="92135"/>
                            <a14:foregroundMark x1="95814" y1="92135" x2="95814" y2="91573"/>
                            <a14:foregroundMark x1="11163" y1="1124" x2="49302" y2="2247"/>
                            <a14:foregroundMark x1="49302" y1="5618" x2="54419" y2="15730"/>
                            <a14:foregroundMark x1="93488" y1="15730" x2="98140" y2="2191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85340" y="5224805"/>
                <a:ext cx="220170" cy="120713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DB3C6C-66C2-4408-9DF3-AB8611AD423D}"/>
                </a:ext>
              </a:extLst>
            </p:cNvPr>
            <p:cNvSpPr/>
            <p:nvPr/>
          </p:nvSpPr>
          <p:spPr>
            <a:xfrm>
              <a:off x="5781421" y="889716"/>
              <a:ext cx="208597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Storage 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75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4555D1-ABE2-40AE-94B5-7D53628AABAD}"/>
              </a:ext>
            </a:extLst>
          </p:cNvPr>
          <p:cNvGrpSpPr/>
          <p:nvPr/>
        </p:nvGrpSpPr>
        <p:grpSpPr>
          <a:xfrm>
            <a:off x="201562" y="194186"/>
            <a:ext cx="4011563" cy="3106995"/>
            <a:chOff x="526027" y="322006"/>
            <a:chExt cx="4011563" cy="3106995"/>
          </a:xfrm>
        </p:grpSpPr>
        <p:pic>
          <p:nvPicPr>
            <p:cNvPr id="2050" name="Picture 2" descr="Image result for datacenter vector">
              <a:extLst>
                <a:ext uri="{FF2B5EF4-FFF2-40B4-BE49-F238E27FC236}">
                  <a16:creationId xmlns:a16="http://schemas.microsoft.com/office/drawing/2014/main" id="{325972C8-3A6E-477D-881D-6169D98131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t="9290" r="3204" b="9162"/>
            <a:stretch/>
          </p:blipFill>
          <p:spPr bwMode="auto">
            <a:xfrm>
              <a:off x="526027" y="322006"/>
              <a:ext cx="4011562" cy="310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AE9A83-3EA3-4C53-9AF9-8BEA043FEEE3}"/>
                </a:ext>
              </a:extLst>
            </p:cNvPr>
            <p:cNvSpPr/>
            <p:nvPr/>
          </p:nvSpPr>
          <p:spPr>
            <a:xfrm>
              <a:off x="526028" y="322007"/>
              <a:ext cx="4011562" cy="31069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B47C89-3282-4447-949B-F786A8792EE0}"/>
              </a:ext>
            </a:extLst>
          </p:cNvPr>
          <p:cNvGrpSpPr/>
          <p:nvPr/>
        </p:nvGrpSpPr>
        <p:grpSpPr>
          <a:xfrm>
            <a:off x="4213124" y="194185"/>
            <a:ext cx="4011563" cy="3106995"/>
            <a:chOff x="526027" y="322006"/>
            <a:chExt cx="4011563" cy="3106995"/>
          </a:xfrm>
        </p:grpSpPr>
        <p:pic>
          <p:nvPicPr>
            <p:cNvPr id="7" name="Picture 2" descr="Image result for datacenter vector">
              <a:extLst>
                <a:ext uri="{FF2B5EF4-FFF2-40B4-BE49-F238E27FC236}">
                  <a16:creationId xmlns:a16="http://schemas.microsoft.com/office/drawing/2014/main" id="{D21F2857-77FF-43C8-9C2D-B3E3789278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t="9290" r="3204" b="9162"/>
            <a:stretch/>
          </p:blipFill>
          <p:spPr bwMode="auto">
            <a:xfrm>
              <a:off x="526027" y="322006"/>
              <a:ext cx="4011562" cy="310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0E66D-3164-4D6B-8FCB-921912B06858}"/>
                </a:ext>
              </a:extLst>
            </p:cNvPr>
            <p:cNvSpPr/>
            <p:nvPr/>
          </p:nvSpPr>
          <p:spPr>
            <a:xfrm>
              <a:off x="526028" y="322007"/>
              <a:ext cx="4011562" cy="31069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FBDA4C-EEFE-49F9-A056-B0E0E900BD99}"/>
              </a:ext>
            </a:extLst>
          </p:cNvPr>
          <p:cNvGrpSpPr/>
          <p:nvPr/>
        </p:nvGrpSpPr>
        <p:grpSpPr>
          <a:xfrm>
            <a:off x="201562" y="3301179"/>
            <a:ext cx="4011563" cy="3106995"/>
            <a:chOff x="526027" y="322006"/>
            <a:chExt cx="4011563" cy="3106995"/>
          </a:xfrm>
        </p:grpSpPr>
        <p:pic>
          <p:nvPicPr>
            <p:cNvPr id="10" name="Picture 2" descr="Image result for datacenter vector">
              <a:extLst>
                <a:ext uri="{FF2B5EF4-FFF2-40B4-BE49-F238E27FC236}">
                  <a16:creationId xmlns:a16="http://schemas.microsoft.com/office/drawing/2014/main" id="{B6A9566D-F907-49E7-8454-553CAE4DC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t="9290" r="3204" b="9162"/>
            <a:stretch/>
          </p:blipFill>
          <p:spPr bwMode="auto">
            <a:xfrm>
              <a:off x="526027" y="322006"/>
              <a:ext cx="4011562" cy="310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41033-96B4-4C2F-9B03-E2BB162D1DC7}"/>
                </a:ext>
              </a:extLst>
            </p:cNvPr>
            <p:cNvSpPr/>
            <p:nvPr/>
          </p:nvSpPr>
          <p:spPr>
            <a:xfrm>
              <a:off x="526028" y="322007"/>
              <a:ext cx="4011562" cy="31069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C558DE-05D6-4D93-9221-96525623065A}"/>
              </a:ext>
            </a:extLst>
          </p:cNvPr>
          <p:cNvGrpSpPr/>
          <p:nvPr/>
        </p:nvGrpSpPr>
        <p:grpSpPr>
          <a:xfrm>
            <a:off x="4213123" y="3301179"/>
            <a:ext cx="4011563" cy="3106995"/>
            <a:chOff x="526027" y="322006"/>
            <a:chExt cx="4011563" cy="3106995"/>
          </a:xfrm>
        </p:grpSpPr>
        <p:pic>
          <p:nvPicPr>
            <p:cNvPr id="13" name="Picture 2" descr="Image result for datacenter vector">
              <a:extLst>
                <a:ext uri="{FF2B5EF4-FFF2-40B4-BE49-F238E27FC236}">
                  <a16:creationId xmlns:a16="http://schemas.microsoft.com/office/drawing/2014/main" id="{16443ABB-F18D-4F29-BD97-310779F15C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t="9290" r="3204" b="9162"/>
            <a:stretch/>
          </p:blipFill>
          <p:spPr bwMode="auto">
            <a:xfrm>
              <a:off x="526027" y="322006"/>
              <a:ext cx="4011562" cy="3106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92357D-6D4C-4D51-961D-38BE8E16C5CB}"/>
                </a:ext>
              </a:extLst>
            </p:cNvPr>
            <p:cNvSpPr/>
            <p:nvPr/>
          </p:nvSpPr>
          <p:spPr>
            <a:xfrm>
              <a:off x="526028" y="322007"/>
              <a:ext cx="4011562" cy="31069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0946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C3CB52-1F54-4801-A84A-D927501E1849}"/>
              </a:ext>
            </a:extLst>
          </p:cNvPr>
          <p:cNvGrpSpPr/>
          <p:nvPr/>
        </p:nvGrpSpPr>
        <p:grpSpPr>
          <a:xfrm rot="16200000">
            <a:off x="9788680" y="-243320"/>
            <a:ext cx="2160000" cy="2646641"/>
            <a:chOff x="3070383" y="131252"/>
            <a:chExt cx="2160000" cy="2646641"/>
          </a:xfrm>
        </p:grpSpPr>
        <p:pic>
          <p:nvPicPr>
            <p:cNvPr id="4" name="Picture 2" descr="Image result for azure resource group">
              <a:extLst>
                <a:ext uri="{FF2B5EF4-FFF2-40B4-BE49-F238E27FC236}">
                  <a16:creationId xmlns:a16="http://schemas.microsoft.com/office/drawing/2014/main" id="{0939F037-0091-479D-82EB-68CF25BE0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358" y="131252"/>
              <a:ext cx="214605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6FF4A7-8B61-43A6-A989-032843DD072B}"/>
                </a:ext>
              </a:extLst>
            </p:cNvPr>
            <p:cNvSpPr/>
            <p:nvPr/>
          </p:nvSpPr>
          <p:spPr>
            <a:xfrm>
              <a:off x="3208537" y="2343462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Resource Group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90D41B-590A-4649-978C-23DFCC634F5E}"/>
                </a:ext>
              </a:extLst>
            </p:cNvPr>
            <p:cNvSpPr/>
            <p:nvPr/>
          </p:nvSpPr>
          <p:spPr>
            <a:xfrm>
              <a:off x="3070383" y="257893"/>
              <a:ext cx="2160000" cy="252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235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1A5333-0C96-4A50-8F2C-227A56AA13D4}"/>
              </a:ext>
            </a:extLst>
          </p:cNvPr>
          <p:cNvGrpSpPr/>
          <p:nvPr/>
        </p:nvGrpSpPr>
        <p:grpSpPr>
          <a:xfrm>
            <a:off x="102094" y="129900"/>
            <a:ext cx="2880000" cy="2880000"/>
            <a:chOff x="102094" y="129900"/>
            <a:chExt cx="2880000" cy="2880000"/>
          </a:xfrm>
        </p:grpSpPr>
        <p:pic>
          <p:nvPicPr>
            <p:cNvPr id="4" name="Picture 2" descr="Image result for event hub">
              <a:extLst>
                <a:ext uri="{FF2B5EF4-FFF2-40B4-BE49-F238E27FC236}">
                  <a16:creationId xmlns:a16="http://schemas.microsoft.com/office/drawing/2014/main" id="{2A5FB44D-B6FA-460F-8A5D-6EBECE156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88" y="379275"/>
              <a:ext cx="1903464" cy="1903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273F3D-C289-4E86-92BD-CB19CF07EF1B}"/>
                </a:ext>
              </a:extLst>
            </p:cNvPr>
            <p:cNvSpPr/>
            <p:nvPr/>
          </p:nvSpPr>
          <p:spPr>
            <a:xfrm>
              <a:off x="102094" y="12990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A6C7F1-4514-4C70-BEDE-29CB64F32285}"/>
                </a:ext>
              </a:extLst>
            </p:cNvPr>
            <p:cNvSpPr/>
            <p:nvPr/>
          </p:nvSpPr>
          <p:spPr>
            <a:xfrm>
              <a:off x="479288" y="2446264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 Hub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3BF02-2654-4C8B-A265-79D8E7F8730D}"/>
              </a:ext>
            </a:extLst>
          </p:cNvPr>
          <p:cNvGrpSpPr/>
          <p:nvPr/>
        </p:nvGrpSpPr>
        <p:grpSpPr>
          <a:xfrm>
            <a:off x="2982094" y="129900"/>
            <a:ext cx="2880000" cy="2880000"/>
            <a:chOff x="2982094" y="129900"/>
            <a:chExt cx="2880000" cy="2880000"/>
          </a:xfrm>
        </p:grpSpPr>
        <p:pic>
          <p:nvPicPr>
            <p:cNvPr id="3" name="Picture 2" descr="https://azurecomcdn.azureedge.net/mediahandler/acomblog/media/Default/blog/fd7cc81b-8f38-472b-b7b8-6c8da0057a89.png">
              <a:extLst>
                <a:ext uri="{FF2B5EF4-FFF2-40B4-BE49-F238E27FC236}">
                  <a16:creationId xmlns:a16="http://schemas.microsoft.com/office/drawing/2014/main" id="{DF0A3121-BD02-4178-BF8F-AA026D0E7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910" y1="33737" x2="57223" y2="34343"/>
                          <a14:foregroundMark x1="52345" y1="22626" x2="52158" y2="325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71" t="19123" r="27645" b="62249"/>
            <a:stretch/>
          </p:blipFill>
          <p:spPr bwMode="auto">
            <a:xfrm>
              <a:off x="3359288" y="503398"/>
              <a:ext cx="2230267" cy="177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F12DF5-895D-4123-AC5E-FB5C1B4141E9}"/>
                </a:ext>
              </a:extLst>
            </p:cNvPr>
            <p:cNvSpPr/>
            <p:nvPr/>
          </p:nvSpPr>
          <p:spPr>
            <a:xfrm>
              <a:off x="2982094" y="12990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44B695-2722-49C2-924E-F87C6CFA3535}"/>
                </a:ext>
              </a:extLst>
            </p:cNvPr>
            <p:cNvSpPr/>
            <p:nvPr/>
          </p:nvSpPr>
          <p:spPr>
            <a:xfrm>
              <a:off x="3480248" y="2414799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Container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51B04-FCE1-49AC-8E39-7F7AEB015BFE}"/>
              </a:ext>
            </a:extLst>
          </p:cNvPr>
          <p:cNvGrpSpPr/>
          <p:nvPr/>
        </p:nvGrpSpPr>
        <p:grpSpPr>
          <a:xfrm>
            <a:off x="5863311" y="129900"/>
            <a:ext cx="2880000" cy="2880000"/>
            <a:chOff x="5863311" y="129900"/>
            <a:chExt cx="2880000" cy="2880000"/>
          </a:xfrm>
        </p:grpSpPr>
        <p:pic>
          <p:nvPicPr>
            <p:cNvPr id="5" name="Picture 2" descr="Image result for data lake azure">
              <a:extLst>
                <a:ext uri="{FF2B5EF4-FFF2-40B4-BE49-F238E27FC236}">
                  <a16:creationId xmlns:a16="http://schemas.microsoft.com/office/drawing/2014/main" id="{1643FEA3-B3C6-4769-959D-8979B5D0A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07" r="29960"/>
            <a:stretch/>
          </p:blipFill>
          <p:spPr bwMode="auto">
            <a:xfrm>
              <a:off x="6590471" y="379275"/>
              <a:ext cx="1425679" cy="186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4295B2-480F-47EC-80C4-714BD9407736}"/>
                </a:ext>
              </a:extLst>
            </p:cNvPr>
            <p:cNvSpPr/>
            <p:nvPr/>
          </p:nvSpPr>
          <p:spPr>
            <a:xfrm>
              <a:off x="5863311" y="12990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ABBD4-844B-4721-BCFA-9DFBC0BD3E4F}"/>
                </a:ext>
              </a:extLst>
            </p:cNvPr>
            <p:cNvSpPr/>
            <p:nvPr/>
          </p:nvSpPr>
          <p:spPr>
            <a:xfrm>
              <a:off x="6361464" y="2454128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Lake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7CB6A-0E57-4FAC-B918-08B0B8E59CD6}"/>
              </a:ext>
            </a:extLst>
          </p:cNvPr>
          <p:cNvGrpSpPr/>
          <p:nvPr/>
        </p:nvGrpSpPr>
        <p:grpSpPr>
          <a:xfrm>
            <a:off x="100877" y="3009899"/>
            <a:ext cx="2880000" cy="2880000"/>
            <a:chOff x="100877" y="3009899"/>
            <a:chExt cx="2880000" cy="288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50C65B-0DA0-4654-8A57-F311D9268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393" y="3429000"/>
              <a:ext cx="1716967" cy="170451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6E4139-9948-44CE-A260-A156AA22FA33}"/>
                </a:ext>
              </a:extLst>
            </p:cNvPr>
            <p:cNvSpPr/>
            <p:nvPr/>
          </p:nvSpPr>
          <p:spPr>
            <a:xfrm>
              <a:off x="100877" y="300989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80C3C3-F483-4786-B6C7-BFCAA6CA79AD}"/>
                </a:ext>
              </a:extLst>
            </p:cNvPr>
            <p:cNvSpPr/>
            <p:nvPr/>
          </p:nvSpPr>
          <p:spPr>
            <a:xfrm>
              <a:off x="599030" y="5311653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 Bus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293238-24D9-4F06-ACC0-DE802346DF5E}"/>
              </a:ext>
            </a:extLst>
          </p:cNvPr>
          <p:cNvGrpSpPr/>
          <p:nvPr/>
        </p:nvGrpSpPr>
        <p:grpSpPr>
          <a:xfrm>
            <a:off x="2982094" y="3009899"/>
            <a:ext cx="2880000" cy="2880000"/>
            <a:chOff x="2982094" y="3009899"/>
            <a:chExt cx="2880000" cy="2880000"/>
          </a:xfrm>
        </p:grpSpPr>
        <p:pic>
          <p:nvPicPr>
            <p:cNvPr id="17" name="Picture 6" descr="Image result for azure sql">
              <a:extLst>
                <a:ext uri="{FF2B5EF4-FFF2-40B4-BE49-F238E27FC236}">
                  <a16:creationId xmlns:a16="http://schemas.microsoft.com/office/drawing/2014/main" id="{6446DB4D-AE54-42CA-846F-52518F52C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575" y="3370006"/>
              <a:ext cx="1883691" cy="1883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DE5453-D1A7-43CD-A0EE-B3FEA6FA494E}"/>
                </a:ext>
              </a:extLst>
            </p:cNvPr>
            <p:cNvSpPr/>
            <p:nvPr/>
          </p:nvSpPr>
          <p:spPr>
            <a:xfrm>
              <a:off x="2982094" y="300989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50086E-8E15-4BF6-AA9A-34F574FA029E}"/>
                </a:ext>
              </a:extLst>
            </p:cNvPr>
            <p:cNvSpPr/>
            <p:nvPr/>
          </p:nvSpPr>
          <p:spPr>
            <a:xfrm>
              <a:off x="3479030" y="5311653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SQL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792A2B-404D-4544-A303-CB5325A67A39}"/>
              </a:ext>
            </a:extLst>
          </p:cNvPr>
          <p:cNvGrpSpPr/>
          <p:nvPr/>
        </p:nvGrpSpPr>
        <p:grpSpPr>
          <a:xfrm>
            <a:off x="5863310" y="3009899"/>
            <a:ext cx="2880000" cy="2880000"/>
            <a:chOff x="5863310" y="3009899"/>
            <a:chExt cx="2880000" cy="288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2005BE-B167-4696-96EC-D582EE048B4F}"/>
                </a:ext>
              </a:extLst>
            </p:cNvPr>
            <p:cNvSpPr/>
            <p:nvPr/>
          </p:nvSpPr>
          <p:spPr>
            <a:xfrm>
              <a:off x="6484974" y="5314852"/>
              <a:ext cx="16366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Cosmos DB</a:t>
              </a:r>
            </a:p>
          </p:txBody>
        </p:sp>
        <p:pic>
          <p:nvPicPr>
            <p:cNvPr id="23" name="Picture 4" descr="Image result for cosmos db">
              <a:extLst>
                <a:ext uri="{FF2B5EF4-FFF2-40B4-BE49-F238E27FC236}">
                  <a16:creationId xmlns:a16="http://schemas.microsoft.com/office/drawing/2014/main" id="{9377F601-6AB8-4022-91C0-90F17CC677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2" r="19333"/>
            <a:stretch/>
          </p:blipFill>
          <p:spPr bwMode="auto">
            <a:xfrm>
              <a:off x="6223310" y="3389959"/>
              <a:ext cx="2160000" cy="178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A5494E-D9AA-49F7-AD1D-91AB25E07065}"/>
                </a:ext>
              </a:extLst>
            </p:cNvPr>
            <p:cNvSpPr/>
            <p:nvPr/>
          </p:nvSpPr>
          <p:spPr>
            <a:xfrm>
              <a:off x="5863310" y="300989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98BCD1-BA54-4243-B4F3-4F6D564F272C}"/>
              </a:ext>
            </a:extLst>
          </p:cNvPr>
          <p:cNvGrpSpPr/>
          <p:nvPr/>
        </p:nvGrpSpPr>
        <p:grpSpPr>
          <a:xfrm>
            <a:off x="8742094" y="129899"/>
            <a:ext cx="2880000" cy="2880000"/>
            <a:chOff x="8742094" y="129899"/>
            <a:chExt cx="2880000" cy="288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05390B-8A0C-4EB1-8E34-ABBD84B5FB4A}"/>
                </a:ext>
              </a:extLst>
            </p:cNvPr>
            <p:cNvSpPr/>
            <p:nvPr/>
          </p:nvSpPr>
          <p:spPr>
            <a:xfrm>
              <a:off x="8742094" y="12989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8F0F87-ED29-4109-BB86-C5DC498E4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962" y="503398"/>
              <a:ext cx="1827273" cy="182727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B8AAAB-BB25-4174-83A5-6D07D613BCC8}"/>
                </a:ext>
              </a:extLst>
            </p:cNvPr>
            <p:cNvSpPr/>
            <p:nvPr/>
          </p:nvSpPr>
          <p:spPr>
            <a:xfrm>
              <a:off x="9277962" y="2470230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 Grid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53907-1368-4709-B21E-E078F472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7" y="1813083"/>
            <a:ext cx="2491429" cy="2862322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C13AF65-0115-4992-82A1-22380C4E85B2}"/>
              </a:ext>
            </a:extLst>
          </p:cNvPr>
          <p:cNvGrpSpPr/>
          <p:nvPr/>
        </p:nvGrpSpPr>
        <p:grpSpPr>
          <a:xfrm>
            <a:off x="3135650" y="1212450"/>
            <a:ext cx="8908587" cy="1016891"/>
            <a:chOff x="3162320" y="1212450"/>
            <a:chExt cx="8908587" cy="10168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2DCB65-8A23-4205-8BCE-82958736DA6A}"/>
                </a:ext>
              </a:extLst>
            </p:cNvPr>
            <p:cNvSpPr/>
            <p:nvPr/>
          </p:nvSpPr>
          <p:spPr>
            <a:xfrm>
              <a:off x="6515093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01E265-3119-4BA1-8553-E9D28A87A930}"/>
                </a:ext>
              </a:extLst>
            </p:cNvPr>
            <p:cNvSpPr/>
            <p:nvPr/>
          </p:nvSpPr>
          <p:spPr>
            <a:xfrm>
              <a:off x="3162320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F75D85-772F-4FE5-B67E-666B5D639D88}"/>
                </a:ext>
              </a:extLst>
            </p:cNvPr>
            <p:cNvSpPr/>
            <p:nvPr/>
          </p:nvSpPr>
          <p:spPr>
            <a:xfrm>
              <a:off x="10275147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2546E9-2A5A-491D-874C-6EA848F7CC59}"/>
                </a:ext>
              </a:extLst>
            </p:cNvPr>
            <p:cNvCxnSpPr>
              <a:cxnSpLocks/>
              <a:stCxn id="10" idx="6"/>
              <a:endCxn id="9" idx="2"/>
            </p:cNvCxnSpPr>
            <p:nvPr/>
          </p:nvCxnSpPr>
          <p:spPr>
            <a:xfrm>
              <a:off x="4958080" y="1876579"/>
              <a:ext cx="155701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E6BE91-7BA6-40E0-9763-4779E79379D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8310853" y="1876579"/>
              <a:ext cx="196429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5ACD0E-CE35-48B5-A398-E8156EAFB674}"/>
                </a:ext>
              </a:extLst>
            </p:cNvPr>
            <p:cNvSpPr txBox="1"/>
            <p:nvPr/>
          </p:nvSpPr>
          <p:spPr>
            <a:xfrm>
              <a:off x="4705792" y="1212450"/>
              <a:ext cx="200487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has the role of…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D5D4DA-07EE-4194-81AC-8B42E6B833C0}"/>
                </a:ext>
              </a:extLst>
            </p:cNvPr>
            <p:cNvSpPr txBox="1"/>
            <p:nvPr/>
          </p:nvSpPr>
          <p:spPr>
            <a:xfrm>
              <a:off x="8115280" y="1212450"/>
              <a:ext cx="23546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on the resource called…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5403127-A9FE-4186-A3B0-73F7B43385B9}"/>
              </a:ext>
            </a:extLst>
          </p:cNvPr>
          <p:cNvSpPr/>
          <p:nvPr/>
        </p:nvSpPr>
        <p:spPr>
          <a:xfrm>
            <a:off x="303393" y="4705920"/>
            <a:ext cx="2530756" cy="5309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Resource Manager</a:t>
            </a:r>
          </a:p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ARM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A49FFA7-B9E5-4055-B559-96787C70649D}"/>
              </a:ext>
            </a:extLst>
          </p:cNvPr>
          <p:cNvGrpSpPr/>
          <p:nvPr/>
        </p:nvGrpSpPr>
        <p:grpSpPr>
          <a:xfrm>
            <a:off x="3135650" y="2920555"/>
            <a:ext cx="8908587" cy="1016891"/>
            <a:chOff x="3162320" y="1212450"/>
            <a:chExt cx="8908587" cy="101689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97303E-DC80-4161-9BC0-45D760F210A5}"/>
                </a:ext>
              </a:extLst>
            </p:cNvPr>
            <p:cNvSpPr/>
            <p:nvPr/>
          </p:nvSpPr>
          <p:spPr>
            <a:xfrm>
              <a:off x="6515093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90FC8C-B65F-4352-B1FF-7D2CAA05845F}"/>
                </a:ext>
              </a:extLst>
            </p:cNvPr>
            <p:cNvSpPr/>
            <p:nvPr/>
          </p:nvSpPr>
          <p:spPr>
            <a:xfrm>
              <a:off x="3162320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0621D3B-477E-4295-9EF7-95B3CDC4A067}"/>
                </a:ext>
              </a:extLst>
            </p:cNvPr>
            <p:cNvSpPr/>
            <p:nvPr/>
          </p:nvSpPr>
          <p:spPr>
            <a:xfrm>
              <a:off x="10275147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7AC29E6-22B8-483F-8030-02EE4EA1CB9E}"/>
                </a:ext>
              </a:extLst>
            </p:cNvPr>
            <p:cNvCxnSpPr>
              <a:cxnSpLocks/>
              <a:stCxn id="74" idx="6"/>
              <a:endCxn id="73" idx="2"/>
            </p:cNvCxnSpPr>
            <p:nvPr/>
          </p:nvCxnSpPr>
          <p:spPr>
            <a:xfrm>
              <a:off x="4958080" y="1876579"/>
              <a:ext cx="155701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06B583A-D2E0-4620-8A21-1A563418EEBF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>
              <a:off x="8310853" y="1876579"/>
              <a:ext cx="196429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089A4B-2F0F-46EA-8135-CD7D02E773EA}"/>
                </a:ext>
              </a:extLst>
            </p:cNvPr>
            <p:cNvSpPr txBox="1"/>
            <p:nvPr/>
          </p:nvSpPr>
          <p:spPr>
            <a:xfrm>
              <a:off x="4705792" y="1212450"/>
              <a:ext cx="200487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has the role of…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3C011C5-0F2B-4E1E-B995-6F69E2833AEF}"/>
                </a:ext>
              </a:extLst>
            </p:cNvPr>
            <p:cNvSpPr txBox="1"/>
            <p:nvPr/>
          </p:nvSpPr>
          <p:spPr>
            <a:xfrm>
              <a:off x="8115280" y="1212450"/>
              <a:ext cx="23546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on the resource called…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DDCD64-528C-4A8E-A360-983F5F2CE320}"/>
              </a:ext>
            </a:extLst>
          </p:cNvPr>
          <p:cNvGrpSpPr/>
          <p:nvPr/>
        </p:nvGrpSpPr>
        <p:grpSpPr>
          <a:xfrm>
            <a:off x="3135650" y="4628659"/>
            <a:ext cx="8908587" cy="1016891"/>
            <a:chOff x="3162320" y="1212450"/>
            <a:chExt cx="8908587" cy="101689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2A284F-1A1D-4513-9321-3F5E12040898}"/>
                </a:ext>
              </a:extLst>
            </p:cNvPr>
            <p:cNvSpPr/>
            <p:nvPr/>
          </p:nvSpPr>
          <p:spPr>
            <a:xfrm>
              <a:off x="6515093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D46DEF-D389-460A-854F-E777656ACDF9}"/>
                </a:ext>
              </a:extLst>
            </p:cNvPr>
            <p:cNvSpPr/>
            <p:nvPr/>
          </p:nvSpPr>
          <p:spPr>
            <a:xfrm>
              <a:off x="3162320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400765-4D17-4700-8726-2DC3970939BE}"/>
                </a:ext>
              </a:extLst>
            </p:cNvPr>
            <p:cNvSpPr/>
            <p:nvPr/>
          </p:nvSpPr>
          <p:spPr>
            <a:xfrm>
              <a:off x="10275147" y="1523817"/>
              <a:ext cx="1795760" cy="7055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12E843B-134F-4887-843F-6D4291BC5901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4958080" y="1876579"/>
              <a:ext cx="155701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DD020E2-4355-46B0-8AEA-3FFF058DDED5}"/>
                </a:ext>
              </a:extLst>
            </p:cNvPr>
            <p:cNvCxnSpPr>
              <a:cxnSpLocks/>
              <a:stCxn id="81" idx="6"/>
              <a:endCxn id="83" idx="2"/>
            </p:cNvCxnSpPr>
            <p:nvPr/>
          </p:nvCxnSpPr>
          <p:spPr>
            <a:xfrm>
              <a:off x="8310853" y="1876579"/>
              <a:ext cx="196429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BB2699-8F14-40B6-8DEE-088722F5A1D6}"/>
                </a:ext>
              </a:extLst>
            </p:cNvPr>
            <p:cNvSpPr txBox="1"/>
            <p:nvPr/>
          </p:nvSpPr>
          <p:spPr>
            <a:xfrm>
              <a:off x="4705792" y="1212450"/>
              <a:ext cx="200487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has the role of…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714732-FF5C-4F0B-A494-38E397307573}"/>
                </a:ext>
              </a:extLst>
            </p:cNvPr>
            <p:cNvSpPr txBox="1"/>
            <p:nvPr/>
          </p:nvSpPr>
          <p:spPr>
            <a:xfrm>
              <a:off x="8115280" y="1212450"/>
              <a:ext cx="23546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 on the resource called…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1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EB87B0-B22E-49A5-A102-1DA575A7A357}"/>
              </a:ext>
            </a:extLst>
          </p:cNvPr>
          <p:cNvGrpSpPr/>
          <p:nvPr/>
        </p:nvGrpSpPr>
        <p:grpSpPr>
          <a:xfrm>
            <a:off x="0" y="130074"/>
            <a:ext cx="5421943" cy="2520000"/>
            <a:chOff x="5379406" y="257893"/>
            <a:chExt cx="5421943" cy="25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D1A9C2-E3BA-40F9-965F-A11A353017F9}"/>
                </a:ext>
              </a:extLst>
            </p:cNvPr>
            <p:cNvSpPr/>
            <p:nvPr/>
          </p:nvSpPr>
          <p:spPr>
            <a:xfrm>
              <a:off x="5517560" y="257893"/>
              <a:ext cx="5283789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D85926-C78F-45A9-A1C3-01E15C27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420" y="291001"/>
              <a:ext cx="1666221" cy="20742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52862B-CFD5-4BE4-B3EF-41842B259950}"/>
                </a:ext>
              </a:extLst>
            </p:cNvPr>
            <p:cNvSpPr/>
            <p:nvPr/>
          </p:nvSpPr>
          <p:spPr>
            <a:xfrm>
              <a:off x="5379406" y="2334604"/>
              <a:ext cx="18836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Subscription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AF1347E-0AF5-427C-9AC0-CA0A9098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66930"/>
              </p:ext>
            </p:extLst>
          </p:nvPr>
        </p:nvGraphicFramePr>
        <p:xfrm>
          <a:off x="158473" y="2683927"/>
          <a:ext cx="274813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4068">
                  <a:extLst>
                    <a:ext uri="{9D8B030D-6E8A-4147-A177-3AD203B41FA5}">
                      <a16:colId xmlns:a16="http://schemas.microsoft.com/office/drawing/2014/main" val="3840980460"/>
                    </a:ext>
                  </a:extLst>
                </a:gridCol>
                <a:gridCol w="1374068">
                  <a:extLst>
                    <a:ext uri="{9D8B030D-6E8A-4147-A177-3AD203B41FA5}">
                      <a16:colId xmlns:a16="http://schemas.microsoft.com/office/drawing/2014/main" val="1961844717"/>
                    </a:ext>
                  </a:extLst>
                </a:gridCol>
              </a:tblGrid>
              <a:tr h="287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WebApp </a:t>
                      </a:r>
                      <a:r>
                        <a:rPr lang="en-GB" sz="1050" dirty="0"/>
                        <a:t>Instances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73375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WebApp Size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1912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Storage Account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7639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 err="1"/>
                        <a:t>KeyVault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469979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52648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88894C59-272D-44E5-A933-3F57479F87B0}"/>
              </a:ext>
            </a:extLst>
          </p:cNvPr>
          <p:cNvGrpSpPr/>
          <p:nvPr/>
        </p:nvGrpSpPr>
        <p:grpSpPr>
          <a:xfrm>
            <a:off x="5421943" y="130074"/>
            <a:ext cx="4320000" cy="2520000"/>
            <a:chOff x="209398" y="149565"/>
            <a:chExt cx="4320000" cy="2531642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5ECE4D2E-5F78-4FDD-B692-60EEA0C4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9398" y="149565"/>
              <a:ext cx="2160000" cy="21600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A49387-F032-4F39-9CFD-051F695C5245}"/>
                </a:ext>
              </a:extLst>
            </p:cNvPr>
            <p:cNvSpPr>
              <a:spLocks/>
            </p:cNvSpPr>
            <p:nvPr/>
          </p:nvSpPr>
          <p:spPr>
            <a:xfrm>
              <a:off x="209398" y="149565"/>
              <a:ext cx="2160000" cy="2531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AD5AA726-B07C-4342-AF12-38544D5F9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69398" y="149565"/>
              <a:ext cx="2160000" cy="21600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69009F-4480-4A43-8A29-990717048C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9398" y="149565"/>
              <a:ext cx="2160000" cy="2531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41D4C98-BA4C-4BDE-A56D-2A53FDE42FA7}"/>
                </a:ext>
              </a:extLst>
            </p:cNvPr>
            <p:cNvSpPr/>
            <p:nvPr/>
          </p:nvSpPr>
          <p:spPr>
            <a:xfrm>
              <a:off x="318728" y="2200759"/>
              <a:ext cx="1929539" cy="3797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E3C7F1-8C5A-42B5-BD27-24094CC65E49}"/>
                </a:ext>
              </a:extLst>
            </p:cNvPr>
            <p:cNvSpPr/>
            <p:nvPr/>
          </p:nvSpPr>
          <p:spPr>
            <a:xfrm>
              <a:off x="2490529" y="2200759"/>
              <a:ext cx="1929539" cy="3797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13D06E-50BA-4B4A-BBE6-A5D57C19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49651"/>
              </p:ext>
            </p:extLst>
          </p:nvPr>
        </p:nvGraphicFramePr>
        <p:xfrm>
          <a:off x="2906609" y="2683927"/>
          <a:ext cx="274813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4068">
                  <a:extLst>
                    <a:ext uri="{9D8B030D-6E8A-4147-A177-3AD203B41FA5}">
                      <a16:colId xmlns:a16="http://schemas.microsoft.com/office/drawing/2014/main" val="3840980460"/>
                    </a:ext>
                  </a:extLst>
                </a:gridCol>
                <a:gridCol w="1374068">
                  <a:extLst>
                    <a:ext uri="{9D8B030D-6E8A-4147-A177-3AD203B41FA5}">
                      <a16:colId xmlns:a16="http://schemas.microsoft.com/office/drawing/2014/main" val="1961844717"/>
                    </a:ext>
                  </a:extLst>
                </a:gridCol>
              </a:tblGrid>
              <a:tr h="287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WebApp </a:t>
                      </a:r>
                      <a:r>
                        <a:rPr lang="en-GB" sz="1050" dirty="0"/>
                        <a:t>Instances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73375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WebApp Size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1912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Storage Account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7639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 err="1"/>
                        <a:t>KeyVault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469979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52648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470274-ADE6-4FAC-84EB-A6038DFD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26300"/>
              </p:ext>
            </p:extLst>
          </p:nvPr>
        </p:nvGraphicFramePr>
        <p:xfrm>
          <a:off x="5654745" y="2678841"/>
          <a:ext cx="274813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4068">
                  <a:extLst>
                    <a:ext uri="{9D8B030D-6E8A-4147-A177-3AD203B41FA5}">
                      <a16:colId xmlns:a16="http://schemas.microsoft.com/office/drawing/2014/main" val="3840980460"/>
                    </a:ext>
                  </a:extLst>
                </a:gridCol>
                <a:gridCol w="1374068">
                  <a:extLst>
                    <a:ext uri="{9D8B030D-6E8A-4147-A177-3AD203B41FA5}">
                      <a16:colId xmlns:a16="http://schemas.microsoft.com/office/drawing/2014/main" val="1961844717"/>
                    </a:ext>
                  </a:extLst>
                </a:gridCol>
              </a:tblGrid>
              <a:tr h="287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WebApp </a:t>
                      </a:r>
                      <a:r>
                        <a:rPr lang="en-GB" sz="1050" dirty="0"/>
                        <a:t>Instances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73375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WebApp Size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21912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/>
                        <a:t>Storage Account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76396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r>
                        <a:rPr lang="en-GB" sz="1400" dirty="0" err="1"/>
                        <a:t>KeyVault</a:t>
                      </a:r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469979"/>
                  </a:ext>
                </a:extLst>
              </a:tr>
              <a:tr h="2871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52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78CC30-FE9E-4B7B-8E64-B57C2BFBF0D0}"/>
              </a:ext>
            </a:extLst>
          </p:cNvPr>
          <p:cNvSpPr/>
          <p:nvPr/>
        </p:nvSpPr>
        <p:spPr>
          <a:xfrm>
            <a:off x="156295" y="2924743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System: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7B7617-0A4D-4617-A885-DD3F3B282D31}"/>
              </a:ext>
            </a:extLst>
          </p:cNvPr>
          <p:cNvSpPr/>
          <p:nvPr/>
        </p:nvSpPr>
        <p:spPr>
          <a:xfrm>
            <a:off x="5781247" y="2924743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System: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21F9B-BF8D-46F3-944B-75A1C1CBBFA1}"/>
              </a:ext>
            </a:extLst>
          </p:cNvPr>
          <p:cNvSpPr/>
          <p:nvPr/>
        </p:nvSpPr>
        <p:spPr>
          <a:xfrm>
            <a:off x="156295" y="3806341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Environment: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F1C728-38B7-4A64-990D-41A36911A061}"/>
              </a:ext>
            </a:extLst>
          </p:cNvPr>
          <p:cNvSpPr/>
          <p:nvPr/>
        </p:nvSpPr>
        <p:spPr>
          <a:xfrm>
            <a:off x="5781247" y="3806341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Environment: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44EDF3-62DC-4560-A2F3-BCAA2E6947D7}"/>
              </a:ext>
            </a:extLst>
          </p:cNvPr>
          <p:cNvSpPr/>
          <p:nvPr/>
        </p:nvSpPr>
        <p:spPr>
          <a:xfrm>
            <a:off x="156295" y="4687939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Environment: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C61E41-0CD2-4598-87C9-31C0ECB59A80}"/>
              </a:ext>
            </a:extLst>
          </p:cNvPr>
          <p:cNvSpPr/>
          <p:nvPr/>
        </p:nvSpPr>
        <p:spPr>
          <a:xfrm>
            <a:off x="5781247" y="4687939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Environment: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246A4-F8D2-4A29-936A-F6178F825706}"/>
              </a:ext>
            </a:extLst>
          </p:cNvPr>
          <p:cNvSpPr/>
          <p:nvPr/>
        </p:nvSpPr>
        <p:spPr>
          <a:xfrm>
            <a:off x="156295" y="5569537"/>
            <a:ext cx="5624952" cy="88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Environment: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C49891-5CCF-4BCC-ABC3-C09E39A408E9}"/>
              </a:ext>
            </a:extLst>
          </p:cNvPr>
          <p:cNvGrpSpPr/>
          <p:nvPr/>
        </p:nvGrpSpPr>
        <p:grpSpPr>
          <a:xfrm>
            <a:off x="156295" y="242551"/>
            <a:ext cx="9448813" cy="2672587"/>
            <a:chOff x="156295" y="242551"/>
            <a:chExt cx="9448813" cy="267258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8E0677-7B05-49CC-B5F2-50520697AD42}"/>
                </a:ext>
              </a:extLst>
            </p:cNvPr>
            <p:cNvSpPr/>
            <p:nvPr/>
          </p:nvSpPr>
          <p:spPr>
            <a:xfrm>
              <a:off x="202503" y="369627"/>
              <a:ext cx="2398878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000" dirty="0"/>
                <a:t>Deploy to: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BF85724-DE95-456C-8859-8DB5970924E6}"/>
                </a:ext>
              </a:extLst>
            </p:cNvPr>
            <p:cNvSpPr/>
            <p:nvPr/>
          </p:nvSpPr>
          <p:spPr>
            <a:xfrm>
              <a:off x="3241663" y="369627"/>
              <a:ext cx="2398878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000" dirty="0"/>
                <a:t>Deploy to: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C37C5BF-3119-473C-9765-E5D6D45354AA}"/>
                </a:ext>
              </a:extLst>
            </p:cNvPr>
            <p:cNvSpPr/>
            <p:nvPr/>
          </p:nvSpPr>
          <p:spPr>
            <a:xfrm>
              <a:off x="6952947" y="364612"/>
              <a:ext cx="2398878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000" dirty="0"/>
                <a:t>Deploy to: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5898140-8D48-4069-8BF4-7431F56DCAC6}"/>
                </a:ext>
              </a:extLst>
            </p:cNvPr>
            <p:cNvSpPr/>
            <p:nvPr/>
          </p:nvSpPr>
          <p:spPr>
            <a:xfrm>
              <a:off x="2773712" y="661862"/>
              <a:ext cx="327245" cy="5336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B2CB156-DB2A-4F0A-8290-6F4836952D98}"/>
                </a:ext>
              </a:extLst>
            </p:cNvPr>
            <p:cNvSpPr/>
            <p:nvPr/>
          </p:nvSpPr>
          <p:spPr>
            <a:xfrm>
              <a:off x="5781247" y="661862"/>
              <a:ext cx="327245" cy="5336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3F7AF6A-CBFA-4298-8700-419336B38DC2}"/>
                </a:ext>
              </a:extLst>
            </p:cNvPr>
            <p:cNvSpPr/>
            <p:nvPr/>
          </p:nvSpPr>
          <p:spPr>
            <a:xfrm>
              <a:off x="6952947" y="1664880"/>
              <a:ext cx="2398878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000" dirty="0"/>
                <a:t>Deploy to: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509829A-AA5E-44CF-8F10-C488EE0A52BA}"/>
                </a:ext>
              </a:extLst>
            </p:cNvPr>
            <p:cNvSpPr/>
            <p:nvPr/>
          </p:nvSpPr>
          <p:spPr>
            <a:xfrm>
              <a:off x="5781247" y="1962130"/>
              <a:ext cx="327245" cy="5336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56FC36-E418-4970-AB18-DD9B7336BAF9}"/>
                </a:ext>
              </a:extLst>
            </p:cNvPr>
            <p:cNvSpPr/>
            <p:nvPr/>
          </p:nvSpPr>
          <p:spPr>
            <a:xfrm>
              <a:off x="156295" y="242551"/>
              <a:ext cx="9448813" cy="26725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300DE3F-6240-4CB8-9042-BA476B8A2A4D}"/>
                </a:ext>
              </a:extLst>
            </p:cNvPr>
            <p:cNvSpPr/>
            <p:nvPr/>
          </p:nvSpPr>
          <p:spPr>
            <a:xfrm>
              <a:off x="6321373" y="456515"/>
              <a:ext cx="327245" cy="3272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B61DC8-1CC3-4DA2-A211-0088EA4C2F5B}"/>
                </a:ext>
              </a:extLst>
            </p:cNvPr>
            <p:cNvSpPr/>
            <p:nvPr/>
          </p:nvSpPr>
          <p:spPr>
            <a:xfrm>
              <a:off x="6248075" y="802377"/>
              <a:ext cx="473839" cy="47383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EDB5F5-2142-4111-B06F-D5DC5AA2FCDF}"/>
                </a:ext>
              </a:extLst>
            </p:cNvPr>
            <p:cNvSpPr/>
            <p:nvPr/>
          </p:nvSpPr>
          <p:spPr>
            <a:xfrm>
              <a:off x="6207446" y="976658"/>
              <a:ext cx="555095" cy="55509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F94B33-A9D4-445F-B447-27865A22D587}"/>
                </a:ext>
              </a:extLst>
            </p:cNvPr>
            <p:cNvGrpSpPr/>
            <p:nvPr/>
          </p:nvGrpSpPr>
          <p:grpSpPr>
            <a:xfrm>
              <a:off x="6271520" y="1096039"/>
              <a:ext cx="403214" cy="401726"/>
              <a:chOff x="6248075" y="1017889"/>
              <a:chExt cx="403214" cy="40172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446767-40BB-40D7-A7EA-D77DD2E1A0AF}"/>
                  </a:ext>
                </a:extLst>
              </p:cNvPr>
              <p:cNvSpPr/>
              <p:nvPr/>
            </p:nvSpPr>
            <p:spPr>
              <a:xfrm>
                <a:off x="6248075" y="1039296"/>
                <a:ext cx="400543" cy="364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" name="Graphic 5" descr="Checkmark">
                <a:extLst>
                  <a:ext uri="{FF2B5EF4-FFF2-40B4-BE49-F238E27FC236}">
                    <a16:creationId xmlns:a16="http://schemas.microsoft.com/office/drawing/2014/main" id="{AF926256-665C-4C46-978C-450B6768F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9563" y="1017889"/>
                <a:ext cx="401726" cy="401726"/>
              </a:xfrm>
              <a:prstGeom prst="rect">
                <a:avLst/>
              </a:prstGeom>
            </p:spPr>
          </p:pic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493FA0-1FB0-4A8B-ADCD-9EE534617189}"/>
                </a:ext>
              </a:extLst>
            </p:cNvPr>
            <p:cNvSpPr/>
            <p:nvPr/>
          </p:nvSpPr>
          <p:spPr>
            <a:xfrm>
              <a:off x="6321373" y="1636295"/>
              <a:ext cx="327245" cy="32724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C766A3-03A9-412B-A5E8-558D66FB41B8}"/>
                </a:ext>
              </a:extLst>
            </p:cNvPr>
            <p:cNvSpPr/>
            <p:nvPr/>
          </p:nvSpPr>
          <p:spPr>
            <a:xfrm>
              <a:off x="6248075" y="1982157"/>
              <a:ext cx="473839" cy="4738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1C71BC-C9FC-46A1-84FC-1E5D8BCDC1F7}"/>
                </a:ext>
              </a:extLst>
            </p:cNvPr>
            <p:cNvSpPr/>
            <p:nvPr/>
          </p:nvSpPr>
          <p:spPr>
            <a:xfrm>
              <a:off x="6207446" y="2156438"/>
              <a:ext cx="555095" cy="55509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9E6425B-F435-42E4-B592-2FE94DA49DCA}"/>
                </a:ext>
              </a:extLst>
            </p:cNvPr>
            <p:cNvGrpSpPr/>
            <p:nvPr/>
          </p:nvGrpSpPr>
          <p:grpSpPr>
            <a:xfrm>
              <a:off x="6271520" y="2275819"/>
              <a:ext cx="403214" cy="401726"/>
              <a:chOff x="6248075" y="1017889"/>
              <a:chExt cx="403214" cy="40172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876DC27-2F20-4DB7-8646-D39685C539E0}"/>
                  </a:ext>
                </a:extLst>
              </p:cNvPr>
              <p:cNvSpPr/>
              <p:nvPr/>
            </p:nvSpPr>
            <p:spPr>
              <a:xfrm>
                <a:off x="6248075" y="1039296"/>
                <a:ext cx="400543" cy="364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Graphic 36" descr="Checkmark">
                <a:extLst>
                  <a:ext uri="{FF2B5EF4-FFF2-40B4-BE49-F238E27FC236}">
                    <a16:creationId xmlns:a16="http://schemas.microsoft.com/office/drawing/2014/main" id="{012F1658-FD6A-48E4-A857-7D91F087C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49563" y="1017889"/>
                <a:ext cx="401726" cy="4017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083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9CA11-8D95-4BCA-A2A4-EA92F5127E02}"/>
              </a:ext>
            </a:extLst>
          </p:cNvPr>
          <p:cNvGrpSpPr/>
          <p:nvPr/>
        </p:nvGrpSpPr>
        <p:grpSpPr>
          <a:xfrm>
            <a:off x="419100" y="359327"/>
            <a:ext cx="2160000" cy="2520000"/>
            <a:chOff x="419100" y="359327"/>
            <a:chExt cx="2160000" cy="25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E8B4BC-6516-4B80-BC4D-F6B2C46C248D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Image result for azure webapp">
              <a:extLst>
                <a:ext uri="{FF2B5EF4-FFF2-40B4-BE49-F238E27FC236}">
                  <a16:creationId xmlns:a16="http://schemas.microsoft.com/office/drawing/2014/main" id="{7BC9A09F-8476-4745-AD3E-6A4B7D419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35932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14EBB4-EAEA-491A-90D5-DF3E6ED0F4F3}"/>
                </a:ext>
              </a:extLst>
            </p:cNvPr>
            <p:cNvSpPr/>
            <p:nvPr/>
          </p:nvSpPr>
          <p:spPr>
            <a:xfrm>
              <a:off x="942428" y="2478551"/>
              <a:ext cx="11133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WebApp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47ED2B-2166-435E-AECF-2E63338BA6B2}"/>
              </a:ext>
            </a:extLst>
          </p:cNvPr>
          <p:cNvGrpSpPr/>
          <p:nvPr/>
        </p:nvGrpSpPr>
        <p:grpSpPr>
          <a:xfrm>
            <a:off x="2579099" y="359327"/>
            <a:ext cx="2160000" cy="2520000"/>
            <a:chOff x="419100" y="359327"/>
            <a:chExt cx="2160000" cy="25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245F3E-A6CD-4807-B22C-B336853C4C94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 descr="Image result for azure webapp">
              <a:extLst>
                <a:ext uri="{FF2B5EF4-FFF2-40B4-BE49-F238E27FC236}">
                  <a16:creationId xmlns:a16="http://schemas.microsoft.com/office/drawing/2014/main" id="{D1190E9F-3241-4897-AC9E-AD3759C69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35932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20138D-3394-4D95-9F4A-DA14D40D80DB}"/>
                </a:ext>
              </a:extLst>
            </p:cNvPr>
            <p:cNvSpPr/>
            <p:nvPr/>
          </p:nvSpPr>
          <p:spPr>
            <a:xfrm>
              <a:off x="942428" y="2478551"/>
              <a:ext cx="11133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WebApp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347A3-6FBB-4DFA-ACF6-9958024C0C40}"/>
              </a:ext>
            </a:extLst>
          </p:cNvPr>
          <p:cNvGrpSpPr/>
          <p:nvPr/>
        </p:nvGrpSpPr>
        <p:grpSpPr>
          <a:xfrm>
            <a:off x="4739097" y="366410"/>
            <a:ext cx="2160000" cy="2520000"/>
            <a:chOff x="419100" y="359327"/>
            <a:chExt cx="216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6DB68-9208-4FDD-9DF6-67AD6507A6C9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 descr="Image result for azure webapp">
              <a:extLst>
                <a:ext uri="{FF2B5EF4-FFF2-40B4-BE49-F238E27FC236}">
                  <a16:creationId xmlns:a16="http://schemas.microsoft.com/office/drawing/2014/main" id="{0DCD994F-09DC-4267-A941-D010144AD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35932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DC329D-D598-41BC-9ECB-60CFA8054311}"/>
                </a:ext>
              </a:extLst>
            </p:cNvPr>
            <p:cNvSpPr/>
            <p:nvPr/>
          </p:nvSpPr>
          <p:spPr>
            <a:xfrm>
              <a:off x="942428" y="2478551"/>
              <a:ext cx="11133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WebApp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F3EA21-D770-49C9-A51C-D7CD6494DFA3}"/>
              </a:ext>
            </a:extLst>
          </p:cNvPr>
          <p:cNvGrpSpPr/>
          <p:nvPr/>
        </p:nvGrpSpPr>
        <p:grpSpPr>
          <a:xfrm>
            <a:off x="6899094" y="365744"/>
            <a:ext cx="2160000" cy="2520000"/>
            <a:chOff x="419100" y="359327"/>
            <a:chExt cx="216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0DFDEA-103B-4AB5-877C-99617E5A9ABC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 descr="Image result for azure webapp">
              <a:extLst>
                <a:ext uri="{FF2B5EF4-FFF2-40B4-BE49-F238E27FC236}">
                  <a16:creationId xmlns:a16="http://schemas.microsoft.com/office/drawing/2014/main" id="{AE70ED1D-5417-4897-BB61-49E369060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35932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54A2D1-1B99-48B4-945C-54865AC2CAE0}"/>
                </a:ext>
              </a:extLst>
            </p:cNvPr>
            <p:cNvSpPr/>
            <p:nvPr/>
          </p:nvSpPr>
          <p:spPr>
            <a:xfrm>
              <a:off x="942428" y="2478551"/>
              <a:ext cx="11133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WebApp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F57796-1FF2-4F0F-9C28-A13D57D83715}"/>
              </a:ext>
            </a:extLst>
          </p:cNvPr>
          <p:cNvGrpSpPr/>
          <p:nvPr/>
        </p:nvGrpSpPr>
        <p:grpSpPr>
          <a:xfrm>
            <a:off x="9059093" y="365744"/>
            <a:ext cx="2160000" cy="2520000"/>
            <a:chOff x="419100" y="359327"/>
            <a:chExt cx="2160000" cy="252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06D725-D8C7-4775-BF5D-2FCADDBF3C11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 descr="Image result for azure webapp">
              <a:extLst>
                <a:ext uri="{FF2B5EF4-FFF2-40B4-BE49-F238E27FC236}">
                  <a16:creationId xmlns:a16="http://schemas.microsoft.com/office/drawing/2014/main" id="{E43DD0ED-2798-4471-BB46-A7369959C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" y="359327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270528-1FE8-42EF-8A7F-44CC386CAAC3}"/>
                </a:ext>
              </a:extLst>
            </p:cNvPr>
            <p:cNvSpPr/>
            <p:nvPr/>
          </p:nvSpPr>
          <p:spPr>
            <a:xfrm>
              <a:off x="942428" y="2478551"/>
              <a:ext cx="111334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WebApp</a:t>
              </a:r>
            </a:p>
          </p:txBody>
        </p:sp>
      </p:grpSp>
      <p:pic>
        <p:nvPicPr>
          <p:cNvPr id="50" name="Picture 49" descr="Image result for git icon">
            <a:extLst>
              <a:ext uri="{FF2B5EF4-FFF2-40B4-BE49-F238E27FC236}">
                <a16:creationId xmlns:a16="http://schemas.microsoft.com/office/drawing/2014/main" id="{9CF2F1DE-F66D-4478-B560-4DC06FCF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8" y="2878661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7291481-BF01-4F02-8B86-49B30728CA98}"/>
              </a:ext>
            </a:extLst>
          </p:cNvPr>
          <p:cNvSpPr/>
          <p:nvPr/>
        </p:nvSpPr>
        <p:spPr>
          <a:xfrm>
            <a:off x="419100" y="2890925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 descr="Image result for git icon">
            <a:extLst>
              <a:ext uri="{FF2B5EF4-FFF2-40B4-BE49-F238E27FC236}">
                <a16:creationId xmlns:a16="http://schemas.microsoft.com/office/drawing/2014/main" id="{BF84DF41-F38A-409D-9804-6946EF7C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00" y="289092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80E5BCE-24D6-494C-B1F9-5C9F51FB3E73}"/>
              </a:ext>
            </a:extLst>
          </p:cNvPr>
          <p:cNvSpPr/>
          <p:nvPr/>
        </p:nvSpPr>
        <p:spPr>
          <a:xfrm>
            <a:off x="3299100" y="2890925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 descr="Image result for git icon">
            <a:extLst>
              <a:ext uri="{FF2B5EF4-FFF2-40B4-BE49-F238E27FC236}">
                <a16:creationId xmlns:a16="http://schemas.microsoft.com/office/drawing/2014/main" id="{3B482F74-FB1C-4153-A727-F285AE13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00" y="2890925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4F5D062-DC7B-4959-8465-ADEE923D8F1A}"/>
              </a:ext>
            </a:extLst>
          </p:cNvPr>
          <p:cNvSpPr/>
          <p:nvPr/>
        </p:nvSpPr>
        <p:spPr>
          <a:xfrm>
            <a:off x="6179100" y="2890925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D9EDA5-8697-4E77-8C91-122D82CB8B2B}"/>
              </a:ext>
            </a:extLst>
          </p:cNvPr>
          <p:cNvSpPr/>
          <p:nvPr/>
        </p:nvSpPr>
        <p:spPr>
          <a:xfrm>
            <a:off x="2436986" y="5358551"/>
            <a:ext cx="771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6FAC81-DE20-4232-803A-A45316BD1EEA}"/>
              </a:ext>
            </a:extLst>
          </p:cNvPr>
          <p:cNvSpPr/>
          <p:nvPr/>
        </p:nvSpPr>
        <p:spPr>
          <a:xfrm>
            <a:off x="5303986" y="5382413"/>
            <a:ext cx="771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F4C17A-E4EE-4957-9248-127B5974580F}"/>
              </a:ext>
            </a:extLst>
          </p:cNvPr>
          <p:cNvSpPr/>
          <p:nvPr/>
        </p:nvSpPr>
        <p:spPr>
          <a:xfrm>
            <a:off x="8197050" y="5358551"/>
            <a:ext cx="771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1121CB-AFED-4E61-B65C-43672AB105E6}"/>
              </a:ext>
            </a:extLst>
          </p:cNvPr>
          <p:cNvGrpSpPr/>
          <p:nvPr/>
        </p:nvGrpSpPr>
        <p:grpSpPr>
          <a:xfrm>
            <a:off x="9069526" y="2892257"/>
            <a:ext cx="2160000" cy="2520000"/>
            <a:chOff x="9069526" y="2892257"/>
            <a:chExt cx="2160000" cy="252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2AF9CA-238D-4FF0-94BB-82FFC6E30B6C}"/>
                </a:ext>
              </a:extLst>
            </p:cNvPr>
            <p:cNvSpPr/>
            <p:nvPr/>
          </p:nvSpPr>
          <p:spPr>
            <a:xfrm>
              <a:off x="9069526" y="2892257"/>
              <a:ext cx="2160000" cy="2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72AF79A-703C-462C-8490-04D31BC96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13379" y="3077120"/>
              <a:ext cx="1797908" cy="180586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0001A7-66F6-48C1-BA7A-310E6E58C5A3}"/>
                </a:ext>
              </a:extLst>
            </p:cNvPr>
            <p:cNvSpPr/>
            <p:nvPr/>
          </p:nvSpPr>
          <p:spPr>
            <a:xfrm>
              <a:off x="9337729" y="4947564"/>
              <a:ext cx="173932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Azure DevOps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2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2489F3-9CCB-4673-831B-21B5833FEC43}"/>
              </a:ext>
            </a:extLst>
          </p:cNvPr>
          <p:cNvGrpSpPr/>
          <p:nvPr/>
        </p:nvGrpSpPr>
        <p:grpSpPr>
          <a:xfrm>
            <a:off x="9986737" y="3865184"/>
            <a:ext cx="2160000" cy="2160000"/>
            <a:chOff x="60924" y="3089745"/>
            <a:chExt cx="2160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5DE482-274A-4E52-8526-DDCE675E7EE2}"/>
                </a:ext>
              </a:extLst>
            </p:cNvPr>
            <p:cNvSpPr/>
            <p:nvPr/>
          </p:nvSpPr>
          <p:spPr>
            <a:xfrm>
              <a:off x="60924" y="3089745"/>
              <a:ext cx="21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D7E47-B3EF-4503-87FB-A90A0DF37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84" b="98238" l="2212" r="97788">
                          <a14:foregroundMark x1="8407" y1="50220" x2="8407" y2="38767"/>
                          <a14:foregroundMark x1="91150" y1="29515" x2="86283" y2="66079"/>
                          <a14:foregroundMark x1="16814" y1="26872" x2="57522" y2="15859"/>
                          <a14:foregroundMark x1="75221" y1="85022" x2="28761" y2="78855"/>
                          <a14:foregroundMark x1="74779" y1="98238" x2="73451" y2="91189"/>
                          <a14:foregroundMark x1="98230" y1="71366" x2="97788" y2="55507"/>
                          <a14:foregroundMark x1="44690" y1="3084" x2="47345" y2="6608"/>
                          <a14:foregroundMark x1="2212" y1="60352" x2="2212" y2="45374"/>
                          <a14:backgroundMark x1="8850" y1="11013" x2="26991" y2="5727"/>
                          <a14:backgroundMark x1="76991" y1="5727" x2="95575" y2="3965"/>
                          <a14:backgroundMark x1="23894" y1="64317" x2="68142" y2="32159"/>
                          <a14:backgroundMark x1="68142" y1="32159" x2="68142" y2="32159"/>
                          <a14:backgroundMark x1="88496" y1="96916" x2="99558" y2="8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5947" y="3194763"/>
              <a:ext cx="1797908" cy="1805862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9066599-B61C-43BE-90BD-D5EC1A28D6B7}"/>
              </a:ext>
            </a:extLst>
          </p:cNvPr>
          <p:cNvSpPr/>
          <p:nvPr/>
        </p:nvSpPr>
        <p:spPr>
          <a:xfrm>
            <a:off x="1440979" y="5852690"/>
            <a:ext cx="7425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Height Attributes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Image result for git icon">
            <a:extLst>
              <a:ext uri="{FF2B5EF4-FFF2-40B4-BE49-F238E27FC236}">
                <a16:creationId xmlns:a16="http://schemas.microsoft.com/office/drawing/2014/main" id="{802CC1E0-3A08-451A-8400-AC83D209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" y="1299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DC07358-A59B-4D0B-946F-336030EF31C8}"/>
              </a:ext>
            </a:extLst>
          </p:cNvPr>
          <p:cNvGrpSpPr/>
          <p:nvPr/>
        </p:nvGrpSpPr>
        <p:grpSpPr>
          <a:xfrm>
            <a:off x="4007456" y="372903"/>
            <a:ext cx="5240965" cy="782623"/>
            <a:chOff x="337820" y="2930013"/>
            <a:chExt cx="8617904" cy="12868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3147D9-C5B2-4328-AC90-7ABE875AAF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029" y="3016198"/>
              <a:ext cx="8490922" cy="1080000"/>
              <a:chOff x="4211782" y="3269673"/>
              <a:chExt cx="3768436" cy="58881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7C4B7C1-B952-45DD-9C02-D9E7A4BF944F}"/>
                  </a:ext>
                </a:extLst>
              </p:cNvPr>
              <p:cNvSpPr/>
              <p:nvPr/>
            </p:nvSpPr>
            <p:spPr>
              <a:xfrm>
                <a:off x="4211782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Compile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EE9E180-FDEB-475A-AB8B-569BCCA64452}"/>
                  </a:ext>
                </a:extLst>
              </p:cNvPr>
              <p:cNvSpPr/>
              <p:nvPr/>
            </p:nvSpPr>
            <p:spPr>
              <a:xfrm>
                <a:off x="5562804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Test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166B368-D09C-4848-B569-150F4F1F7ECF}"/>
                  </a:ext>
                </a:extLst>
              </p:cNvPr>
              <p:cNvSpPr/>
              <p:nvPr/>
            </p:nvSpPr>
            <p:spPr>
              <a:xfrm>
                <a:off x="6913826" y="3269673"/>
                <a:ext cx="1066392" cy="58881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Package</a:t>
                </a:r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025DB48-BEC8-4658-8A6D-BBD1B7E95674}"/>
                  </a:ext>
                </a:extLst>
              </p:cNvPr>
              <p:cNvSpPr/>
              <p:nvPr/>
            </p:nvSpPr>
            <p:spPr>
              <a:xfrm>
                <a:off x="5354782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50A8E398-C0F5-4FDC-93B4-0C757C13ADF8}"/>
                  </a:ext>
                </a:extLst>
              </p:cNvPr>
              <p:cNvSpPr/>
              <p:nvPr/>
            </p:nvSpPr>
            <p:spPr>
              <a:xfrm>
                <a:off x="6691745" y="3429000"/>
                <a:ext cx="145473" cy="290945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64AD60-1BD2-4353-BE33-7ADC7C4F12EC}"/>
                </a:ext>
              </a:extLst>
            </p:cNvPr>
            <p:cNvSpPr/>
            <p:nvPr/>
          </p:nvSpPr>
          <p:spPr>
            <a:xfrm>
              <a:off x="337820" y="2930013"/>
              <a:ext cx="8617904" cy="1286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8B5F46-FF80-4E76-B4F3-1855FAE2B81A}"/>
              </a:ext>
            </a:extLst>
          </p:cNvPr>
          <p:cNvGrpSpPr/>
          <p:nvPr/>
        </p:nvGrpSpPr>
        <p:grpSpPr>
          <a:xfrm>
            <a:off x="1555890" y="1461455"/>
            <a:ext cx="1426204" cy="1426202"/>
            <a:chOff x="452433" y="304799"/>
            <a:chExt cx="2160003" cy="2160000"/>
          </a:xfrm>
        </p:grpSpPr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CB78C870-1415-4875-972C-2310FE53F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EB004DC0-D9B9-4C2A-80C3-5E9E1815C84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436" y="304799"/>
              <a:ext cx="2160000" cy="2160000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C97B00-7AD4-4AB2-8C84-6013EF3ADE71}"/>
                </a:ext>
              </a:extLst>
            </p:cNvPr>
            <p:cNvSpPr txBox="1"/>
            <p:nvPr/>
          </p:nvSpPr>
          <p:spPr>
            <a:xfrm>
              <a:off x="549239" y="361754"/>
              <a:ext cx="2063197" cy="97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BHA 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FBF72A-637E-41DD-998B-23E30BA3622C}"/>
                </a:ext>
              </a:extLst>
            </p:cNvPr>
            <p:cNvSpPr txBox="1"/>
            <p:nvPr/>
          </p:nvSpPr>
          <p:spPr>
            <a:xfrm>
              <a:off x="452433" y="1424126"/>
              <a:ext cx="2160003" cy="88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Infrastructure</a:t>
              </a:r>
            </a:p>
            <a:p>
              <a:pPr algn="ctr"/>
              <a:r>
                <a:rPr lang="en-GB" sz="1600" dirty="0"/>
                <a:t>BHA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521504-7E0E-4428-BFA2-0B96BEE181EC}"/>
              </a:ext>
            </a:extLst>
          </p:cNvPr>
          <p:cNvGrpSpPr/>
          <p:nvPr/>
        </p:nvGrpSpPr>
        <p:grpSpPr>
          <a:xfrm>
            <a:off x="6343040" y="2086695"/>
            <a:ext cx="5047636" cy="1286894"/>
            <a:chOff x="6406290" y="1664981"/>
            <a:chExt cx="5047636" cy="128689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DCB902F-D98A-4742-80D4-366994BD7A7C}"/>
                </a:ext>
              </a:extLst>
            </p:cNvPr>
            <p:cNvSpPr/>
            <p:nvPr/>
          </p:nvSpPr>
          <p:spPr>
            <a:xfrm>
              <a:off x="6452498" y="1792057"/>
              <a:ext cx="496942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GB" sz="20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6507DC-7ECC-46E6-BD66-EF22D13E6A08}"/>
                </a:ext>
              </a:extLst>
            </p:cNvPr>
            <p:cNvSpPr/>
            <p:nvPr/>
          </p:nvSpPr>
          <p:spPr>
            <a:xfrm>
              <a:off x="8808836" y="1792057"/>
              <a:ext cx="2398878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000" dirty="0"/>
                <a:t>Deploy to: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761CD115-D0DE-4D65-9906-378F65033CDA}"/>
                </a:ext>
              </a:extLst>
            </p:cNvPr>
            <p:cNvSpPr/>
            <p:nvPr/>
          </p:nvSpPr>
          <p:spPr>
            <a:xfrm>
              <a:off x="8340885" y="2084292"/>
              <a:ext cx="327245" cy="5336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FB0D30-EA40-476B-9FAF-B40F630B3A83}"/>
                </a:ext>
              </a:extLst>
            </p:cNvPr>
            <p:cNvSpPr/>
            <p:nvPr/>
          </p:nvSpPr>
          <p:spPr>
            <a:xfrm>
              <a:off x="6406290" y="1664981"/>
              <a:ext cx="5047636" cy="1286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E4AF9A3-1E0F-4CAE-B4A9-276CDBF02E3C}"/>
                </a:ext>
              </a:extLst>
            </p:cNvPr>
            <p:cNvSpPr/>
            <p:nvPr/>
          </p:nvSpPr>
          <p:spPr>
            <a:xfrm>
              <a:off x="7082792" y="1792057"/>
              <a:ext cx="496942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GB" sz="2000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2985C9F-E40A-4AF2-954A-FD906DFDF9DD}"/>
                </a:ext>
              </a:extLst>
            </p:cNvPr>
            <p:cNvSpPr/>
            <p:nvPr/>
          </p:nvSpPr>
          <p:spPr>
            <a:xfrm>
              <a:off x="7710052" y="1792057"/>
              <a:ext cx="496942" cy="1080000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GB" sz="2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E1905A-F711-4F86-956B-7B9DE96687AB}"/>
              </a:ext>
            </a:extLst>
          </p:cNvPr>
          <p:cNvGrpSpPr/>
          <p:nvPr/>
        </p:nvGrpSpPr>
        <p:grpSpPr>
          <a:xfrm rot="5400000">
            <a:off x="-286788" y="5333157"/>
            <a:ext cx="1783824" cy="1006061"/>
            <a:chOff x="127000" y="127000"/>
            <a:chExt cx="11709400" cy="6604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30F4518-98A4-499D-A91B-E542EA17F47D}"/>
                </a:ext>
              </a:extLst>
            </p:cNvPr>
            <p:cNvSpPr/>
            <p:nvPr/>
          </p:nvSpPr>
          <p:spPr>
            <a:xfrm>
              <a:off x="127000" y="127000"/>
              <a:ext cx="5854700" cy="6604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107B733-3F7D-4A4D-8A5F-B4E2BC40C7A1}"/>
                </a:ext>
              </a:extLst>
            </p:cNvPr>
            <p:cNvSpPr/>
            <p:nvPr/>
          </p:nvSpPr>
          <p:spPr>
            <a:xfrm>
              <a:off x="5981700" y="127000"/>
              <a:ext cx="5854700" cy="6604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00893BF-C767-4B51-95EE-3805BBAB06E2}"/>
                </a:ext>
              </a:extLst>
            </p:cNvPr>
            <p:cNvSpPr/>
            <p:nvPr/>
          </p:nvSpPr>
          <p:spPr>
            <a:xfrm>
              <a:off x="355600" y="482600"/>
              <a:ext cx="5308600" cy="5988009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5769B8-9D8D-4A28-A7BA-1DA33AAD16DB}"/>
                </a:ext>
              </a:extLst>
            </p:cNvPr>
            <p:cNvSpPr/>
            <p:nvPr/>
          </p:nvSpPr>
          <p:spPr>
            <a:xfrm>
              <a:off x="10820400" y="1450954"/>
              <a:ext cx="654050" cy="40513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ED8A75-6985-40F3-B45F-24640F98E964}"/>
                </a:ext>
              </a:extLst>
            </p:cNvPr>
            <p:cNvGrpSpPr/>
            <p:nvPr/>
          </p:nvGrpSpPr>
          <p:grpSpPr>
            <a:xfrm>
              <a:off x="8128000" y="717550"/>
              <a:ext cx="654050" cy="5422900"/>
              <a:chOff x="7137400" y="711200"/>
              <a:chExt cx="654050" cy="5422900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68B16CF-A348-4A36-AE6A-500BFBBE6823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40C7A8F7-C25B-481F-AD86-EF26512A4F67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796AA4E-B725-4DC7-9404-FE35D632F0D5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4609B37-BFFE-4C80-A261-77F3DDED8AAD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53DC9D9-2AAF-4FC9-A219-361F965C4B0F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015C3A6C-C300-4934-94D2-5AA54F8EC2DA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877C8F69-1E76-48D4-9CBE-1B9D137811F2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11E8E85-5544-4C01-B8CB-847087ECDD05}"/>
                </a:ext>
              </a:extLst>
            </p:cNvPr>
            <p:cNvGrpSpPr/>
            <p:nvPr/>
          </p:nvGrpSpPr>
          <p:grpSpPr>
            <a:xfrm>
              <a:off x="8823324" y="1028700"/>
              <a:ext cx="654050" cy="4648200"/>
              <a:chOff x="7137400" y="1485900"/>
              <a:chExt cx="654050" cy="464820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B60A0A20-0162-4D90-9FC4-F481A404634F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18E4163-4505-4359-9C70-AF5AB84F56A7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77ADAEB-0AD7-498B-91F5-C70EB03BD673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85CAF54-D85F-4D5F-AD39-AB5C34877F4B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55E3D83-7848-4E3B-882B-41E636E07FC1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7ED78FF-C854-4C36-AD27-5D9050511EE9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7E64A6-D997-490B-A762-034D363163F0}"/>
                </a:ext>
              </a:extLst>
            </p:cNvPr>
            <p:cNvGrpSpPr/>
            <p:nvPr/>
          </p:nvGrpSpPr>
          <p:grpSpPr>
            <a:xfrm>
              <a:off x="9512299" y="742950"/>
              <a:ext cx="654050" cy="5422900"/>
              <a:chOff x="7137400" y="711200"/>
              <a:chExt cx="654050" cy="542290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5A6AC02-C01D-47A4-B97F-7DCC224B9203}"/>
                  </a:ext>
                </a:extLst>
              </p:cNvPr>
              <p:cNvSpPr/>
              <p:nvPr/>
            </p:nvSpPr>
            <p:spPr>
              <a:xfrm>
                <a:off x="7137400" y="7112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1C6E791-DAD9-4533-A8F5-EBF073407CBA}"/>
                  </a:ext>
                </a:extLst>
              </p:cNvPr>
              <p:cNvSpPr/>
              <p:nvPr/>
            </p:nvSpPr>
            <p:spPr>
              <a:xfrm>
                <a:off x="7137400" y="14859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FDE5302-1CB4-46D4-816A-F71DC62CFC70}"/>
                  </a:ext>
                </a:extLst>
              </p:cNvPr>
              <p:cNvSpPr/>
              <p:nvPr/>
            </p:nvSpPr>
            <p:spPr>
              <a:xfrm>
                <a:off x="7137400" y="22606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BA82192-F83C-4716-A1B6-33E99CF51C52}"/>
                  </a:ext>
                </a:extLst>
              </p:cNvPr>
              <p:cNvSpPr/>
              <p:nvPr/>
            </p:nvSpPr>
            <p:spPr>
              <a:xfrm>
                <a:off x="7137400" y="30353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13DB3C3-C2BE-4B83-8243-1512B02CA349}"/>
                  </a:ext>
                </a:extLst>
              </p:cNvPr>
              <p:cNvSpPr/>
              <p:nvPr/>
            </p:nvSpPr>
            <p:spPr>
              <a:xfrm>
                <a:off x="7137400" y="38100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E1FF51C-1426-4D18-A22A-76FD8D3FA627}"/>
                  </a:ext>
                </a:extLst>
              </p:cNvPr>
              <p:cNvSpPr/>
              <p:nvPr/>
            </p:nvSpPr>
            <p:spPr>
              <a:xfrm>
                <a:off x="7137400" y="45847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FE7DE7CB-11F1-4B7F-A993-059219302E8B}"/>
                  </a:ext>
                </a:extLst>
              </p:cNvPr>
              <p:cNvSpPr/>
              <p:nvPr/>
            </p:nvSpPr>
            <p:spPr>
              <a:xfrm>
                <a:off x="7137400" y="5359400"/>
                <a:ext cx="654050" cy="774700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CA48CED-048A-4985-A049-891679CD4126}"/>
              </a:ext>
            </a:extLst>
          </p:cNvPr>
          <p:cNvSpPr/>
          <p:nvPr/>
        </p:nvSpPr>
        <p:spPr>
          <a:xfrm>
            <a:off x="316770" y="2790908"/>
            <a:ext cx="1159027" cy="1868556"/>
          </a:xfrm>
          <a:custGeom>
            <a:avLst/>
            <a:gdLst>
              <a:gd name="connsiteX0" fmla="*/ 343188 w 1159027"/>
              <a:gd name="connsiteY0" fmla="*/ 1868556 h 1868556"/>
              <a:gd name="connsiteX1" fmla="*/ 41039 w 1159027"/>
              <a:gd name="connsiteY1" fmla="*/ 1184744 h 1868556"/>
              <a:gd name="connsiteX2" fmla="*/ 1146270 w 1159027"/>
              <a:gd name="connsiteY2" fmla="*/ 978010 h 1868556"/>
              <a:gd name="connsiteX3" fmla="*/ 653289 w 1159027"/>
              <a:gd name="connsiteY3" fmla="*/ 246490 h 1868556"/>
              <a:gd name="connsiteX4" fmla="*/ 828218 w 1159027"/>
              <a:gd name="connsiteY4" fmla="*/ 0 h 18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27" h="1868556">
                <a:moveTo>
                  <a:pt x="343188" y="1868556"/>
                </a:moveTo>
                <a:cubicBezTo>
                  <a:pt x="125190" y="1600862"/>
                  <a:pt x="-92808" y="1333168"/>
                  <a:pt x="41039" y="1184744"/>
                </a:cubicBezTo>
                <a:cubicBezTo>
                  <a:pt x="174886" y="1036320"/>
                  <a:pt x="1044228" y="1134386"/>
                  <a:pt x="1146270" y="978010"/>
                </a:cubicBezTo>
                <a:cubicBezTo>
                  <a:pt x="1248312" y="821634"/>
                  <a:pt x="706298" y="409492"/>
                  <a:pt x="653289" y="246490"/>
                </a:cubicBezTo>
                <a:cubicBezTo>
                  <a:pt x="600280" y="83488"/>
                  <a:pt x="714249" y="41744"/>
                  <a:pt x="828218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90EDB66-E2FC-4C53-A3CB-DFAF17DDDCE5}"/>
              </a:ext>
            </a:extLst>
          </p:cNvPr>
          <p:cNvSpPr/>
          <p:nvPr/>
        </p:nvSpPr>
        <p:spPr>
          <a:xfrm>
            <a:off x="2592125" y="286245"/>
            <a:ext cx="1304014" cy="586730"/>
          </a:xfrm>
          <a:custGeom>
            <a:avLst/>
            <a:gdLst>
              <a:gd name="connsiteX0" fmla="*/ 0 w 1304014"/>
              <a:gd name="connsiteY0" fmla="*/ 564545 h 586730"/>
              <a:gd name="connsiteX1" fmla="*/ 333955 w 1304014"/>
              <a:gd name="connsiteY1" fmla="*/ 2 h 586730"/>
              <a:gd name="connsiteX2" fmla="*/ 906449 w 1304014"/>
              <a:gd name="connsiteY2" fmla="*/ 556593 h 586730"/>
              <a:gd name="connsiteX3" fmla="*/ 1304014 w 1304014"/>
              <a:gd name="connsiteY3" fmla="*/ 516837 h 586730"/>
              <a:gd name="connsiteX4" fmla="*/ 1304014 w 1304014"/>
              <a:gd name="connsiteY4" fmla="*/ 516837 h 586730"/>
              <a:gd name="connsiteX5" fmla="*/ 1304014 w 1304014"/>
              <a:gd name="connsiteY5" fmla="*/ 516837 h 58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4014" h="586730">
                <a:moveTo>
                  <a:pt x="0" y="564545"/>
                </a:moveTo>
                <a:cubicBezTo>
                  <a:pt x="91440" y="282936"/>
                  <a:pt x="182880" y="1327"/>
                  <a:pt x="333955" y="2"/>
                </a:cubicBezTo>
                <a:cubicBezTo>
                  <a:pt x="485030" y="-1323"/>
                  <a:pt x="744773" y="470454"/>
                  <a:pt x="906449" y="556593"/>
                </a:cubicBezTo>
                <a:cubicBezTo>
                  <a:pt x="1068125" y="642732"/>
                  <a:pt x="1304014" y="516837"/>
                  <a:pt x="1304014" y="516837"/>
                </a:cubicBezTo>
                <a:lnTo>
                  <a:pt x="1304014" y="516837"/>
                </a:lnTo>
                <a:lnTo>
                  <a:pt x="1304014" y="516837"/>
                </a:ln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A4C1238-CD20-42FE-BA20-F40C0EDA254F}"/>
              </a:ext>
            </a:extLst>
          </p:cNvPr>
          <p:cNvSpPr/>
          <p:nvPr/>
        </p:nvSpPr>
        <p:spPr>
          <a:xfrm>
            <a:off x="4651499" y="761980"/>
            <a:ext cx="5468076" cy="2339029"/>
          </a:xfrm>
          <a:custGeom>
            <a:avLst/>
            <a:gdLst>
              <a:gd name="connsiteX0" fmla="*/ 4538489 w 5215384"/>
              <a:gd name="connsiteY0" fmla="*/ 0 h 1685677"/>
              <a:gd name="connsiteX1" fmla="*/ 5214350 w 5215384"/>
              <a:gd name="connsiteY1" fmla="*/ 333955 h 1685677"/>
              <a:gd name="connsiteX2" fmla="*/ 4403317 w 5215384"/>
              <a:gd name="connsiteY2" fmla="*/ 683813 h 1685677"/>
              <a:gd name="connsiteX3" fmla="*/ 952451 w 5215384"/>
              <a:gd name="connsiteY3" fmla="*/ 723569 h 1685677"/>
              <a:gd name="connsiteX4" fmla="*/ 6245 w 5215384"/>
              <a:gd name="connsiteY4" fmla="*/ 1502797 h 1685677"/>
              <a:gd name="connsiteX5" fmla="*/ 1262552 w 5215384"/>
              <a:gd name="connsiteY5" fmla="*/ 1685677 h 1685677"/>
              <a:gd name="connsiteX0" fmla="*/ 4544561 w 5221456"/>
              <a:gd name="connsiteY0" fmla="*/ 0 h 2385392"/>
              <a:gd name="connsiteX1" fmla="*/ 5220422 w 5221456"/>
              <a:gd name="connsiteY1" fmla="*/ 333955 h 2385392"/>
              <a:gd name="connsiteX2" fmla="*/ 4409389 w 5221456"/>
              <a:gd name="connsiteY2" fmla="*/ 683813 h 2385392"/>
              <a:gd name="connsiteX3" fmla="*/ 958523 w 5221456"/>
              <a:gd name="connsiteY3" fmla="*/ 723569 h 2385392"/>
              <a:gd name="connsiteX4" fmla="*/ 12317 w 5221456"/>
              <a:gd name="connsiteY4" fmla="*/ 1502797 h 2385392"/>
              <a:gd name="connsiteX5" fmla="*/ 1427650 w 5221456"/>
              <a:gd name="connsiteY5" fmla="*/ 2385392 h 2385392"/>
              <a:gd name="connsiteX0" fmla="*/ 4786802 w 5463697"/>
              <a:gd name="connsiteY0" fmla="*/ 0 h 2385392"/>
              <a:gd name="connsiteX1" fmla="*/ 5462663 w 5463697"/>
              <a:gd name="connsiteY1" fmla="*/ 333955 h 2385392"/>
              <a:gd name="connsiteX2" fmla="*/ 4651630 w 5463697"/>
              <a:gd name="connsiteY2" fmla="*/ 683813 h 2385392"/>
              <a:gd name="connsiteX3" fmla="*/ 1200764 w 5463697"/>
              <a:gd name="connsiteY3" fmla="*/ 723569 h 2385392"/>
              <a:gd name="connsiteX4" fmla="*/ 8068 w 5463697"/>
              <a:gd name="connsiteY4" fmla="*/ 1892410 h 2385392"/>
              <a:gd name="connsiteX5" fmla="*/ 1669891 w 5463697"/>
              <a:gd name="connsiteY5" fmla="*/ 2385392 h 2385392"/>
              <a:gd name="connsiteX0" fmla="*/ 4778748 w 5455643"/>
              <a:gd name="connsiteY0" fmla="*/ 0 h 2385392"/>
              <a:gd name="connsiteX1" fmla="*/ 5454609 w 5455643"/>
              <a:gd name="connsiteY1" fmla="*/ 333955 h 2385392"/>
              <a:gd name="connsiteX2" fmla="*/ 4643576 w 5455643"/>
              <a:gd name="connsiteY2" fmla="*/ 683813 h 2385392"/>
              <a:gd name="connsiteX3" fmla="*/ 1637983 w 5455643"/>
              <a:gd name="connsiteY3" fmla="*/ 1057524 h 2385392"/>
              <a:gd name="connsiteX4" fmla="*/ 14 w 5455643"/>
              <a:gd name="connsiteY4" fmla="*/ 1892410 h 2385392"/>
              <a:gd name="connsiteX5" fmla="*/ 1661837 w 5455643"/>
              <a:gd name="connsiteY5" fmla="*/ 2385392 h 2385392"/>
              <a:gd name="connsiteX0" fmla="*/ 4778748 w 5461457"/>
              <a:gd name="connsiteY0" fmla="*/ 0 h 2385392"/>
              <a:gd name="connsiteX1" fmla="*/ 5454609 w 5461457"/>
              <a:gd name="connsiteY1" fmla="*/ 333955 h 2385392"/>
              <a:gd name="connsiteX2" fmla="*/ 4874163 w 5461457"/>
              <a:gd name="connsiteY2" fmla="*/ 962109 h 2385392"/>
              <a:gd name="connsiteX3" fmla="*/ 1637983 w 5461457"/>
              <a:gd name="connsiteY3" fmla="*/ 1057524 h 2385392"/>
              <a:gd name="connsiteX4" fmla="*/ 14 w 5461457"/>
              <a:gd name="connsiteY4" fmla="*/ 1892410 h 2385392"/>
              <a:gd name="connsiteX5" fmla="*/ 1661837 w 5461457"/>
              <a:gd name="connsiteY5" fmla="*/ 2385392 h 2385392"/>
              <a:gd name="connsiteX0" fmla="*/ 4675381 w 5468076"/>
              <a:gd name="connsiteY0" fmla="*/ 0 h 2337684"/>
              <a:gd name="connsiteX1" fmla="*/ 5454609 w 5468076"/>
              <a:gd name="connsiteY1" fmla="*/ 286247 h 2337684"/>
              <a:gd name="connsiteX2" fmla="*/ 4874163 w 5468076"/>
              <a:gd name="connsiteY2" fmla="*/ 914401 h 2337684"/>
              <a:gd name="connsiteX3" fmla="*/ 1637983 w 5468076"/>
              <a:gd name="connsiteY3" fmla="*/ 1009816 h 2337684"/>
              <a:gd name="connsiteX4" fmla="*/ 14 w 5468076"/>
              <a:gd name="connsiteY4" fmla="*/ 1844702 h 2337684"/>
              <a:gd name="connsiteX5" fmla="*/ 1661837 w 5468076"/>
              <a:gd name="connsiteY5" fmla="*/ 2337684 h 2337684"/>
              <a:gd name="connsiteX0" fmla="*/ 4675381 w 5468076"/>
              <a:gd name="connsiteY0" fmla="*/ 1345 h 2339029"/>
              <a:gd name="connsiteX1" fmla="*/ 5454609 w 5468076"/>
              <a:gd name="connsiteY1" fmla="*/ 287592 h 2339029"/>
              <a:gd name="connsiteX2" fmla="*/ 4874163 w 5468076"/>
              <a:gd name="connsiteY2" fmla="*/ 915746 h 2339029"/>
              <a:gd name="connsiteX3" fmla="*/ 1637983 w 5468076"/>
              <a:gd name="connsiteY3" fmla="*/ 1011161 h 2339029"/>
              <a:gd name="connsiteX4" fmla="*/ 14 w 5468076"/>
              <a:gd name="connsiteY4" fmla="*/ 1846047 h 2339029"/>
              <a:gd name="connsiteX5" fmla="*/ 1661837 w 5468076"/>
              <a:gd name="connsiteY5" fmla="*/ 2339029 h 233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8076" h="2339029">
                <a:moveTo>
                  <a:pt x="4675381" y="1345"/>
                </a:moveTo>
                <a:cubicBezTo>
                  <a:pt x="5294920" y="-15883"/>
                  <a:pt x="5421479" y="135192"/>
                  <a:pt x="5454609" y="287592"/>
                </a:cubicBezTo>
                <a:cubicBezTo>
                  <a:pt x="5487739" y="439992"/>
                  <a:pt x="5510267" y="795151"/>
                  <a:pt x="4874163" y="915746"/>
                </a:cubicBezTo>
                <a:cubicBezTo>
                  <a:pt x="4238059" y="1036341"/>
                  <a:pt x="2450341" y="856111"/>
                  <a:pt x="1637983" y="1011161"/>
                </a:cubicBezTo>
                <a:cubicBezTo>
                  <a:pt x="825625" y="1166211"/>
                  <a:pt x="-3962" y="1624736"/>
                  <a:pt x="14" y="1846047"/>
                </a:cubicBezTo>
                <a:cubicBezTo>
                  <a:pt x="3990" y="2067358"/>
                  <a:pt x="1059525" y="2327764"/>
                  <a:pt x="1661837" y="2339029"/>
                </a:cubicBezTo>
              </a:path>
            </a:pathLst>
          </a:custGeom>
          <a:noFill/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AB30AB-FB77-43C4-A76C-A12EEC9708D3}"/>
              </a:ext>
            </a:extLst>
          </p:cNvPr>
          <p:cNvSpPr/>
          <p:nvPr/>
        </p:nvSpPr>
        <p:spPr>
          <a:xfrm>
            <a:off x="9965429" y="5984484"/>
            <a:ext cx="22265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DevOps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(Team Project)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18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3E9B2B1-8B0B-4296-9F7E-BC0EF1C8BEB2}"/>
              </a:ext>
            </a:extLst>
          </p:cNvPr>
          <p:cNvGrpSpPr/>
          <p:nvPr/>
        </p:nvGrpSpPr>
        <p:grpSpPr>
          <a:xfrm>
            <a:off x="3652526" y="0"/>
            <a:ext cx="2160000" cy="3110469"/>
            <a:chOff x="209398" y="149565"/>
            <a:chExt cx="2160000" cy="31104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30FA3A-79DF-4B07-A909-2991927A5D60}"/>
                </a:ext>
              </a:extLst>
            </p:cNvPr>
            <p:cNvSpPr>
              <a:spLocks/>
            </p:cNvSpPr>
            <p:nvPr/>
          </p:nvSpPr>
          <p:spPr>
            <a:xfrm>
              <a:off x="209398" y="149565"/>
              <a:ext cx="2160000" cy="21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 descr="Image result for azure webapp">
              <a:extLst>
                <a:ext uri="{FF2B5EF4-FFF2-40B4-BE49-F238E27FC236}">
                  <a16:creationId xmlns:a16="http://schemas.microsoft.com/office/drawing/2014/main" id="{8DB9D21E-B8A0-4BBF-B06E-5CB975E6F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25" y="1845361"/>
              <a:ext cx="428134" cy="4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azure functions">
              <a:extLst>
                <a:ext uri="{FF2B5EF4-FFF2-40B4-BE49-F238E27FC236}">
                  <a16:creationId xmlns:a16="http://schemas.microsoft.com/office/drawing/2014/main" id="{3BE6F222-6297-4635-A6A4-D774159709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9167" y1="22121" x2="69500" y2="46061"/>
                          <a14:foregroundMark x1="62500" y1="81818" x2="63500" y2="76364"/>
                          <a14:foregroundMark x1="50000" y1="50909" x2="59167" y2="33030"/>
                          <a14:foregroundMark x1="78667" y1="67576" x2="85000" y2="56667"/>
                          <a14:foregroundMark x1="85000" y1="56667" x2="86000" y2="53333"/>
                          <a14:foregroundMark x1="62000" y1="83030" x2="62000" y2="83030"/>
                          <a14:foregroundMark x1="61667" y1="84545" x2="61667" y2="84545"/>
                          <a14:backgroundMark x1="29500" y1="30909" x2="34667" y2="43333"/>
                          <a14:backgroundMark x1="34667" y1="43333" x2="33500" y2="58788"/>
                          <a14:backgroundMark x1="33500" y1="58788" x2="31167" y2="66667"/>
                          <a14:backgroundMark x1="28667" y1="69091" x2="35833" y2="60303"/>
                          <a14:backgroundMark x1="35833" y1="60303" x2="38000" y2="52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11" t="16507" r="10457" b="14593"/>
            <a:stretch/>
          </p:blipFill>
          <p:spPr bwMode="auto">
            <a:xfrm>
              <a:off x="1858733" y="1845361"/>
              <a:ext cx="481651" cy="4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FEB4B612-DA9B-4CBB-8B59-3460EF3FB23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40666" y="236605"/>
              <a:ext cx="2072959" cy="3023429"/>
            </a:xfrm>
            <a:prstGeom prst="pie">
              <a:avLst>
                <a:gd name="adj1" fmla="val 0"/>
                <a:gd name="adj2" fmla="val 1079950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060F19-6B15-4375-9812-107DF2963009}"/>
                </a:ext>
              </a:extLst>
            </p:cNvPr>
            <p:cNvSpPr/>
            <p:nvPr/>
          </p:nvSpPr>
          <p:spPr>
            <a:xfrm>
              <a:off x="481492" y="342442"/>
              <a:ext cx="1645953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Building Height Attribute Service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2" name="Picture 31" descr="https://azurecomcdn.azureedge.net/mediahandler/acomblog/media/Default/blog/fd7cc81b-8f38-472b-b7b8-6c8da0057a89.png">
              <a:extLst>
                <a:ext uri="{FF2B5EF4-FFF2-40B4-BE49-F238E27FC236}">
                  <a16:creationId xmlns:a16="http://schemas.microsoft.com/office/drawing/2014/main" id="{D6C8BA7F-8865-45AD-BF1C-96D405AC3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5910" y1="33737" x2="57223" y2="34343"/>
                          <a14:foregroundMark x1="52345" y1="22626" x2="52158" y2="325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71" t="19123" r="27645" b="62249"/>
            <a:stretch/>
          </p:blipFill>
          <p:spPr bwMode="auto">
            <a:xfrm>
              <a:off x="728925" y="1845361"/>
              <a:ext cx="548220" cy="43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azure virtual machine">
              <a:extLst>
                <a:ext uri="{FF2B5EF4-FFF2-40B4-BE49-F238E27FC236}">
                  <a16:creationId xmlns:a16="http://schemas.microsoft.com/office/drawing/2014/main" id="{A62D0B47-5FDF-4CB0-9132-13A46FF09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469" y="1797848"/>
              <a:ext cx="481652" cy="481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59F9D3-F129-48FD-844D-DC6AFCB52BD0}"/>
                </a:ext>
              </a:extLst>
            </p:cNvPr>
            <p:cNvSpPr/>
            <p:nvPr/>
          </p:nvSpPr>
          <p:spPr>
            <a:xfrm>
              <a:off x="351830" y="1722971"/>
              <a:ext cx="26593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?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6F5251-FDE0-44E6-863B-879778F0385E}"/>
                </a:ext>
              </a:extLst>
            </p:cNvPr>
            <p:cNvSpPr/>
            <p:nvPr/>
          </p:nvSpPr>
          <p:spPr>
            <a:xfrm>
              <a:off x="806723" y="1687119"/>
              <a:ext cx="26593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?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9EB815-C1DC-4183-A35C-93114A530FE5}"/>
                </a:ext>
              </a:extLst>
            </p:cNvPr>
            <p:cNvSpPr/>
            <p:nvPr/>
          </p:nvSpPr>
          <p:spPr>
            <a:xfrm>
              <a:off x="1412329" y="1705485"/>
              <a:ext cx="26593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2C658D-2853-4384-BCD2-36772CB38EC1}"/>
                </a:ext>
              </a:extLst>
            </p:cNvPr>
            <p:cNvSpPr/>
            <p:nvPr/>
          </p:nvSpPr>
          <p:spPr>
            <a:xfrm>
              <a:off x="1970838" y="1687119"/>
              <a:ext cx="26593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?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E759F-4063-480B-95AE-5BCE5F3ECC1D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4976446" y="1"/>
            <a:chExt cx="36576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5C998A-5418-4FCF-9F85-DF73A082EFB1}"/>
                </a:ext>
              </a:extLst>
            </p:cNvPr>
            <p:cNvSpPr/>
            <p:nvPr/>
          </p:nvSpPr>
          <p:spPr>
            <a:xfrm>
              <a:off x="4976446" y="1"/>
              <a:ext cx="3657600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57BDDB-79AC-44C9-BAA8-39B92F79EE17}"/>
                </a:ext>
              </a:extLst>
            </p:cNvPr>
            <p:cNvGrpSpPr/>
            <p:nvPr/>
          </p:nvGrpSpPr>
          <p:grpSpPr>
            <a:xfrm>
              <a:off x="7062578" y="4932485"/>
              <a:ext cx="1571468" cy="1925516"/>
              <a:chOff x="3070383" y="131252"/>
              <a:chExt cx="2160000" cy="2646641"/>
            </a:xfrm>
          </p:grpSpPr>
          <p:pic>
            <p:nvPicPr>
              <p:cNvPr id="44" name="Picture 2" descr="Image result for azure resource group">
                <a:extLst>
                  <a:ext uri="{FF2B5EF4-FFF2-40B4-BE49-F238E27FC236}">
                    <a16:creationId xmlns:a16="http://schemas.microsoft.com/office/drawing/2014/main" id="{5E9190C8-5253-47C7-A605-8965EC2E3D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358" y="131252"/>
                <a:ext cx="214605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F77C2F2-6B25-4D0B-ABC5-3B915FB0A55D}"/>
                  </a:ext>
                </a:extLst>
              </p:cNvPr>
              <p:cNvSpPr/>
              <p:nvPr/>
            </p:nvSpPr>
            <p:spPr>
              <a:xfrm>
                <a:off x="3208536" y="2343462"/>
                <a:ext cx="1883692" cy="4230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Resource Group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6374215-6890-40BE-BC00-AB1E3069A060}"/>
                  </a:ext>
                </a:extLst>
              </p:cNvPr>
              <p:cNvSpPr/>
              <p:nvPr/>
            </p:nvSpPr>
            <p:spPr>
              <a:xfrm>
                <a:off x="3070383" y="257893"/>
                <a:ext cx="2160000" cy="2520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57BF17-C00F-4C15-B2F1-D33AB207CC16}"/>
              </a:ext>
            </a:extLst>
          </p:cNvPr>
          <p:cNvGrpSpPr/>
          <p:nvPr/>
        </p:nvGrpSpPr>
        <p:grpSpPr>
          <a:xfrm>
            <a:off x="6794317" y="3440870"/>
            <a:ext cx="2702449" cy="3429000"/>
            <a:chOff x="1347642" y="485649"/>
            <a:chExt cx="2702449" cy="3429000"/>
          </a:xfrm>
        </p:grpSpPr>
        <p:pic>
          <p:nvPicPr>
            <p:cNvPr id="39" name="Picture 38" descr="Image result for azure webapp">
              <a:extLst>
                <a:ext uri="{FF2B5EF4-FFF2-40B4-BE49-F238E27FC236}">
                  <a16:creationId xmlns:a16="http://schemas.microsoft.com/office/drawing/2014/main" id="{722C0790-1142-4B31-855F-1D554FC82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58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zure webapp">
              <a:extLst>
                <a:ext uri="{FF2B5EF4-FFF2-40B4-BE49-F238E27FC236}">
                  <a16:creationId xmlns:a16="http://schemas.microsoft.com/office/drawing/2014/main" id="{5B4F51F8-D5B8-42E4-BF9A-5F64370E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275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Image result for azure webapp">
              <a:extLst>
                <a:ext uri="{FF2B5EF4-FFF2-40B4-BE49-F238E27FC236}">
                  <a16:creationId xmlns:a16="http://schemas.microsoft.com/office/drawing/2014/main" id="{6796A5EE-02DE-4001-80BB-2D31F8016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642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3B8918-16DF-48A0-AA12-47042B0C0F99}"/>
                </a:ext>
              </a:extLst>
            </p:cNvPr>
            <p:cNvSpPr/>
            <p:nvPr/>
          </p:nvSpPr>
          <p:spPr>
            <a:xfrm>
              <a:off x="1347642" y="485649"/>
              <a:ext cx="2702448" cy="3429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EE5A809-3B8D-4911-BBF3-0AF80296C0A2}"/>
              </a:ext>
            </a:extLst>
          </p:cNvPr>
          <p:cNvGrpSpPr/>
          <p:nvPr/>
        </p:nvGrpSpPr>
        <p:grpSpPr>
          <a:xfrm>
            <a:off x="9489551" y="3434935"/>
            <a:ext cx="2702449" cy="3429000"/>
            <a:chOff x="1347642" y="485649"/>
            <a:chExt cx="2702449" cy="3429000"/>
          </a:xfrm>
        </p:grpSpPr>
        <p:pic>
          <p:nvPicPr>
            <p:cNvPr id="56" name="Picture 55" descr="Image result for azure webapp">
              <a:extLst>
                <a:ext uri="{FF2B5EF4-FFF2-40B4-BE49-F238E27FC236}">
                  <a16:creationId xmlns:a16="http://schemas.microsoft.com/office/drawing/2014/main" id="{0C0C8350-0C5C-439F-AD92-12B027181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58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Image result for azure webapp">
              <a:extLst>
                <a:ext uri="{FF2B5EF4-FFF2-40B4-BE49-F238E27FC236}">
                  <a16:creationId xmlns:a16="http://schemas.microsoft.com/office/drawing/2014/main" id="{E759130B-7A55-4974-A99B-376917D11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275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Image result for azure webapp">
              <a:extLst>
                <a:ext uri="{FF2B5EF4-FFF2-40B4-BE49-F238E27FC236}">
                  <a16:creationId xmlns:a16="http://schemas.microsoft.com/office/drawing/2014/main" id="{31500FAC-FF23-4896-9A94-1BBF1923A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642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84CF9C-E7DC-4880-AE0C-48B1F8ACB4EB}"/>
                </a:ext>
              </a:extLst>
            </p:cNvPr>
            <p:cNvSpPr/>
            <p:nvPr/>
          </p:nvSpPr>
          <p:spPr>
            <a:xfrm>
              <a:off x="1347642" y="485649"/>
              <a:ext cx="2702448" cy="3429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E4232E-DD34-46D8-8DDE-039B6E648C5D}"/>
              </a:ext>
            </a:extLst>
          </p:cNvPr>
          <p:cNvGrpSpPr/>
          <p:nvPr/>
        </p:nvGrpSpPr>
        <p:grpSpPr>
          <a:xfrm>
            <a:off x="6794318" y="0"/>
            <a:ext cx="2702449" cy="3429000"/>
            <a:chOff x="1347642" y="485649"/>
            <a:chExt cx="2702449" cy="3429000"/>
          </a:xfrm>
        </p:grpSpPr>
        <p:pic>
          <p:nvPicPr>
            <p:cNvPr id="61" name="Picture 60" descr="Image result for azure webapp">
              <a:extLst>
                <a:ext uri="{FF2B5EF4-FFF2-40B4-BE49-F238E27FC236}">
                  <a16:creationId xmlns:a16="http://schemas.microsoft.com/office/drawing/2014/main" id="{FAE617A5-57C5-4E93-8641-E83ECBF69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58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Image result for azure webapp">
              <a:extLst>
                <a:ext uri="{FF2B5EF4-FFF2-40B4-BE49-F238E27FC236}">
                  <a16:creationId xmlns:a16="http://schemas.microsoft.com/office/drawing/2014/main" id="{5F91A168-8613-4041-A4F5-972253378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275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Image result for azure webapp">
              <a:extLst>
                <a:ext uri="{FF2B5EF4-FFF2-40B4-BE49-F238E27FC236}">
                  <a16:creationId xmlns:a16="http://schemas.microsoft.com/office/drawing/2014/main" id="{F8B9B9FF-18A6-4C5F-8935-6A76FFE48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642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2609FE-F790-44BF-A75F-08B06DB6A27B}"/>
                </a:ext>
              </a:extLst>
            </p:cNvPr>
            <p:cNvSpPr/>
            <p:nvPr/>
          </p:nvSpPr>
          <p:spPr>
            <a:xfrm>
              <a:off x="1347642" y="485649"/>
              <a:ext cx="2702448" cy="3429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8862E0-D794-4666-A94A-2D285B9C542C}"/>
              </a:ext>
            </a:extLst>
          </p:cNvPr>
          <p:cNvGrpSpPr/>
          <p:nvPr/>
        </p:nvGrpSpPr>
        <p:grpSpPr>
          <a:xfrm>
            <a:off x="9489551" y="0"/>
            <a:ext cx="2702449" cy="3429000"/>
            <a:chOff x="1347642" y="485649"/>
            <a:chExt cx="2702449" cy="3429000"/>
          </a:xfrm>
        </p:grpSpPr>
        <p:pic>
          <p:nvPicPr>
            <p:cNvPr id="66" name="Picture 65" descr="Image result for azure webapp">
              <a:extLst>
                <a:ext uri="{FF2B5EF4-FFF2-40B4-BE49-F238E27FC236}">
                  <a16:creationId xmlns:a16="http://schemas.microsoft.com/office/drawing/2014/main" id="{3F384AA2-ADF9-428B-88FF-DCE026FCF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58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Image result for azure webapp">
              <a:extLst>
                <a:ext uri="{FF2B5EF4-FFF2-40B4-BE49-F238E27FC236}">
                  <a16:creationId xmlns:a16="http://schemas.microsoft.com/office/drawing/2014/main" id="{E2107CDF-D726-4495-86FD-171CA53B9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275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Image result for azure webapp">
              <a:extLst>
                <a:ext uri="{FF2B5EF4-FFF2-40B4-BE49-F238E27FC236}">
                  <a16:creationId xmlns:a16="http://schemas.microsoft.com/office/drawing/2014/main" id="{B26D72CC-5371-424D-B55A-7A9AF5F98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642" y="3013833"/>
              <a:ext cx="900816" cy="9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0D254D-68D6-4D12-9F16-D148ACCCAD83}"/>
                </a:ext>
              </a:extLst>
            </p:cNvPr>
            <p:cNvSpPr/>
            <p:nvPr/>
          </p:nvSpPr>
          <p:spPr>
            <a:xfrm>
              <a:off x="1347642" y="485649"/>
              <a:ext cx="2702448" cy="3429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79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D6B9A1-3892-4114-97D6-2181763D6350}"/>
              </a:ext>
            </a:extLst>
          </p:cNvPr>
          <p:cNvGrpSpPr/>
          <p:nvPr/>
        </p:nvGrpSpPr>
        <p:grpSpPr>
          <a:xfrm>
            <a:off x="419100" y="359327"/>
            <a:ext cx="2160000" cy="2520000"/>
            <a:chOff x="419100" y="359327"/>
            <a:chExt cx="2160000" cy="25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227E90-8A53-4134-A45E-389002CBC779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2" descr="Image result for server icon">
              <a:extLst>
                <a:ext uri="{FF2B5EF4-FFF2-40B4-BE49-F238E27FC236}">
                  <a16:creationId xmlns:a16="http://schemas.microsoft.com/office/drawing/2014/main" id="{513735CD-DA42-4A76-A703-5D120FCA09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1289091" y="1224985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312703-4932-48C7-A759-E21A4871D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924338" y="2018814"/>
              <a:ext cx="1301344" cy="777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805962-A267-4180-A76A-C0355FD74C6C}"/>
              </a:ext>
            </a:extLst>
          </p:cNvPr>
          <p:cNvGrpSpPr/>
          <p:nvPr/>
        </p:nvGrpSpPr>
        <p:grpSpPr>
          <a:xfrm>
            <a:off x="419100" y="2877210"/>
            <a:ext cx="2160000" cy="2522116"/>
            <a:chOff x="419100" y="2877210"/>
            <a:chExt cx="2160000" cy="25221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E00AA4-2E73-4FC5-A2E1-AC71F8BCE026}"/>
                </a:ext>
              </a:extLst>
            </p:cNvPr>
            <p:cNvSpPr/>
            <p:nvPr/>
          </p:nvSpPr>
          <p:spPr>
            <a:xfrm>
              <a:off x="419100" y="2879326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2" descr="Image result for server icon">
              <a:extLst>
                <a:ext uri="{FF2B5EF4-FFF2-40B4-BE49-F238E27FC236}">
                  <a16:creationId xmlns:a16="http://schemas.microsoft.com/office/drawing/2014/main" id="{078B565C-86E9-4892-AACF-2DB7EC0A31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975263" y="2877210"/>
              <a:ext cx="1199494" cy="165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79AC14-708C-47CD-9666-74388552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1" y="4533667"/>
              <a:ext cx="1520879" cy="78445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95AE20-ADFF-4897-B8E5-4CBC2B90F83E}"/>
              </a:ext>
            </a:extLst>
          </p:cNvPr>
          <p:cNvGrpSpPr/>
          <p:nvPr/>
        </p:nvGrpSpPr>
        <p:grpSpPr>
          <a:xfrm>
            <a:off x="2579100" y="358268"/>
            <a:ext cx="2160000" cy="2520000"/>
            <a:chOff x="419100" y="359327"/>
            <a:chExt cx="2160000" cy="25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72B3D5-4842-4543-A1AF-9439D979E4F3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2" descr="Image result for server icon">
              <a:extLst>
                <a:ext uri="{FF2B5EF4-FFF2-40B4-BE49-F238E27FC236}">
                  <a16:creationId xmlns:a16="http://schemas.microsoft.com/office/drawing/2014/main" id="{086F3E1A-380F-4D7B-A748-BEAD2413D5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1289091" y="1224985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6D8C6E-A5AE-4794-83B0-144E02BB1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924338" y="2018814"/>
              <a:ext cx="1301344" cy="77719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D43CE-E249-41E3-B82C-1D4392432EF5}"/>
              </a:ext>
            </a:extLst>
          </p:cNvPr>
          <p:cNvGrpSpPr/>
          <p:nvPr/>
        </p:nvGrpSpPr>
        <p:grpSpPr>
          <a:xfrm>
            <a:off x="6899100" y="357210"/>
            <a:ext cx="2160000" cy="2520000"/>
            <a:chOff x="419100" y="359327"/>
            <a:chExt cx="2160000" cy="25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C347E7-801C-49F4-8737-879AFFA7F3B1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Image result for server icon">
              <a:extLst>
                <a:ext uri="{FF2B5EF4-FFF2-40B4-BE49-F238E27FC236}">
                  <a16:creationId xmlns:a16="http://schemas.microsoft.com/office/drawing/2014/main" id="{4FB1A38F-AF19-499C-9AEC-D7B8415CA6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1289091" y="1224985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8201A0-B1C9-4E1D-A9CD-C89CD9FB3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924338" y="2018814"/>
              <a:ext cx="1301344" cy="7771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27B587-E453-4F3F-8739-71F365DF105A}"/>
              </a:ext>
            </a:extLst>
          </p:cNvPr>
          <p:cNvGrpSpPr/>
          <p:nvPr/>
        </p:nvGrpSpPr>
        <p:grpSpPr>
          <a:xfrm>
            <a:off x="4739100" y="357210"/>
            <a:ext cx="2160000" cy="2520000"/>
            <a:chOff x="419100" y="359327"/>
            <a:chExt cx="2160000" cy="252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33F5E2-4289-4ABE-BAC5-55CCC92FEC3E}"/>
                </a:ext>
              </a:extLst>
            </p:cNvPr>
            <p:cNvSpPr/>
            <p:nvPr/>
          </p:nvSpPr>
          <p:spPr>
            <a:xfrm>
              <a:off x="419100" y="359327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" descr="Image result for server icon">
              <a:extLst>
                <a:ext uri="{FF2B5EF4-FFF2-40B4-BE49-F238E27FC236}">
                  <a16:creationId xmlns:a16="http://schemas.microsoft.com/office/drawing/2014/main" id="{ABB74252-A9F8-4924-B2AC-8B5B21A533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1289091" y="1224985"/>
              <a:ext cx="571841" cy="788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7CE6C2A-27FD-4075-9CB4-D3C94BABE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55"/>
            <a:stretch/>
          </p:blipFill>
          <p:spPr>
            <a:xfrm>
              <a:off x="924338" y="2018814"/>
              <a:ext cx="1301344" cy="7771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DA086D-406E-45FF-8066-A93EA2AD8329}"/>
              </a:ext>
            </a:extLst>
          </p:cNvPr>
          <p:cNvGrpSpPr/>
          <p:nvPr/>
        </p:nvGrpSpPr>
        <p:grpSpPr>
          <a:xfrm>
            <a:off x="2579100" y="2878268"/>
            <a:ext cx="2160000" cy="2522116"/>
            <a:chOff x="419100" y="2877210"/>
            <a:chExt cx="2160000" cy="25221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C96857-0145-4E9D-9ABA-11A591C11F18}"/>
                </a:ext>
              </a:extLst>
            </p:cNvPr>
            <p:cNvSpPr/>
            <p:nvPr/>
          </p:nvSpPr>
          <p:spPr>
            <a:xfrm>
              <a:off x="419100" y="2879326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" descr="Image result for server icon">
              <a:extLst>
                <a:ext uri="{FF2B5EF4-FFF2-40B4-BE49-F238E27FC236}">
                  <a16:creationId xmlns:a16="http://schemas.microsoft.com/office/drawing/2014/main" id="{91877D20-052C-438C-9E95-2C90232FC9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975263" y="2877210"/>
              <a:ext cx="1199494" cy="165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7F9E62B-31BC-424D-920A-9794D334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1" y="4533667"/>
              <a:ext cx="1520879" cy="78445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F3F8B1-2D84-4A7C-A59F-810993371AB5}"/>
              </a:ext>
            </a:extLst>
          </p:cNvPr>
          <p:cNvGrpSpPr/>
          <p:nvPr/>
        </p:nvGrpSpPr>
        <p:grpSpPr>
          <a:xfrm>
            <a:off x="6887136" y="2893399"/>
            <a:ext cx="2160000" cy="2522116"/>
            <a:chOff x="419100" y="2877210"/>
            <a:chExt cx="2160000" cy="25221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1C51E8-1FD5-4969-9983-AB48275E2474}"/>
                </a:ext>
              </a:extLst>
            </p:cNvPr>
            <p:cNvSpPr/>
            <p:nvPr/>
          </p:nvSpPr>
          <p:spPr>
            <a:xfrm>
              <a:off x="419100" y="2879326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2" descr="Image result for server icon">
              <a:extLst>
                <a:ext uri="{FF2B5EF4-FFF2-40B4-BE49-F238E27FC236}">
                  <a16:creationId xmlns:a16="http://schemas.microsoft.com/office/drawing/2014/main" id="{D040373E-FA37-4DF0-A00C-FFA3C69066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975263" y="2877210"/>
              <a:ext cx="1199494" cy="165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FFE5A7F-78E5-4FEA-BFA4-E72B96EC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1" y="4533667"/>
              <a:ext cx="1520879" cy="784453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1BF56-DEE3-4468-AA89-026C51210A31}"/>
              </a:ext>
            </a:extLst>
          </p:cNvPr>
          <p:cNvGrpSpPr/>
          <p:nvPr/>
        </p:nvGrpSpPr>
        <p:grpSpPr>
          <a:xfrm>
            <a:off x="4734664" y="2889809"/>
            <a:ext cx="2160000" cy="2522116"/>
            <a:chOff x="419100" y="2877210"/>
            <a:chExt cx="2160000" cy="25221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EAC5CF-7673-4C6E-8BC4-11D2710F0811}"/>
                </a:ext>
              </a:extLst>
            </p:cNvPr>
            <p:cNvSpPr/>
            <p:nvPr/>
          </p:nvSpPr>
          <p:spPr>
            <a:xfrm>
              <a:off x="419100" y="2879326"/>
              <a:ext cx="2160000" cy="25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Image result for server icon">
              <a:extLst>
                <a:ext uri="{FF2B5EF4-FFF2-40B4-BE49-F238E27FC236}">
                  <a16:creationId xmlns:a16="http://schemas.microsoft.com/office/drawing/2014/main" id="{9E4E2E22-3F39-4EFD-AA0C-4EB2E08840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7111" y1="12000" x2="76444" y2="46222"/>
                          <a14:foregroundMark x1="28889" y1="52444" x2="62222" y2="23111"/>
                          <a14:foregroundMark x1="62222" y1="23111" x2="73778" y2="16000"/>
                          <a14:foregroundMark x1="57333" y1="84889" x2="46667" y2="64000"/>
                          <a14:foregroundMark x1="48444" y1="12444" x2="46667" y2="55111"/>
                          <a14:foregroundMark x1="27556" y1="30667" x2="53333" y2="30222"/>
                          <a14:foregroundMark x1="53333" y1="30222" x2="71556" y2="30222"/>
                          <a14:foregroundMark x1="72444" y1="44889" x2="48444" y2="4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9" t="5784" r="18847" b="7348"/>
            <a:stretch/>
          </p:blipFill>
          <p:spPr bwMode="auto">
            <a:xfrm>
              <a:off x="975263" y="2877210"/>
              <a:ext cx="1199494" cy="1654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9ACCDBC-60F5-4FC4-A4AD-000A4497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1" y="4533667"/>
              <a:ext cx="1520879" cy="78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4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10565</TotalTime>
  <Words>238</Words>
  <Application>Microsoft Office PowerPoint</Application>
  <PresentationFormat>Widescreen</PresentationFormat>
  <Paragraphs>138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for “Normal” People</dc:title>
  <dc:creator>Teresa Binks</dc:creator>
  <cp:lastModifiedBy>Chris Burns</cp:lastModifiedBy>
  <cp:revision>117</cp:revision>
  <cp:lastPrinted>2019-04-02T15:58:58Z</cp:lastPrinted>
  <dcterms:created xsi:type="dcterms:W3CDTF">2018-10-02T10:24:30Z</dcterms:created>
  <dcterms:modified xsi:type="dcterms:W3CDTF">2019-06-19T18:46:01Z</dcterms:modified>
</cp:coreProperties>
</file>