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40"/>
  </p:notesMasterIdLst>
  <p:sldIdLst>
    <p:sldId id="256" r:id="rId5"/>
    <p:sldId id="298" r:id="rId6"/>
    <p:sldId id="299" r:id="rId7"/>
    <p:sldId id="297" r:id="rId8"/>
    <p:sldId id="300" r:id="rId9"/>
    <p:sldId id="257" r:id="rId10"/>
    <p:sldId id="269" r:id="rId11"/>
    <p:sldId id="263"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268" r:id="rId28"/>
    <p:sldId id="316" r:id="rId29"/>
    <p:sldId id="317" r:id="rId30"/>
    <p:sldId id="318" r:id="rId31"/>
    <p:sldId id="319" r:id="rId32"/>
    <p:sldId id="320" r:id="rId33"/>
    <p:sldId id="321" r:id="rId34"/>
    <p:sldId id="322" r:id="rId35"/>
    <p:sldId id="323" r:id="rId36"/>
    <p:sldId id="324" r:id="rId37"/>
    <p:sldId id="325" r:id="rId38"/>
    <p:sldId id="278" r:id="rId39"/>
  </p:sldIdLst>
  <p:sldSz cx="9144000" cy="5143500" type="screen16x9"/>
  <p:notesSz cx="6858000" cy="9144000"/>
  <p:embeddedFontLst>
    <p:embeddedFont>
      <p:font typeface="Advent Pro SemiBold" panose="020B0604020202020204"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
      <p:font typeface="Fira Sans Extra Condensed Medium" panose="020B0604020202020204" charset="0"/>
      <p:regular r:id="rId49"/>
      <p:bold r:id="rId50"/>
      <p:italic r:id="rId51"/>
      <p:boldItalic r:id="rId52"/>
    </p:embeddedFont>
    <p:embeddedFont>
      <p:font typeface="Maven Pro" panose="020B0604020202020204" charset="0"/>
      <p:regular r:id="rId53"/>
      <p:bold r:id="rId54"/>
    </p:embeddedFont>
    <p:embeddedFont>
      <p:font typeface="Nunito Light" pitchFamily="2" charset="0"/>
      <p:regular r:id="rId55"/>
      <p:italic r:id="rId56"/>
    </p:embeddedFont>
    <p:embeddedFont>
      <p:font typeface="Share Tech" panose="020B0604020202020204" charset="0"/>
      <p:regular r:id="rId57"/>
    </p:embeddedFont>
    <p:embeddedFont>
      <p:font typeface="Verdana" panose="020B060403050404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218AED-4378-4592-9C02-4E2720BC2DA3}">
  <a:tblStyle styleId="{AF218AED-4378-4592-9C02-4E2720BC2D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1.xml"/><Relationship Id="rId61" Type="http://schemas.openxmlformats.org/officeDocument/2006/relationships/font" Target="fonts/font2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33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421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06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Adi Hershko &amp; Orel Yehudai</a:t>
            </a:r>
            <a:endParaRPr/>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a:t>
            </a:r>
            <a:r>
              <a:rPr lang="en">
                <a:solidFill>
                  <a:schemeClr val="accent2"/>
                </a:solidFill>
              </a:rPr>
              <a:t>SCIENCE</a:t>
            </a:r>
            <a:endParaRPr/>
          </a:p>
          <a:p>
            <a:pPr marL="0" lvl="0" indent="0" algn="ctr" rtl="0">
              <a:spcBef>
                <a:spcPts val="0"/>
              </a:spcBef>
              <a:spcAft>
                <a:spcPts val="0"/>
              </a:spcAft>
              <a:buNone/>
            </a:pPr>
            <a:r>
              <a:rPr lang="en"/>
              <a:t>Project</a:t>
            </a:r>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D277DDB-82B9-4340-B061-BE7065E16680}"/>
              </a:ext>
            </a:extLst>
          </p:cNvPr>
          <p:cNvPicPr>
            <a:picLocks noChangeAspect="1"/>
          </p:cNvPicPr>
          <p:nvPr/>
        </p:nvPicPr>
        <p:blipFill>
          <a:blip r:embed="rId2"/>
          <a:stretch>
            <a:fillRect/>
          </a:stretch>
        </p:blipFill>
        <p:spPr>
          <a:xfrm>
            <a:off x="150943" y="247285"/>
            <a:ext cx="6651639" cy="4773619"/>
          </a:xfrm>
          <a:prstGeom prst="rect">
            <a:avLst/>
          </a:prstGeom>
        </p:spPr>
      </p:pic>
      <p:sp>
        <p:nvSpPr>
          <p:cNvPr id="15" name="TextBox 14">
            <a:extLst>
              <a:ext uri="{FF2B5EF4-FFF2-40B4-BE49-F238E27FC236}">
                <a16:creationId xmlns:a16="http://schemas.microsoft.com/office/drawing/2014/main" id="{F09A197C-95D1-4A94-AB6C-12D5C3CDE611}"/>
              </a:ext>
            </a:extLst>
          </p:cNvPr>
          <p:cNvSpPr txBox="1"/>
          <p:nvPr/>
        </p:nvSpPr>
        <p:spPr>
          <a:xfrm>
            <a:off x="6851073" y="1842654"/>
            <a:ext cx="2244436" cy="2677656"/>
          </a:xfrm>
          <a:prstGeom prst="rect">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r>
              <a:rPr lang="en-US" dirty="0">
                <a:solidFill>
                  <a:schemeClr val="bg2"/>
                </a:solidFill>
              </a:rPr>
              <a:t>In each person “Full Profile” page, we will acquire:</a:t>
            </a:r>
          </a:p>
          <a:p>
            <a:endParaRPr lang="en-US" dirty="0">
              <a:solidFill>
                <a:schemeClr val="bg2"/>
              </a:solidFill>
            </a:endParaRPr>
          </a:p>
          <a:p>
            <a:pPr marL="342900" indent="-342900">
              <a:buAutoNum type="arabicPeriod"/>
            </a:pPr>
            <a:r>
              <a:rPr lang="en-US" dirty="0">
                <a:solidFill>
                  <a:schemeClr val="bg2"/>
                </a:solidFill>
              </a:rPr>
              <a:t>Current job &amp; workplace.</a:t>
            </a:r>
          </a:p>
          <a:p>
            <a:pPr marL="342900" indent="-342900">
              <a:buAutoNum type="arabicPeriod"/>
            </a:pPr>
            <a:r>
              <a:rPr lang="en-US" dirty="0">
                <a:solidFill>
                  <a:schemeClr val="bg2"/>
                </a:solidFill>
              </a:rPr>
              <a:t>Real time net worth.</a:t>
            </a:r>
          </a:p>
          <a:p>
            <a:pPr marL="342900" indent="-342900">
              <a:buAutoNum type="arabicPeriod"/>
            </a:pPr>
            <a:r>
              <a:rPr lang="en-US" dirty="0">
                <a:solidFill>
                  <a:schemeClr val="bg2"/>
                </a:solidFill>
              </a:rPr>
              <a:t>Our most important data – the text. Few lines of text that describe our billionaire.</a:t>
            </a:r>
            <a:endParaRPr lang="he-IL" dirty="0">
              <a:solidFill>
                <a:schemeClr val="bg2"/>
              </a:solidFill>
            </a:endParaRPr>
          </a:p>
        </p:txBody>
      </p:sp>
      <p:sp>
        <p:nvSpPr>
          <p:cNvPr id="18" name="Rectangle 17">
            <a:extLst>
              <a:ext uri="{FF2B5EF4-FFF2-40B4-BE49-F238E27FC236}">
                <a16:creationId xmlns:a16="http://schemas.microsoft.com/office/drawing/2014/main" id="{5CE7EF30-619B-4C32-8781-70FA07665153}"/>
              </a:ext>
            </a:extLst>
          </p:cNvPr>
          <p:cNvSpPr/>
          <p:nvPr/>
        </p:nvSpPr>
        <p:spPr>
          <a:xfrm>
            <a:off x="2417617" y="1237049"/>
            <a:ext cx="1454728" cy="245387"/>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19" name="Rectangle 18">
            <a:extLst>
              <a:ext uri="{FF2B5EF4-FFF2-40B4-BE49-F238E27FC236}">
                <a16:creationId xmlns:a16="http://schemas.microsoft.com/office/drawing/2014/main" id="{D391E099-34A9-46B5-8231-0BE3321A563B}"/>
              </a:ext>
            </a:extLst>
          </p:cNvPr>
          <p:cNvSpPr/>
          <p:nvPr/>
        </p:nvSpPr>
        <p:spPr>
          <a:xfrm>
            <a:off x="353290" y="980739"/>
            <a:ext cx="561110" cy="180109"/>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364404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528120-C6AA-48E1-91F9-B43FF5384D83}"/>
              </a:ext>
            </a:extLst>
          </p:cNvPr>
          <p:cNvPicPr>
            <a:picLocks noChangeAspect="1"/>
          </p:cNvPicPr>
          <p:nvPr/>
        </p:nvPicPr>
        <p:blipFill>
          <a:blip r:embed="rId2"/>
          <a:stretch>
            <a:fillRect/>
          </a:stretch>
        </p:blipFill>
        <p:spPr>
          <a:xfrm>
            <a:off x="683693" y="134075"/>
            <a:ext cx="3562725" cy="4875349"/>
          </a:xfrm>
          <a:prstGeom prst="rect">
            <a:avLst/>
          </a:prstGeom>
        </p:spPr>
      </p:pic>
      <p:sp>
        <p:nvSpPr>
          <p:cNvPr id="15" name="TextBox 14">
            <a:extLst>
              <a:ext uri="{FF2B5EF4-FFF2-40B4-BE49-F238E27FC236}">
                <a16:creationId xmlns:a16="http://schemas.microsoft.com/office/drawing/2014/main" id="{782A585F-EBA8-4DE3-86B3-D7F1C4ECC78E}"/>
              </a:ext>
            </a:extLst>
          </p:cNvPr>
          <p:cNvSpPr txBox="1"/>
          <p:nvPr/>
        </p:nvSpPr>
        <p:spPr>
          <a:xfrm>
            <a:off x="4404382" y="235527"/>
            <a:ext cx="4055925" cy="2725722"/>
          </a:xfrm>
          <a:prstGeom prst="rect">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r>
              <a:rPr lang="en-US" sz="1200" dirty="0"/>
              <a:t>Furthermore, we will get some basic information on our person:</a:t>
            </a:r>
          </a:p>
          <a:p>
            <a:r>
              <a:rPr lang="en-US" sz="1200" dirty="0"/>
              <a:t>1. Self-Made Score (a score that represents if our billionaire made his fortune on his own, or not, like inheritance).</a:t>
            </a:r>
          </a:p>
          <a:p>
            <a:r>
              <a:rPr lang="en-US" sz="1200" dirty="0"/>
              <a:t>2. Philanthropy Score (a score that represents how much a person donates his wealth).</a:t>
            </a:r>
          </a:p>
          <a:p>
            <a:r>
              <a:rPr lang="en-US" sz="1200" dirty="0"/>
              <a:t>3. Residence.</a:t>
            </a:r>
          </a:p>
          <a:p>
            <a:r>
              <a:rPr lang="en-US" sz="1200" dirty="0"/>
              <a:t>4. Citizenship.</a:t>
            </a:r>
          </a:p>
          <a:p>
            <a:r>
              <a:rPr lang="en-US" sz="1200" dirty="0"/>
              <a:t>5. Martial Status.</a:t>
            </a:r>
          </a:p>
          <a:p>
            <a:r>
              <a:rPr lang="en-US" sz="1200" dirty="0"/>
              <a:t>6. Number of children.</a:t>
            </a:r>
          </a:p>
          <a:p>
            <a:r>
              <a:rPr lang="en-US" sz="1200" dirty="0"/>
              <a:t>7. Education.</a:t>
            </a:r>
          </a:p>
          <a:p>
            <a:r>
              <a:rPr lang="en-US" sz="1200" dirty="0"/>
              <a:t>8. An interesting fact about our billionaire.</a:t>
            </a:r>
          </a:p>
          <a:p>
            <a:r>
              <a:rPr lang="en-US" sz="1200" dirty="0"/>
              <a:t>9. A quote of our billionaire.</a:t>
            </a:r>
            <a:endParaRPr lang="he-IL" sz="1200" dirty="0"/>
          </a:p>
        </p:txBody>
      </p:sp>
      <p:sp>
        <p:nvSpPr>
          <p:cNvPr id="18" name="Rectangle 17">
            <a:extLst>
              <a:ext uri="{FF2B5EF4-FFF2-40B4-BE49-F238E27FC236}">
                <a16:creationId xmlns:a16="http://schemas.microsoft.com/office/drawing/2014/main" id="{48B50C93-516C-4D13-AE31-F635EA2ED5A6}"/>
              </a:ext>
            </a:extLst>
          </p:cNvPr>
          <p:cNvSpPr/>
          <p:nvPr/>
        </p:nvSpPr>
        <p:spPr>
          <a:xfrm>
            <a:off x="841659" y="1128289"/>
            <a:ext cx="914402" cy="245387"/>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19" name="Rectangle 18">
            <a:extLst>
              <a:ext uri="{FF2B5EF4-FFF2-40B4-BE49-F238E27FC236}">
                <a16:creationId xmlns:a16="http://schemas.microsoft.com/office/drawing/2014/main" id="{CBDBC161-3E6A-4682-A411-7940028A4F58}"/>
              </a:ext>
            </a:extLst>
          </p:cNvPr>
          <p:cNvSpPr/>
          <p:nvPr/>
        </p:nvSpPr>
        <p:spPr>
          <a:xfrm>
            <a:off x="841659" y="1475181"/>
            <a:ext cx="966357" cy="245387"/>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20" name="Rectangle 19">
            <a:extLst>
              <a:ext uri="{FF2B5EF4-FFF2-40B4-BE49-F238E27FC236}">
                <a16:creationId xmlns:a16="http://schemas.microsoft.com/office/drawing/2014/main" id="{EAAEF774-6BB5-4EFA-9A73-5A65AAD40199}"/>
              </a:ext>
            </a:extLst>
          </p:cNvPr>
          <p:cNvSpPr/>
          <p:nvPr/>
        </p:nvSpPr>
        <p:spPr>
          <a:xfrm>
            <a:off x="841658" y="1822074"/>
            <a:ext cx="1070267" cy="245387"/>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21" name="Rectangle 20">
            <a:extLst>
              <a:ext uri="{FF2B5EF4-FFF2-40B4-BE49-F238E27FC236}">
                <a16:creationId xmlns:a16="http://schemas.microsoft.com/office/drawing/2014/main" id="{06F969D3-409E-4367-B8B6-692DF459B398}"/>
              </a:ext>
            </a:extLst>
          </p:cNvPr>
          <p:cNvSpPr/>
          <p:nvPr/>
        </p:nvSpPr>
        <p:spPr>
          <a:xfrm>
            <a:off x="841657" y="2171381"/>
            <a:ext cx="1125686" cy="245387"/>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22" name="Rectangle 21">
            <a:extLst>
              <a:ext uri="{FF2B5EF4-FFF2-40B4-BE49-F238E27FC236}">
                <a16:creationId xmlns:a16="http://schemas.microsoft.com/office/drawing/2014/main" id="{A693A1F2-93FD-4E23-A737-A80026CB1A98}"/>
              </a:ext>
            </a:extLst>
          </p:cNvPr>
          <p:cNvSpPr/>
          <p:nvPr/>
        </p:nvSpPr>
        <p:spPr>
          <a:xfrm>
            <a:off x="841659" y="2522816"/>
            <a:ext cx="966357" cy="245387"/>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23" name="Rectangle 22">
            <a:extLst>
              <a:ext uri="{FF2B5EF4-FFF2-40B4-BE49-F238E27FC236}">
                <a16:creationId xmlns:a16="http://schemas.microsoft.com/office/drawing/2014/main" id="{0BFAC7A3-7C49-4523-949B-12837B1D9C7A}"/>
              </a:ext>
            </a:extLst>
          </p:cNvPr>
          <p:cNvSpPr/>
          <p:nvPr/>
        </p:nvSpPr>
        <p:spPr>
          <a:xfrm>
            <a:off x="841657" y="2838556"/>
            <a:ext cx="592286" cy="245387"/>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731D8171-27E8-452A-99DD-F94670E3EA61}"/>
              </a:ext>
            </a:extLst>
          </p:cNvPr>
          <p:cNvSpPr/>
          <p:nvPr/>
        </p:nvSpPr>
        <p:spPr>
          <a:xfrm>
            <a:off x="841657" y="3189991"/>
            <a:ext cx="2587341" cy="245387"/>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26" name="Rectangle 25">
            <a:extLst>
              <a:ext uri="{FF2B5EF4-FFF2-40B4-BE49-F238E27FC236}">
                <a16:creationId xmlns:a16="http://schemas.microsoft.com/office/drawing/2014/main" id="{760BB2B1-8AA1-4FA5-BFDB-E1B5147B8334}"/>
              </a:ext>
            </a:extLst>
          </p:cNvPr>
          <p:cNvSpPr/>
          <p:nvPr/>
        </p:nvSpPr>
        <p:spPr>
          <a:xfrm>
            <a:off x="841657" y="3628424"/>
            <a:ext cx="2975269" cy="1225788"/>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pic>
        <p:nvPicPr>
          <p:cNvPr id="28" name="Picture 27">
            <a:extLst>
              <a:ext uri="{FF2B5EF4-FFF2-40B4-BE49-F238E27FC236}">
                <a16:creationId xmlns:a16="http://schemas.microsoft.com/office/drawing/2014/main" id="{84D8ED58-68AE-4F87-95D9-B3C988E08C83}"/>
              </a:ext>
            </a:extLst>
          </p:cNvPr>
          <p:cNvPicPr>
            <a:picLocks noChangeAspect="1"/>
          </p:cNvPicPr>
          <p:nvPr/>
        </p:nvPicPr>
        <p:blipFill>
          <a:blip r:embed="rId3"/>
          <a:stretch>
            <a:fillRect/>
          </a:stretch>
        </p:blipFill>
        <p:spPr>
          <a:xfrm>
            <a:off x="4404382" y="3121708"/>
            <a:ext cx="4100946" cy="1875689"/>
          </a:xfrm>
          <a:prstGeom prst="rect">
            <a:avLst/>
          </a:prstGeom>
        </p:spPr>
      </p:pic>
      <p:sp>
        <p:nvSpPr>
          <p:cNvPr id="31" name="Rectangle 30">
            <a:extLst>
              <a:ext uri="{FF2B5EF4-FFF2-40B4-BE49-F238E27FC236}">
                <a16:creationId xmlns:a16="http://schemas.microsoft.com/office/drawing/2014/main" id="{01D54370-81B3-4134-B55B-EA724F6493BA}"/>
              </a:ext>
            </a:extLst>
          </p:cNvPr>
          <p:cNvSpPr/>
          <p:nvPr/>
        </p:nvSpPr>
        <p:spPr>
          <a:xfrm>
            <a:off x="4404382" y="3136689"/>
            <a:ext cx="4100946" cy="1860708"/>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161057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0AA1-914A-43E5-ACFF-5A43EF01B601}"/>
              </a:ext>
            </a:extLst>
          </p:cNvPr>
          <p:cNvSpPr>
            <a:spLocks noGrp="1"/>
          </p:cNvSpPr>
          <p:nvPr>
            <p:ph type="ctrTitle"/>
          </p:nvPr>
        </p:nvSpPr>
        <p:spPr>
          <a:xfrm>
            <a:off x="311578" y="260339"/>
            <a:ext cx="5500404" cy="837300"/>
          </a:xfrm>
        </p:spPr>
        <p:txBody>
          <a:bodyPr/>
          <a:lstStyle/>
          <a:p>
            <a:r>
              <a:rPr lang="en-US" dirty="0"/>
              <a:t>The problem we face:</a:t>
            </a:r>
            <a:endParaRPr lang="he-IL" dirty="0"/>
          </a:p>
        </p:txBody>
      </p:sp>
      <p:pic>
        <p:nvPicPr>
          <p:cNvPr id="5" name="Picture 4">
            <a:extLst>
              <a:ext uri="{FF2B5EF4-FFF2-40B4-BE49-F238E27FC236}">
                <a16:creationId xmlns:a16="http://schemas.microsoft.com/office/drawing/2014/main" id="{C6E86C4D-486A-4EF3-8F5D-B09A8BCC4077}"/>
              </a:ext>
            </a:extLst>
          </p:cNvPr>
          <p:cNvPicPr>
            <a:picLocks noChangeAspect="1"/>
          </p:cNvPicPr>
          <p:nvPr/>
        </p:nvPicPr>
        <p:blipFill>
          <a:blip r:embed="rId2"/>
          <a:stretch>
            <a:fillRect/>
          </a:stretch>
        </p:blipFill>
        <p:spPr>
          <a:xfrm>
            <a:off x="1009650" y="1864710"/>
            <a:ext cx="7124700" cy="2596044"/>
          </a:xfrm>
          <a:prstGeom prst="rect">
            <a:avLst/>
          </a:prstGeom>
        </p:spPr>
      </p:pic>
      <p:sp>
        <p:nvSpPr>
          <p:cNvPr id="6" name="TextBox 5">
            <a:extLst>
              <a:ext uri="{FF2B5EF4-FFF2-40B4-BE49-F238E27FC236}">
                <a16:creationId xmlns:a16="http://schemas.microsoft.com/office/drawing/2014/main" id="{EFDA6ED5-134B-408F-8090-12385B10E687}"/>
              </a:ext>
            </a:extLst>
          </p:cNvPr>
          <p:cNvSpPr txBox="1"/>
          <p:nvPr/>
        </p:nvSpPr>
        <p:spPr>
          <a:xfrm>
            <a:off x="311578" y="910603"/>
            <a:ext cx="8188186" cy="954107"/>
          </a:xfrm>
          <a:prstGeom prst="rect">
            <a:avLst/>
          </a:prstGeom>
          <a:noFill/>
        </p:spPr>
        <p:txBody>
          <a:bodyPr wrap="square" rtlCol="1">
            <a:spAutoFit/>
          </a:bodyPr>
          <a:lstStyle/>
          <a:p>
            <a:r>
              <a:rPr lang="en-US" dirty="0">
                <a:solidFill>
                  <a:schemeClr val="bg1"/>
                </a:solidFill>
              </a:rPr>
              <a:t>In order to get the “Full Profile” data from each person, we need to ‘click’ each row, to unveil the “Full Profile” button. </a:t>
            </a:r>
          </a:p>
          <a:p>
            <a:r>
              <a:rPr lang="en-US" dirty="0">
                <a:solidFill>
                  <a:schemeClr val="bg1"/>
                </a:solidFill>
              </a:rPr>
              <a:t>Then, we need to open the “Full Profile” page itself, and acquire it’s needed data.</a:t>
            </a:r>
          </a:p>
          <a:p>
            <a:r>
              <a:rPr lang="en-US" dirty="0">
                <a:solidFill>
                  <a:schemeClr val="bg1"/>
                </a:solidFill>
              </a:rPr>
              <a:t>We also need to find a way to get the next batch of the list, which is not located on a different URL.</a:t>
            </a:r>
            <a:endParaRPr lang="he-IL" dirty="0">
              <a:solidFill>
                <a:schemeClr val="bg1"/>
              </a:solidFill>
            </a:endParaRPr>
          </a:p>
        </p:txBody>
      </p:sp>
      <p:pic>
        <p:nvPicPr>
          <p:cNvPr id="7" name="Picture 6">
            <a:extLst>
              <a:ext uri="{FF2B5EF4-FFF2-40B4-BE49-F238E27FC236}">
                <a16:creationId xmlns:a16="http://schemas.microsoft.com/office/drawing/2014/main" id="{2C497742-582F-443A-852B-7A49CEC094CA}"/>
              </a:ext>
            </a:extLst>
          </p:cNvPr>
          <p:cNvPicPr>
            <a:picLocks noChangeAspect="1"/>
          </p:cNvPicPr>
          <p:nvPr/>
        </p:nvPicPr>
        <p:blipFill>
          <a:blip r:embed="rId3"/>
          <a:stretch>
            <a:fillRect/>
          </a:stretch>
        </p:blipFill>
        <p:spPr>
          <a:xfrm>
            <a:off x="1009650" y="4460754"/>
            <a:ext cx="7124700" cy="504885"/>
          </a:xfrm>
          <a:prstGeom prst="rect">
            <a:avLst/>
          </a:prstGeom>
        </p:spPr>
      </p:pic>
    </p:spTree>
    <p:extLst>
      <p:ext uri="{BB962C8B-B14F-4D97-AF65-F5344CB8AC3E}">
        <p14:creationId xmlns:p14="http://schemas.microsoft.com/office/powerpoint/2010/main" val="340776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6AEF-50D7-47AD-8F02-041924195282}"/>
              </a:ext>
            </a:extLst>
          </p:cNvPr>
          <p:cNvSpPr>
            <a:spLocks noGrp="1"/>
          </p:cNvSpPr>
          <p:nvPr>
            <p:ph type="ctrTitle"/>
          </p:nvPr>
        </p:nvSpPr>
        <p:spPr>
          <a:xfrm>
            <a:off x="266672" y="335973"/>
            <a:ext cx="3543327" cy="851887"/>
          </a:xfrm>
        </p:spPr>
        <p:txBody>
          <a:bodyPr/>
          <a:lstStyle/>
          <a:p>
            <a:r>
              <a:rPr lang="en-US" dirty="0"/>
              <a:t>The solution:</a:t>
            </a:r>
            <a:endParaRPr lang="he-IL" dirty="0"/>
          </a:p>
        </p:txBody>
      </p:sp>
      <p:sp>
        <p:nvSpPr>
          <p:cNvPr id="3" name="Subtitle 2">
            <a:extLst>
              <a:ext uri="{FF2B5EF4-FFF2-40B4-BE49-F238E27FC236}">
                <a16:creationId xmlns:a16="http://schemas.microsoft.com/office/drawing/2014/main" id="{1EF99B55-64D9-49A4-8C31-CC6EE79B96A9}"/>
              </a:ext>
            </a:extLst>
          </p:cNvPr>
          <p:cNvSpPr>
            <a:spLocks noGrp="1"/>
          </p:cNvSpPr>
          <p:nvPr>
            <p:ph type="subTitle" idx="1"/>
          </p:nvPr>
        </p:nvSpPr>
        <p:spPr>
          <a:xfrm>
            <a:off x="543137" y="1527526"/>
            <a:ext cx="7719559" cy="3117441"/>
          </a:xfrm>
        </p:spPr>
        <p:txBody>
          <a:bodyPr/>
          <a:lstStyle/>
          <a:p>
            <a:r>
              <a:rPr lang="en-US" sz="2400" dirty="0"/>
              <a:t>We used the “selenium” module, which is perfect for those human-like interactions such as clicks, scroll, etc.</a:t>
            </a:r>
          </a:p>
          <a:p>
            <a:r>
              <a:rPr lang="en-US" sz="2400" dirty="0"/>
              <a:t>With the help of “selenium”, we were able to scrape the entire data we needed and save it into a csv file.</a:t>
            </a:r>
          </a:p>
          <a:p>
            <a:r>
              <a:rPr lang="en-US" sz="2400" dirty="0"/>
              <a:t>After we saved it, we advanced into the data cleaning stage.</a:t>
            </a:r>
          </a:p>
        </p:txBody>
      </p:sp>
    </p:spTree>
    <p:extLst>
      <p:ext uri="{BB962C8B-B14F-4D97-AF65-F5344CB8AC3E}">
        <p14:creationId xmlns:p14="http://schemas.microsoft.com/office/powerpoint/2010/main" val="1590953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13825" y="1316182"/>
            <a:ext cx="3101400" cy="164334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Cleaning</a:t>
            </a:r>
            <a:endParaRPr dirty="0"/>
          </a:p>
        </p:txBody>
      </p:sp>
      <p:sp>
        <p:nvSpPr>
          <p:cNvPr id="688" name="Google Shape;688;p32"/>
          <p:cNvSpPr txBox="1">
            <a:spLocks noGrp="1"/>
          </p:cNvSpPr>
          <p:nvPr>
            <p:ph type="subTitle" idx="1"/>
          </p:nvPr>
        </p:nvSpPr>
        <p:spPr>
          <a:xfrm>
            <a:off x="2060687" y="2818588"/>
            <a:ext cx="2397146" cy="78359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Clean our data and process our text</a:t>
            </a:r>
            <a:endParaRPr dirty="0"/>
          </a:p>
        </p:txBody>
      </p:sp>
      <p:sp>
        <p:nvSpPr>
          <p:cNvPr id="689" name="Google Shape;689;p32"/>
          <p:cNvSpPr/>
          <p:nvPr/>
        </p:nvSpPr>
        <p:spPr>
          <a:xfrm>
            <a:off x="5782875" y="1868575"/>
            <a:ext cx="1085100" cy="108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86634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D6E6-B783-435C-ABA0-5E016F08AE2D}"/>
              </a:ext>
            </a:extLst>
          </p:cNvPr>
          <p:cNvSpPr>
            <a:spLocks noGrp="1"/>
          </p:cNvSpPr>
          <p:nvPr>
            <p:ph type="ctrTitle"/>
          </p:nvPr>
        </p:nvSpPr>
        <p:spPr>
          <a:xfrm>
            <a:off x="724698" y="256310"/>
            <a:ext cx="7694604" cy="1575620"/>
          </a:xfrm>
        </p:spPr>
        <p:txBody>
          <a:bodyPr/>
          <a:lstStyle/>
          <a:p>
            <a:r>
              <a:rPr lang="en-US" dirty="0"/>
              <a:t>What is the problem with our data?</a:t>
            </a:r>
            <a:endParaRPr lang="he-IL" dirty="0"/>
          </a:p>
        </p:txBody>
      </p:sp>
      <p:sp>
        <p:nvSpPr>
          <p:cNvPr id="3" name="Subtitle 2">
            <a:extLst>
              <a:ext uri="{FF2B5EF4-FFF2-40B4-BE49-F238E27FC236}">
                <a16:creationId xmlns:a16="http://schemas.microsoft.com/office/drawing/2014/main" id="{2D0788D7-72B4-4340-AF13-A821CDC11997}"/>
              </a:ext>
            </a:extLst>
          </p:cNvPr>
          <p:cNvSpPr>
            <a:spLocks noGrp="1"/>
          </p:cNvSpPr>
          <p:nvPr>
            <p:ph type="subTitle" idx="1"/>
          </p:nvPr>
        </p:nvSpPr>
        <p:spPr>
          <a:xfrm>
            <a:off x="724698" y="1884048"/>
            <a:ext cx="7477193" cy="2514769"/>
          </a:xfrm>
        </p:spPr>
        <p:txBody>
          <a:bodyPr/>
          <a:lstStyle/>
          <a:p>
            <a:r>
              <a:rPr lang="en-US" dirty="0"/>
              <a:t>Well, in a lot of cases, we have some missing information such as real time net worth, a quote, some scores, etc.</a:t>
            </a:r>
          </a:p>
          <a:p>
            <a:r>
              <a:rPr lang="en-US" dirty="0"/>
              <a:t>We need to decide how to clean our data accordingly to our desire and needs.</a:t>
            </a:r>
          </a:p>
          <a:p>
            <a:r>
              <a:rPr lang="en-US" dirty="0"/>
              <a:t>For example, a missing value in “Self-Made Score” doesn’t bug us too much – because later it will be irrelevant to us.</a:t>
            </a:r>
          </a:p>
          <a:p>
            <a:r>
              <a:rPr lang="en-US" dirty="0"/>
              <a:t>On the other hand, we can’t let ourselves have missing values for the text we want to analyze.</a:t>
            </a:r>
          </a:p>
          <a:p>
            <a:endParaRPr lang="he-IL" dirty="0"/>
          </a:p>
        </p:txBody>
      </p:sp>
    </p:spTree>
    <p:extLst>
      <p:ext uri="{BB962C8B-B14F-4D97-AF65-F5344CB8AC3E}">
        <p14:creationId xmlns:p14="http://schemas.microsoft.com/office/powerpoint/2010/main" val="384885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BE32-A51C-4E08-A11E-18FD3054D2BC}"/>
              </a:ext>
            </a:extLst>
          </p:cNvPr>
          <p:cNvSpPr>
            <a:spLocks noGrp="1"/>
          </p:cNvSpPr>
          <p:nvPr>
            <p:ph type="ctrTitle"/>
          </p:nvPr>
        </p:nvSpPr>
        <p:spPr>
          <a:xfrm>
            <a:off x="2334490" y="256310"/>
            <a:ext cx="4475018" cy="692725"/>
          </a:xfrm>
        </p:spPr>
        <p:txBody>
          <a:bodyPr/>
          <a:lstStyle/>
          <a:p>
            <a:r>
              <a:rPr lang="en-US" dirty="0"/>
              <a:t>How do we fix it?</a:t>
            </a:r>
            <a:endParaRPr lang="he-IL" dirty="0"/>
          </a:p>
        </p:txBody>
      </p:sp>
      <p:sp>
        <p:nvSpPr>
          <p:cNvPr id="3" name="Subtitle 2">
            <a:extLst>
              <a:ext uri="{FF2B5EF4-FFF2-40B4-BE49-F238E27FC236}">
                <a16:creationId xmlns:a16="http://schemas.microsoft.com/office/drawing/2014/main" id="{B96132D0-A776-4DB6-92AE-0165254132EC}"/>
              </a:ext>
            </a:extLst>
          </p:cNvPr>
          <p:cNvSpPr>
            <a:spLocks noGrp="1"/>
          </p:cNvSpPr>
          <p:nvPr>
            <p:ph type="subTitle" idx="1"/>
          </p:nvPr>
        </p:nvSpPr>
        <p:spPr>
          <a:xfrm>
            <a:off x="637307" y="750823"/>
            <a:ext cx="7869383" cy="733343"/>
          </a:xfrm>
        </p:spPr>
        <p:txBody>
          <a:bodyPr/>
          <a:lstStyle/>
          <a:p>
            <a:r>
              <a:rPr lang="en-US" dirty="0"/>
              <a:t>It is very simple – we ignore whatever is irrelevant to us but require the completeness of the data we need to work on. </a:t>
            </a:r>
            <a:endParaRPr lang="he-IL" dirty="0"/>
          </a:p>
        </p:txBody>
      </p:sp>
      <p:pic>
        <p:nvPicPr>
          <p:cNvPr id="7" name="Picture 6">
            <a:extLst>
              <a:ext uri="{FF2B5EF4-FFF2-40B4-BE49-F238E27FC236}">
                <a16:creationId xmlns:a16="http://schemas.microsoft.com/office/drawing/2014/main" id="{F4826CF3-85DD-4B53-8534-4243C0A8E85D}"/>
              </a:ext>
            </a:extLst>
          </p:cNvPr>
          <p:cNvPicPr>
            <a:picLocks noChangeAspect="1"/>
          </p:cNvPicPr>
          <p:nvPr/>
        </p:nvPicPr>
        <p:blipFill rotWithShape="1">
          <a:blip r:embed="rId2"/>
          <a:srcRect l="1" t="2070" r="-569" b="-1"/>
          <a:stretch/>
        </p:blipFill>
        <p:spPr>
          <a:xfrm>
            <a:off x="480323" y="1443548"/>
            <a:ext cx="8183353" cy="3605455"/>
          </a:xfrm>
          <a:prstGeom prst="rect">
            <a:avLst/>
          </a:prstGeom>
        </p:spPr>
      </p:pic>
      <p:sp>
        <p:nvSpPr>
          <p:cNvPr id="8" name="TextBox 7">
            <a:extLst>
              <a:ext uri="{FF2B5EF4-FFF2-40B4-BE49-F238E27FC236}">
                <a16:creationId xmlns:a16="http://schemas.microsoft.com/office/drawing/2014/main" id="{2F3A051F-49B3-4580-894F-4C285BA93516}"/>
              </a:ext>
            </a:extLst>
          </p:cNvPr>
          <p:cNvSpPr txBox="1"/>
          <p:nvPr/>
        </p:nvSpPr>
        <p:spPr>
          <a:xfrm>
            <a:off x="7329054" y="2063918"/>
            <a:ext cx="1235298"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sz="1200" dirty="0"/>
              <a:t>We also added a new column in advance to help us with the ML part.</a:t>
            </a:r>
            <a:endParaRPr lang="he-IL" sz="1200" dirty="0"/>
          </a:p>
        </p:txBody>
      </p:sp>
      <p:sp>
        <p:nvSpPr>
          <p:cNvPr id="9" name="TextBox 8">
            <a:extLst>
              <a:ext uri="{FF2B5EF4-FFF2-40B4-BE49-F238E27FC236}">
                <a16:creationId xmlns:a16="http://schemas.microsoft.com/office/drawing/2014/main" id="{1CBE85DB-72A0-47D2-A734-846930F6BEA6}"/>
              </a:ext>
            </a:extLst>
          </p:cNvPr>
          <p:cNvSpPr txBox="1"/>
          <p:nvPr/>
        </p:nvSpPr>
        <p:spPr>
          <a:xfrm>
            <a:off x="6809508" y="3226381"/>
            <a:ext cx="1614053" cy="1600438"/>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r>
              <a:rPr lang="en-US" dirty="0"/>
              <a:t>As you can see, after cleaning the data, we still have 2438 records, which is more than 90% of the original amount.</a:t>
            </a:r>
            <a:endParaRPr lang="he-IL" dirty="0"/>
          </a:p>
        </p:txBody>
      </p:sp>
    </p:spTree>
    <p:extLst>
      <p:ext uri="{BB962C8B-B14F-4D97-AF65-F5344CB8AC3E}">
        <p14:creationId xmlns:p14="http://schemas.microsoft.com/office/powerpoint/2010/main" val="4025580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3001035" y="1862725"/>
            <a:ext cx="118479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EDA</a:t>
            </a:r>
            <a:endParaRPr dirty="0"/>
          </a:p>
        </p:txBody>
      </p:sp>
      <p:sp>
        <p:nvSpPr>
          <p:cNvPr id="688" name="Google Shape;688;p32"/>
          <p:cNvSpPr txBox="1">
            <a:spLocks noGrp="1"/>
          </p:cNvSpPr>
          <p:nvPr>
            <p:ph type="subTitle" idx="1"/>
          </p:nvPr>
        </p:nvSpPr>
        <p:spPr>
          <a:xfrm>
            <a:off x="2053759" y="2619433"/>
            <a:ext cx="3079347" cy="60094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t>Visualize our data</a:t>
            </a:r>
            <a:endParaRPr sz="2800" dirty="0"/>
          </a:p>
        </p:txBody>
      </p:sp>
      <p:sp>
        <p:nvSpPr>
          <p:cNvPr id="689" name="Google Shape;689;p32"/>
          <p:cNvSpPr/>
          <p:nvPr/>
        </p:nvSpPr>
        <p:spPr>
          <a:xfrm>
            <a:off x="5782875" y="1868575"/>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grpSp>
        <p:nvGrpSpPr>
          <p:cNvPr id="9" name="Google Shape;1530;p48">
            <a:extLst>
              <a:ext uri="{FF2B5EF4-FFF2-40B4-BE49-F238E27FC236}">
                <a16:creationId xmlns:a16="http://schemas.microsoft.com/office/drawing/2014/main" id="{8C63179A-6583-46BD-A744-B6F07B85E4ED}"/>
              </a:ext>
            </a:extLst>
          </p:cNvPr>
          <p:cNvGrpSpPr/>
          <p:nvPr/>
        </p:nvGrpSpPr>
        <p:grpSpPr>
          <a:xfrm>
            <a:off x="996260" y="324978"/>
            <a:ext cx="1783614" cy="1537747"/>
            <a:chOff x="5496475" y="713700"/>
            <a:chExt cx="1382325" cy="1191775"/>
          </a:xfrm>
        </p:grpSpPr>
        <p:sp>
          <p:nvSpPr>
            <p:cNvPr id="10" name="Google Shape;1531;p48">
              <a:extLst>
                <a:ext uri="{FF2B5EF4-FFF2-40B4-BE49-F238E27FC236}">
                  <a16:creationId xmlns:a16="http://schemas.microsoft.com/office/drawing/2014/main" id="{4A7153D3-5650-4D91-90BF-B6691DC352D3}"/>
                </a:ext>
              </a:extLst>
            </p:cNvPr>
            <p:cNvSpPr/>
            <p:nvPr/>
          </p:nvSpPr>
          <p:spPr>
            <a:xfrm>
              <a:off x="5754750" y="713700"/>
              <a:ext cx="929150" cy="929150"/>
            </a:xfrm>
            <a:custGeom>
              <a:avLst/>
              <a:gdLst/>
              <a:ahLst/>
              <a:cxnLst/>
              <a:rect l="l" t="t" r="r" b="b"/>
              <a:pathLst>
                <a:path w="37166" h="37166" extrusionOk="0">
                  <a:moveTo>
                    <a:pt x="18575" y="1"/>
                  </a:moveTo>
                  <a:cubicBezTo>
                    <a:pt x="8324" y="1"/>
                    <a:pt x="1" y="8324"/>
                    <a:pt x="1" y="18592"/>
                  </a:cubicBezTo>
                  <a:cubicBezTo>
                    <a:pt x="1" y="28859"/>
                    <a:pt x="8324" y="37166"/>
                    <a:pt x="18575" y="37166"/>
                  </a:cubicBezTo>
                  <a:cubicBezTo>
                    <a:pt x="28843" y="37166"/>
                    <a:pt x="37166" y="28859"/>
                    <a:pt x="37166" y="18592"/>
                  </a:cubicBezTo>
                  <a:cubicBezTo>
                    <a:pt x="37166" y="8324"/>
                    <a:pt x="28843" y="1"/>
                    <a:pt x="18575" y="1"/>
                  </a:cubicBezTo>
                  <a:close/>
                </a:path>
              </a:pathLst>
            </a:custGeom>
            <a:solidFill>
              <a:srgbClr val="00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32;p48">
              <a:extLst>
                <a:ext uri="{FF2B5EF4-FFF2-40B4-BE49-F238E27FC236}">
                  <a16:creationId xmlns:a16="http://schemas.microsoft.com/office/drawing/2014/main" id="{353147D6-2FAA-4F1E-B303-145197B20AA9}"/>
                </a:ext>
              </a:extLst>
            </p:cNvPr>
            <p:cNvSpPr/>
            <p:nvPr/>
          </p:nvSpPr>
          <p:spPr>
            <a:xfrm rot="1576680">
              <a:off x="6293477" y="878587"/>
              <a:ext cx="454816" cy="417565"/>
            </a:xfrm>
            <a:custGeom>
              <a:avLst/>
              <a:gdLst/>
              <a:ahLst/>
              <a:cxnLst/>
              <a:rect l="l" t="t" r="r" b="b"/>
              <a:pathLst>
                <a:path w="19597" h="18279" extrusionOk="0">
                  <a:moveTo>
                    <a:pt x="9362" y="1"/>
                  </a:moveTo>
                  <a:lnTo>
                    <a:pt x="0" y="18279"/>
                  </a:lnTo>
                  <a:lnTo>
                    <a:pt x="0" y="18279"/>
                  </a:lnTo>
                  <a:lnTo>
                    <a:pt x="19597" y="12115"/>
                  </a:lnTo>
                  <a:cubicBezTo>
                    <a:pt x="17932" y="6874"/>
                    <a:pt x="14257" y="2506"/>
                    <a:pt x="93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33;p48">
              <a:extLst>
                <a:ext uri="{FF2B5EF4-FFF2-40B4-BE49-F238E27FC236}">
                  <a16:creationId xmlns:a16="http://schemas.microsoft.com/office/drawing/2014/main" id="{9B193595-0F6B-4354-8A2C-DB7F2D62E96F}"/>
                </a:ext>
              </a:extLst>
            </p:cNvPr>
            <p:cNvSpPr/>
            <p:nvPr/>
          </p:nvSpPr>
          <p:spPr>
            <a:xfrm>
              <a:off x="5732541" y="713702"/>
              <a:ext cx="656800" cy="554100"/>
            </a:xfrm>
            <a:custGeom>
              <a:avLst/>
              <a:gdLst/>
              <a:ahLst/>
              <a:cxnLst/>
              <a:rect l="l" t="t" r="r" b="b"/>
              <a:pathLst>
                <a:path w="26272" h="22164" extrusionOk="0">
                  <a:moveTo>
                    <a:pt x="19533" y="0"/>
                  </a:moveTo>
                  <a:cubicBezTo>
                    <a:pt x="15242" y="0"/>
                    <a:pt x="11004" y="1485"/>
                    <a:pt x="7598" y="4331"/>
                  </a:cubicBezTo>
                  <a:cubicBezTo>
                    <a:pt x="2406" y="8682"/>
                    <a:pt x="0" y="15522"/>
                    <a:pt x="1302" y="22163"/>
                  </a:cubicBezTo>
                  <a:lnTo>
                    <a:pt x="19530" y="18571"/>
                  </a:lnTo>
                  <a:lnTo>
                    <a:pt x="26271" y="1265"/>
                  </a:lnTo>
                  <a:cubicBezTo>
                    <a:pt x="24087" y="416"/>
                    <a:pt x="21803" y="0"/>
                    <a:pt x="19533"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34;p48">
              <a:extLst>
                <a:ext uri="{FF2B5EF4-FFF2-40B4-BE49-F238E27FC236}">
                  <a16:creationId xmlns:a16="http://schemas.microsoft.com/office/drawing/2014/main" id="{0B3B43CD-90A7-42AB-9CD2-2452104B1996}"/>
                </a:ext>
              </a:extLst>
            </p:cNvPr>
            <p:cNvSpPr/>
            <p:nvPr/>
          </p:nvSpPr>
          <p:spPr>
            <a:xfrm>
              <a:off x="5765332" y="1173513"/>
              <a:ext cx="829529" cy="484097"/>
            </a:xfrm>
            <a:custGeom>
              <a:avLst/>
              <a:gdLst/>
              <a:ahLst/>
              <a:cxnLst/>
              <a:rect l="l" t="t" r="r" b="b"/>
              <a:pathLst>
                <a:path w="36523" h="20657" extrusionOk="0">
                  <a:moveTo>
                    <a:pt x="20272" y="0"/>
                  </a:moveTo>
                  <a:lnTo>
                    <a:pt x="1" y="3989"/>
                  </a:lnTo>
                  <a:cubicBezTo>
                    <a:pt x="1566" y="11916"/>
                    <a:pt x="7598" y="18212"/>
                    <a:pt x="15460" y="20091"/>
                  </a:cubicBezTo>
                  <a:cubicBezTo>
                    <a:pt x="17054" y="20472"/>
                    <a:pt x="18663" y="20657"/>
                    <a:pt x="20257" y="20657"/>
                  </a:cubicBezTo>
                  <a:cubicBezTo>
                    <a:pt x="26523" y="20657"/>
                    <a:pt x="32555" y="17795"/>
                    <a:pt x="36523" y="12724"/>
                  </a:cubicBezTo>
                  <a:lnTo>
                    <a:pt x="20272"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35;p48">
              <a:extLst>
                <a:ext uri="{FF2B5EF4-FFF2-40B4-BE49-F238E27FC236}">
                  <a16:creationId xmlns:a16="http://schemas.microsoft.com/office/drawing/2014/main" id="{C533ADF4-0C00-4CCD-90E0-BA40A6B03684}"/>
                </a:ext>
              </a:extLst>
            </p:cNvPr>
            <p:cNvSpPr/>
            <p:nvPr/>
          </p:nvSpPr>
          <p:spPr>
            <a:xfrm>
              <a:off x="6772875" y="1814650"/>
              <a:ext cx="105925" cy="90775"/>
            </a:xfrm>
            <a:custGeom>
              <a:avLst/>
              <a:gdLst/>
              <a:ahLst/>
              <a:cxnLst/>
              <a:rect l="l" t="t" r="r" b="b"/>
              <a:pathLst>
                <a:path w="4237" h="3631" extrusionOk="0">
                  <a:moveTo>
                    <a:pt x="2424" y="0"/>
                  </a:moveTo>
                  <a:cubicBezTo>
                    <a:pt x="808" y="0"/>
                    <a:pt x="1" y="1962"/>
                    <a:pt x="1138" y="3099"/>
                  </a:cubicBezTo>
                  <a:cubicBezTo>
                    <a:pt x="1505" y="3466"/>
                    <a:pt x="1958" y="3630"/>
                    <a:pt x="2403" y="3630"/>
                  </a:cubicBezTo>
                  <a:cubicBezTo>
                    <a:pt x="3337" y="3630"/>
                    <a:pt x="4237" y="2907"/>
                    <a:pt x="4237" y="1813"/>
                  </a:cubicBezTo>
                  <a:cubicBezTo>
                    <a:pt x="4237" y="808"/>
                    <a:pt x="3429" y="0"/>
                    <a:pt x="2424" y="0"/>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36;p48">
              <a:extLst>
                <a:ext uri="{FF2B5EF4-FFF2-40B4-BE49-F238E27FC236}">
                  <a16:creationId xmlns:a16="http://schemas.microsoft.com/office/drawing/2014/main" id="{26F7F885-75D1-47DE-B619-2B70F99A07DE}"/>
                </a:ext>
              </a:extLst>
            </p:cNvPr>
            <p:cNvSpPr/>
            <p:nvPr/>
          </p:nvSpPr>
          <p:spPr>
            <a:xfrm>
              <a:off x="5921625" y="1814650"/>
              <a:ext cx="105925" cy="90775"/>
            </a:xfrm>
            <a:custGeom>
              <a:avLst/>
              <a:gdLst/>
              <a:ahLst/>
              <a:cxnLst/>
              <a:rect l="l" t="t" r="r" b="b"/>
              <a:pathLst>
                <a:path w="4237" h="3631" extrusionOk="0">
                  <a:moveTo>
                    <a:pt x="2424" y="0"/>
                  </a:moveTo>
                  <a:cubicBezTo>
                    <a:pt x="808" y="0"/>
                    <a:pt x="1" y="1962"/>
                    <a:pt x="1138" y="3099"/>
                  </a:cubicBezTo>
                  <a:cubicBezTo>
                    <a:pt x="1511" y="3466"/>
                    <a:pt x="1965" y="3630"/>
                    <a:pt x="2411" y="3630"/>
                  </a:cubicBezTo>
                  <a:cubicBezTo>
                    <a:pt x="3345" y="3630"/>
                    <a:pt x="4237" y="2907"/>
                    <a:pt x="4237" y="1813"/>
                  </a:cubicBezTo>
                  <a:cubicBezTo>
                    <a:pt x="4237" y="808"/>
                    <a:pt x="3429" y="0"/>
                    <a:pt x="2424"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37;p48">
              <a:extLst>
                <a:ext uri="{FF2B5EF4-FFF2-40B4-BE49-F238E27FC236}">
                  <a16:creationId xmlns:a16="http://schemas.microsoft.com/office/drawing/2014/main" id="{33362FB1-7EFB-4721-8A7A-4ABE87B96056}"/>
                </a:ext>
              </a:extLst>
            </p:cNvPr>
            <p:cNvSpPr/>
            <p:nvPr/>
          </p:nvSpPr>
          <p:spPr>
            <a:xfrm>
              <a:off x="6362500" y="1814650"/>
              <a:ext cx="90675" cy="90675"/>
            </a:xfrm>
            <a:custGeom>
              <a:avLst/>
              <a:gdLst/>
              <a:ahLst/>
              <a:cxnLst/>
              <a:rect l="l" t="t" r="r" b="b"/>
              <a:pathLst>
                <a:path w="3627" h="3627" extrusionOk="0">
                  <a:moveTo>
                    <a:pt x="1814" y="0"/>
                  </a:moveTo>
                  <a:cubicBezTo>
                    <a:pt x="808" y="0"/>
                    <a:pt x="1" y="808"/>
                    <a:pt x="1" y="1813"/>
                  </a:cubicBezTo>
                  <a:cubicBezTo>
                    <a:pt x="1" y="2819"/>
                    <a:pt x="808" y="3626"/>
                    <a:pt x="1814" y="3626"/>
                  </a:cubicBezTo>
                  <a:cubicBezTo>
                    <a:pt x="2819" y="3626"/>
                    <a:pt x="3627" y="2819"/>
                    <a:pt x="3627" y="1813"/>
                  </a:cubicBezTo>
                  <a:cubicBezTo>
                    <a:pt x="3627" y="808"/>
                    <a:pt x="2819" y="0"/>
                    <a:pt x="1814"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8;p48">
              <a:extLst>
                <a:ext uri="{FF2B5EF4-FFF2-40B4-BE49-F238E27FC236}">
                  <a16:creationId xmlns:a16="http://schemas.microsoft.com/office/drawing/2014/main" id="{29389943-56E2-4A0D-BBDE-5F7A8E06DC9D}"/>
                </a:ext>
              </a:extLst>
            </p:cNvPr>
            <p:cNvSpPr/>
            <p:nvPr/>
          </p:nvSpPr>
          <p:spPr>
            <a:xfrm>
              <a:off x="5496475" y="1814600"/>
              <a:ext cx="106675" cy="90875"/>
            </a:xfrm>
            <a:custGeom>
              <a:avLst/>
              <a:gdLst/>
              <a:ahLst/>
              <a:cxnLst/>
              <a:rect l="l" t="t" r="r" b="b"/>
              <a:pathLst>
                <a:path w="4267" h="3635" extrusionOk="0">
                  <a:moveTo>
                    <a:pt x="2390" y="1"/>
                  </a:moveTo>
                  <a:cubicBezTo>
                    <a:pt x="827" y="1"/>
                    <a:pt x="0" y="1885"/>
                    <a:pt x="1086" y="3051"/>
                  </a:cubicBezTo>
                  <a:cubicBezTo>
                    <a:pt x="1461" y="3454"/>
                    <a:pt x="1936" y="3634"/>
                    <a:pt x="2402" y="3634"/>
                  </a:cubicBezTo>
                  <a:cubicBezTo>
                    <a:pt x="3312" y="3634"/>
                    <a:pt x="4190" y="2949"/>
                    <a:pt x="4234" y="1881"/>
                  </a:cubicBezTo>
                  <a:cubicBezTo>
                    <a:pt x="4267" y="876"/>
                    <a:pt x="3476" y="35"/>
                    <a:pt x="2470" y="2"/>
                  </a:cubicBezTo>
                  <a:cubicBezTo>
                    <a:pt x="2443" y="1"/>
                    <a:pt x="2417" y="1"/>
                    <a:pt x="2390"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493;p48">
            <a:extLst>
              <a:ext uri="{FF2B5EF4-FFF2-40B4-BE49-F238E27FC236}">
                <a16:creationId xmlns:a16="http://schemas.microsoft.com/office/drawing/2014/main" id="{CB09055D-9997-4D90-8EE9-E1541DF6D3BC}"/>
              </a:ext>
            </a:extLst>
          </p:cNvPr>
          <p:cNvGrpSpPr/>
          <p:nvPr/>
        </p:nvGrpSpPr>
        <p:grpSpPr>
          <a:xfrm>
            <a:off x="784511" y="4159556"/>
            <a:ext cx="2775360" cy="866564"/>
            <a:chOff x="3115300" y="906125"/>
            <a:chExt cx="1802650" cy="562850"/>
          </a:xfrm>
        </p:grpSpPr>
        <p:sp>
          <p:nvSpPr>
            <p:cNvPr id="19" name="Google Shape;1494;p48">
              <a:extLst>
                <a:ext uri="{FF2B5EF4-FFF2-40B4-BE49-F238E27FC236}">
                  <a16:creationId xmlns:a16="http://schemas.microsoft.com/office/drawing/2014/main" id="{E4ADCFF4-1257-4785-BC5B-FA508BC023BB}"/>
                </a:ext>
              </a:extLst>
            </p:cNvPr>
            <p:cNvSpPr/>
            <p:nvPr/>
          </p:nvSpPr>
          <p:spPr>
            <a:xfrm>
              <a:off x="3137550" y="1433525"/>
              <a:ext cx="23525" cy="35450"/>
            </a:xfrm>
            <a:custGeom>
              <a:avLst/>
              <a:gdLst/>
              <a:ahLst/>
              <a:cxnLst/>
              <a:rect l="l" t="t" r="r" b="b"/>
              <a:pathLst>
                <a:path w="941" h="1418" extrusionOk="0">
                  <a:moveTo>
                    <a:pt x="462" y="149"/>
                  </a:moveTo>
                  <a:cubicBezTo>
                    <a:pt x="561" y="149"/>
                    <a:pt x="627" y="198"/>
                    <a:pt x="677" y="281"/>
                  </a:cubicBezTo>
                  <a:cubicBezTo>
                    <a:pt x="726" y="379"/>
                    <a:pt x="759" y="511"/>
                    <a:pt x="759" y="709"/>
                  </a:cubicBezTo>
                  <a:cubicBezTo>
                    <a:pt x="759" y="890"/>
                    <a:pt x="726" y="1039"/>
                    <a:pt x="677" y="1121"/>
                  </a:cubicBezTo>
                  <a:cubicBezTo>
                    <a:pt x="627" y="1220"/>
                    <a:pt x="561" y="1269"/>
                    <a:pt x="462" y="1269"/>
                  </a:cubicBezTo>
                  <a:cubicBezTo>
                    <a:pt x="380" y="1269"/>
                    <a:pt x="297" y="1220"/>
                    <a:pt x="248" y="1121"/>
                  </a:cubicBezTo>
                  <a:cubicBezTo>
                    <a:pt x="199" y="1039"/>
                    <a:pt x="182" y="890"/>
                    <a:pt x="182" y="709"/>
                  </a:cubicBezTo>
                  <a:cubicBezTo>
                    <a:pt x="182" y="511"/>
                    <a:pt x="199" y="379"/>
                    <a:pt x="248" y="281"/>
                  </a:cubicBezTo>
                  <a:cubicBezTo>
                    <a:pt x="297"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2" y="1352"/>
                    <a:pt x="808" y="1236"/>
                  </a:cubicBezTo>
                  <a:cubicBezTo>
                    <a:pt x="891" y="1105"/>
                    <a:pt x="940" y="940"/>
                    <a:pt x="940" y="709"/>
                  </a:cubicBezTo>
                  <a:cubicBezTo>
                    <a:pt x="940" y="478"/>
                    <a:pt x="891" y="297"/>
                    <a:pt x="808"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5;p48">
              <a:extLst>
                <a:ext uri="{FF2B5EF4-FFF2-40B4-BE49-F238E27FC236}">
                  <a16:creationId xmlns:a16="http://schemas.microsoft.com/office/drawing/2014/main" id="{C04FFAF4-7002-420F-A18C-0BEF756E5198}"/>
                </a:ext>
              </a:extLst>
            </p:cNvPr>
            <p:cNvSpPr/>
            <p:nvPr/>
          </p:nvSpPr>
          <p:spPr>
            <a:xfrm>
              <a:off x="3169275" y="1433925"/>
              <a:ext cx="20225" cy="34225"/>
            </a:xfrm>
            <a:custGeom>
              <a:avLst/>
              <a:gdLst/>
              <a:ahLst/>
              <a:cxnLst/>
              <a:rect l="l" t="t" r="r" b="b"/>
              <a:pathLst>
                <a:path w="809" h="1369" extrusionOk="0">
                  <a:moveTo>
                    <a:pt x="330" y="1"/>
                  </a:moveTo>
                  <a:lnTo>
                    <a:pt x="1" y="67"/>
                  </a:lnTo>
                  <a:lnTo>
                    <a:pt x="1" y="248"/>
                  </a:lnTo>
                  <a:lnTo>
                    <a:pt x="330" y="182"/>
                  </a:lnTo>
                  <a:lnTo>
                    <a:pt x="330" y="1220"/>
                  </a:lnTo>
                  <a:lnTo>
                    <a:pt x="17" y="1220"/>
                  </a:lnTo>
                  <a:lnTo>
                    <a:pt x="17"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96;p48">
              <a:extLst>
                <a:ext uri="{FF2B5EF4-FFF2-40B4-BE49-F238E27FC236}">
                  <a16:creationId xmlns:a16="http://schemas.microsoft.com/office/drawing/2014/main" id="{DD5DA27F-45E1-4A65-81D8-FCB83FB345B9}"/>
                </a:ext>
              </a:extLst>
            </p:cNvPr>
            <p:cNvSpPr/>
            <p:nvPr/>
          </p:nvSpPr>
          <p:spPr>
            <a:xfrm>
              <a:off x="3302775"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7;p48">
              <a:extLst>
                <a:ext uri="{FF2B5EF4-FFF2-40B4-BE49-F238E27FC236}">
                  <a16:creationId xmlns:a16="http://schemas.microsoft.com/office/drawing/2014/main" id="{21580630-7F88-4D9B-8F7E-0F1B934F9640}"/>
                </a:ext>
              </a:extLst>
            </p:cNvPr>
            <p:cNvSpPr/>
            <p:nvPr/>
          </p:nvSpPr>
          <p:spPr>
            <a:xfrm>
              <a:off x="3332850" y="1433525"/>
              <a:ext cx="21450" cy="34625"/>
            </a:xfrm>
            <a:custGeom>
              <a:avLst/>
              <a:gdLst/>
              <a:ahLst/>
              <a:cxnLst/>
              <a:rect l="l" t="t" r="r" b="b"/>
              <a:pathLst>
                <a:path w="858" h="1385" extrusionOk="0">
                  <a:moveTo>
                    <a:pt x="396" y="0"/>
                  </a:moveTo>
                  <a:cubicBezTo>
                    <a:pt x="330" y="0"/>
                    <a:pt x="281" y="0"/>
                    <a:pt x="215" y="17"/>
                  </a:cubicBezTo>
                  <a:cubicBezTo>
                    <a:pt x="149" y="33"/>
                    <a:pt x="83" y="66"/>
                    <a:pt x="1" y="83"/>
                  </a:cubicBezTo>
                  <a:lnTo>
                    <a:pt x="1" y="281"/>
                  </a:lnTo>
                  <a:cubicBezTo>
                    <a:pt x="83" y="231"/>
                    <a:pt x="149" y="198"/>
                    <a:pt x="215" y="182"/>
                  </a:cubicBezTo>
                  <a:cubicBezTo>
                    <a:pt x="281" y="165"/>
                    <a:pt x="330" y="149"/>
                    <a:pt x="396" y="149"/>
                  </a:cubicBezTo>
                  <a:cubicBezTo>
                    <a:pt x="479" y="149"/>
                    <a:pt x="545" y="182"/>
                    <a:pt x="594" y="215"/>
                  </a:cubicBezTo>
                  <a:cubicBezTo>
                    <a:pt x="644" y="264"/>
                    <a:pt x="660" y="330"/>
                    <a:pt x="660" y="396"/>
                  </a:cubicBezTo>
                  <a:cubicBezTo>
                    <a:pt x="660" y="445"/>
                    <a:pt x="660" y="495"/>
                    <a:pt x="627" y="528"/>
                  </a:cubicBezTo>
                  <a:cubicBezTo>
                    <a:pt x="611" y="577"/>
                    <a:pt x="561" y="643"/>
                    <a:pt x="512" y="709"/>
                  </a:cubicBezTo>
                  <a:cubicBezTo>
                    <a:pt x="479" y="742"/>
                    <a:pt x="396" y="824"/>
                    <a:pt x="281" y="940"/>
                  </a:cubicBezTo>
                  <a:cubicBezTo>
                    <a:pt x="166" y="1055"/>
                    <a:pt x="67" y="1154"/>
                    <a:pt x="1" y="1236"/>
                  </a:cubicBezTo>
                  <a:lnTo>
                    <a:pt x="1" y="1385"/>
                  </a:lnTo>
                  <a:lnTo>
                    <a:pt x="858" y="1385"/>
                  </a:lnTo>
                  <a:lnTo>
                    <a:pt x="858" y="1236"/>
                  </a:lnTo>
                  <a:lnTo>
                    <a:pt x="215" y="1236"/>
                  </a:lnTo>
                  <a:cubicBezTo>
                    <a:pt x="363" y="1072"/>
                    <a:pt x="479" y="956"/>
                    <a:pt x="561" y="874"/>
                  </a:cubicBezTo>
                  <a:cubicBezTo>
                    <a:pt x="644" y="791"/>
                    <a:pt x="693" y="742"/>
                    <a:pt x="710" y="726"/>
                  </a:cubicBezTo>
                  <a:cubicBezTo>
                    <a:pt x="759" y="660"/>
                    <a:pt x="792" y="594"/>
                    <a:pt x="825" y="544"/>
                  </a:cubicBezTo>
                  <a:cubicBezTo>
                    <a:pt x="841" y="495"/>
                    <a:pt x="858" y="445"/>
                    <a:pt x="858" y="379"/>
                  </a:cubicBezTo>
                  <a:cubicBezTo>
                    <a:pt x="858" y="264"/>
                    <a:pt x="808" y="182"/>
                    <a:pt x="726" y="99"/>
                  </a:cubicBezTo>
                  <a:cubicBezTo>
                    <a:pt x="644"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98;p48">
              <a:extLst>
                <a:ext uri="{FF2B5EF4-FFF2-40B4-BE49-F238E27FC236}">
                  <a16:creationId xmlns:a16="http://schemas.microsoft.com/office/drawing/2014/main" id="{40D01E2C-0B58-48DC-A71F-89D2400491C4}"/>
                </a:ext>
              </a:extLst>
            </p:cNvPr>
            <p:cNvSpPr/>
            <p:nvPr/>
          </p:nvSpPr>
          <p:spPr>
            <a:xfrm>
              <a:off x="3451925" y="1433525"/>
              <a:ext cx="23525" cy="35450"/>
            </a:xfrm>
            <a:custGeom>
              <a:avLst/>
              <a:gdLst/>
              <a:ahLst/>
              <a:cxnLst/>
              <a:rect l="l" t="t" r="r" b="b"/>
              <a:pathLst>
                <a:path w="941" h="1418" extrusionOk="0">
                  <a:moveTo>
                    <a:pt x="462" y="149"/>
                  </a:moveTo>
                  <a:cubicBezTo>
                    <a:pt x="561" y="149"/>
                    <a:pt x="644" y="198"/>
                    <a:pt x="677" y="281"/>
                  </a:cubicBezTo>
                  <a:cubicBezTo>
                    <a:pt x="726" y="379"/>
                    <a:pt x="759" y="511"/>
                    <a:pt x="759" y="709"/>
                  </a:cubicBezTo>
                  <a:cubicBezTo>
                    <a:pt x="759" y="890"/>
                    <a:pt x="726" y="1039"/>
                    <a:pt x="677" y="1121"/>
                  </a:cubicBezTo>
                  <a:cubicBezTo>
                    <a:pt x="644" y="1220"/>
                    <a:pt x="561" y="1269"/>
                    <a:pt x="462" y="1269"/>
                  </a:cubicBezTo>
                  <a:cubicBezTo>
                    <a:pt x="380" y="1269"/>
                    <a:pt x="298" y="1220"/>
                    <a:pt x="248" y="1121"/>
                  </a:cubicBezTo>
                  <a:cubicBezTo>
                    <a:pt x="215" y="1039"/>
                    <a:pt x="182" y="890"/>
                    <a:pt x="182" y="709"/>
                  </a:cubicBezTo>
                  <a:cubicBezTo>
                    <a:pt x="182" y="511"/>
                    <a:pt x="215" y="379"/>
                    <a:pt x="248" y="281"/>
                  </a:cubicBezTo>
                  <a:cubicBezTo>
                    <a:pt x="298"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3" y="1352"/>
                    <a:pt x="825" y="1236"/>
                  </a:cubicBezTo>
                  <a:cubicBezTo>
                    <a:pt x="907" y="1105"/>
                    <a:pt x="940" y="940"/>
                    <a:pt x="940" y="709"/>
                  </a:cubicBezTo>
                  <a:cubicBezTo>
                    <a:pt x="940" y="478"/>
                    <a:pt x="907" y="297"/>
                    <a:pt x="825" y="182"/>
                  </a:cubicBezTo>
                  <a:cubicBezTo>
                    <a:pt x="743"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99;p48">
              <a:extLst>
                <a:ext uri="{FF2B5EF4-FFF2-40B4-BE49-F238E27FC236}">
                  <a16:creationId xmlns:a16="http://schemas.microsoft.com/office/drawing/2014/main" id="{C6DAA76F-C41C-4D82-A948-91A8BCFCE359}"/>
                </a:ext>
              </a:extLst>
            </p:cNvPr>
            <p:cNvSpPr/>
            <p:nvPr/>
          </p:nvSpPr>
          <p:spPr>
            <a:xfrm>
              <a:off x="3482025" y="1433525"/>
              <a:ext cx="22675" cy="35450"/>
            </a:xfrm>
            <a:custGeom>
              <a:avLst/>
              <a:gdLst/>
              <a:ahLst/>
              <a:cxnLst/>
              <a:rect l="l" t="t" r="r" b="b"/>
              <a:pathLst>
                <a:path w="907" h="1418" extrusionOk="0">
                  <a:moveTo>
                    <a:pt x="412" y="0"/>
                  </a:moveTo>
                  <a:cubicBezTo>
                    <a:pt x="363" y="0"/>
                    <a:pt x="297" y="0"/>
                    <a:pt x="247" y="17"/>
                  </a:cubicBezTo>
                  <a:cubicBezTo>
                    <a:pt x="181" y="17"/>
                    <a:pt x="115" y="33"/>
                    <a:pt x="49" y="50"/>
                  </a:cubicBezTo>
                  <a:lnTo>
                    <a:pt x="49" y="215"/>
                  </a:lnTo>
                  <a:cubicBezTo>
                    <a:pt x="115" y="198"/>
                    <a:pt x="181" y="182"/>
                    <a:pt x="231" y="165"/>
                  </a:cubicBezTo>
                  <a:cubicBezTo>
                    <a:pt x="297" y="165"/>
                    <a:pt x="346" y="149"/>
                    <a:pt x="396" y="149"/>
                  </a:cubicBezTo>
                  <a:cubicBezTo>
                    <a:pt x="494" y="149"/>
                    <a:pt x="560" y="165"/>
                    <a:pt x="610" y="215"/>
                  </a:cubicBezTo>
                  <a:cubicBezTo>
                    <a:pt x="659" y="248"/>
                    <a:pt x="692" y="297"/>
                    <a:pt x="692" y="363"/>
                  </a:cubicBezTo>
                  <a:cubicBezTo>
                    <a:pt x="692" y="445"/>
                    <a:pt x="659" y="495"/>
                    <a:pt x="610" y="528"/>
                  </a:cubicBezTo>
                  <a:cubicBezTo>
                    <a:pt x="560" y="561"/>
                    <a:pt x="494" y="577"/>
                    <a:pt x="412" y="577"/>
                  </a:cubicBezTo>
                  <a:lnTo>
                    <a:pt x="231" y="577"/>
                  </a:lnTo>
                  <a:lnTo>
                    <a:pt x="231" y="726"/>
                  </a:lnTo>
                  <a:lnTo>
                    <a:pt x="396" y="726"/>
                  </a:lnTo>
                  <a:cubicBezTo>
                    <a:pt x="494" y="726"/>
                    <a:pt x="577" y="759"/>
                    <a:pt x="626" y="808"/>
                  </a:cubicBezTo>
                  <a:cubicBezTo>
                    <a:pt x="692" y="841"/>
                    <a:pt x="709" y="907"/>
                    <a:pt x="709" y="989"/>
                  </a:cubicBezTo>
                  <a:cubicBezTo>
                    <a:pt x="709" y="1072"/>
                    <a:pt x="692" y="1138"/>
                    <a:pt x="626" y="1187"/>
                  </a:cubicBezTo>
                  <a:cubicBezTo>
                    <a:pt x="560" y="1236"/>
                    <a:pt x="478" y="1253"/>
                    <a:pt x="363" y="1253"/>
                  </a:cubicBezTo>
                  <a:cubicBezTo>
                    <a:pt x="297" y="1253"/>
                    <a:pt x="231" y="1253"/>
                    <a:pt x="165" y="1236"/>
                  </a:cubicBezTo>
                  <a:cubicBezTo>
                    <a:pt x="115" y="1220"/>
                    <a:pt x="49" y="1204"/>
                    <a:pt x="0" y="1171"/>
                  </a:cubicBezTo>
                  <a:lnTo>
                    <a:pt x="0" y="1352"/>
                  </a:lnTo>
                  <a:cubicBezTo>
                    <a:pt x="66" y="1368"/>
                    <a:pt x="132" y="1385"/>
                    <a:pt x="198" y="1401"/>
                  </a:cubicBezTo>
                  <a:cubicBezTo>
                    <a:pt x="247" y="1401"/>
                    <a:pt x="313" y="1418"/>
                    <a:pt x="363" y="1418"/>
                  </a:cubicBezTo>
                  <a:cubicBezTo>
                    <a:pt x="544" y="1418"/>
                    <a:pt x="676" y="1368"/>
                    <a:pt x="758" y="1302"/>
                  </a:cubicBezTo>
                  <a:cubicBezTo>
                    <a:pt x="857" y="1220"/>
                    <a:pt x="906" y="1121"/>
                    <a:pt x="906" y="989"/>
                  </a:cubicBezTo>
                  <a:cubicBezTo>
                    <a:pt x="906" y="907"/>
                    <a:pt x="874" y="824"/>
                    <a:pt x="824" y="775"/>
                  </a:cubicBezTo>
                  <a:cubicBezTo>
                    <a:pt x="775" y="709"/>
                    <a:pt x="709" y="676"/>
                    <a:pt x="626" y="643"/>
                  </a:cubicBezTo>
                  <a:cubicBezTo>
                    <a:pt x="692" y="627"/>
                    <a:pt x="758" y="594"/>
                    <a:pt x="808" y="544"/>
                  </a:cubicBezTo>
                  <a:cubicBezTo>
                    <a:pt x="841" y="495"/>
                    <a:pt x="874" y="429"/>
                    <a:pt x="874" y="346"/>
                  </a:cubicBezTo>
                  <a:cubicBezTo>
                    <a:pt x="874" y="248"/>
                    <a:pt x="824" y="165"/>
                    <a:pt x="742" y="99"/>
                  </a:cubicBezTo>
                  <a:cubicBezTo>
                    <a:pt x="659" y="33"/>
                    <a:pt x="560" y="0"/>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0;p48">
              <a:extLst>
                <a:ext uri="{FF2B5EF4-FFF2-40B4-BE49-F238E27FC236}">
                  <a16:creationId xmlns:a16="http://schemas.microsoft.com/office/drawing/2014/main" id="{62F1C361-F4CD-48DE-A578-A6CEF28E8DE0}"/>
                </a:ext>
              </a:extLst>
            </p:cNvPr>
            <p:cNvSpPr/>
            <p:nvPr/>
          </p:nvSpPr>
          <p:spPr>
            <a:xfrm>
              <a:off x="3611800" y="1433525"/>
              <a:ext cx="23500" cy="35450"/>
            </a:xfrm>
            <a:custGeom>
              <a:avLst/>
              <a:gdLst/>
              <a:ahLst/>
              <a:cxnLst/>
              <a:rect l="l" t="t" r="r" b="b"/>
              <a:pathLst>
                <a:path w="940"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1;p48">
              <a:extLst>
                <a:ext uri="{FF2B5EF4-FFF2-40B4-BE49-F238E27FC236}">
                  <a16:creationId xmlns:a16="http://schemas.microsoft.com/office/drawing/2014/main" id="{DD48B4DB-33B7-4028-ADD5-8B2B929E54A6}"/>
                </a:ext>
              </a:extLst>
            </p:cNvPr>
            <p:cNvSpPr/>
            <p:nvPr/>
          </p:nvSpPr>
          <p:spPr>
            <a:xfrm>
              <a:off x="3640650" y="1433925"/>
              <a:ext cx="24750" cy="34225"/>
            </a:xfrm>
            <a:custGeom>
              <a:avLst/>
              <a:gdLst/>
              <a:ahLst/>
              <a:cxnLst/>
              <a:rect l="l" t="t" r="r" b="b"/>
              <a:pathLst>
                <a:path w="990" h="1369" extrusionOk="0">
                  <a:moveTo>
                    <a:pt x="610" y="166"/>
                  </a:moveTo>
                  <a:lnTo>
                    <a:pt x="610" y="891"/>
                  </a:lnTo>
                  <a:lnTo>
                    <a:pt x="149" y="891"/>
                  </a:lnTo>
                  <a:lnTo>
                    <a:pt x="610" y="166"/>
                  </a:lnTo>
                  <a:close/>
                  <a:moveTo>
                    <a:pt x="561" y="1"/>
                  </a:moveTo>
                  <a:lnTo>
                    <a:pt x="0" y="874"/>
                  </a:lnTo>
                  <a:lnTo>
                    <a:pt x="0" y="1056"/>
                  </a:lnTo>
                  <a:lnTo>
                    <a:pt x="610" y="1056"/>
                  </a:lnTo>
                  <a:lnTo>
                    <a:pt x="610" y="1369"/>
                  </a:lnTo>
                  <a:lnTo>
                    <a:pt x="808" y="1369"/>
                  </a:lnTo>
                  <a:lnTo>
                    <a:pt x="808" y="1056"/>
                  </a:lnTo>
                  <a:lnTo>
                    <a:pt x="989" y="1056"/>
                  </a:lnTo>
                  <a:lnTo>
                    <a:pt x="989" y="891"/>
                  </a:lnTo>
                  <a:lnTo>
                    <a:pt x="808" y="891"/>
                  </a:lnTo>
                  <a:lnTo>
                    <a:pt x="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2;p48">
              <a:extLst>
                <a:ext uri="{FF2B5EF4-FFF2-40B4-BE49-F238E27FC236}">
                  <a16:creationId xmlns:a16="http://schemas.microsoft.com/office/drawing/2014/main" id="{E5172FB2-0353-4E4F-9FEC-1995D016BEBF}"/>
                </a:ext>
              </a:extLst>
            </p:cNvPr>
            <p:cNvSpPr/>
            <p:nvPr/>
          </p:nvSpPr>
          <p:spPr>
            <a:xfrm>
              <a:off x="3750650"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3;p48">
              <a:extLst>
                <a:ext uri="{FF2B5EF4-FFF2-40B4-BE49-F238E27FC236}">
                  <a16:creationId xmlns:a16="http://schemas.microsoft.com/office/drawing/2014/main" id="{B2E3EC84-6D37-4FDE-BCA1-F0A7555ABAE4}"/>
                </a:ext>
              </a:extLst>
            </p:cNvPr>
            <p:cNvSpPr/>
            <p:nvPr/>
          </p:nvSpPr>
          <p:spPr>
            <a:xfrm>
              <a:off x="3780725" y="1433925"/>
              <a:ext cx="22275" cy="35050"/>
            </a:xfrm>
            <a:custGeom>
              <a:avLst/>
              <a:gdLst/>
              <a:ahLst/>
              <a:cxnLst/>
              <a:rect l="l" t="t" r="r" b="b"/>
              <a:pathLst>
                <a:path w="891" h="1402" extrusionOk="0">
                  <a:moveTo>
                    <a:pt x="67" y="1"/>
                  </a:moveTo>
                  <a:lnTo>
                    <a:pt x="67" y="693"/>
                  </a:lnTo>
                  <a:cubicBezTo>
                    <a:pt x="116" y="660"/>
                    <a:pt x="166" y="644"/>
                    <a:pt x="215" y="644"/>
                  </a:cubicBezTo>
                  <a:cubicBezTo>
                    <a:pt x="265" y="627"/>
                    <a:pt x="314" y="627"/>
                    <a:pt x="363" y="627"/>
                  </a:cubicBezTo>
                  <a:cubicBezTo>
                    <a:pt x="462" y="627"/>
                    <a:pt x="545" y="644"/>
                    <a:pt x="611" y="710"/>
                  </a:cubicBezTo>
                  <a:cubicBezTo>
                    <a:pt x="660" y="759"/>
                    <a:pt x="693" y="841"/>
                    <a:pt x="693" y="924"/>
                  </a:cubicBezTo>
                  <a:cubicBezTo>
                    <a:pt x="693" y="1023"/>
                    <a:pt x="660" y="1105"/>
                    <a:pt x="611" y="1155"/>
                  </a:cubicBezTo>
                  <a:cubicBezTo>
                    <a:pt x="545" y="1220"/>
                    <a:pt x="462" y="1237"/>
                    <a:pt x="363" y="1237"/>
                  </a:cubicBezTo>
                  <a:cubicBezTo>
                    <a:pt x="298" y="1237"/>
                    <a:pt x="232" y="1237"/>
                    <a:pt x="166" y="1220"/>
                  </a:cubicBezTo>
                  <a:cubicBezTo>
                    <a:pt x="116" y="1204"/>
                    <a:pt x="50" y="1188"/>
                    <a:pt x="1" y="1155"/>
                  </a:cubicBezTo>
                  <a:lnTo>
                    <a:pt x="1" y="1336"/>
                  </a:lnTo>
                  <a:cubicBezTo>
                    <a:pt x="67" y="1352"/>
                    <a:pt x="133" y="1369"/>
                    <a:pt x="182" y="1385"/>
                  </a:cubicBezTo>
                  <a:cubicBezTo>
                    <a:pt x="248" y="1385"/>
                    <a:pt x="298" y="1402"/>
                    <a:pt x="363" y="1402"/>
                  </a:cubicBezTo>
                  <a:cubicBezTo>
                    <a:pt x="528" y="1402"/>
                    <a:pt x="660" y="1352"/>
                    <a:pt x="742" y="1270"/>
                  </a:cubicBezTo>
                  <a:cubicBezTo>
                    <a:pt x="841" y="1188"/>
                    <a:pt x="891" y="1072"/>
                    <a:pt x="891" y="924"/>
                  </a:cubicBezTo>
                  <a:cubicBezTo>
                    <a:pt x="891" y="792"/>
                    <a:pt x="841" y="677"/>
                    <a:pt x="742" y="594"/>
                  </a:cubicBezTo>
                  <a:cubicBezTo>
                    <a:pt x="660" y="512"/>
                    <a:pt x="545" y="462"/>
                    <a:pt x="396" y="462"/>
                  </a:cubicBezTo>
                  <a:cubicBezTo>
                    <a:pt x="363" y="462"/>
                    <a:pt x="330" y="479"/>
                    <a:pt x="314" y="479"/>
                  </a:cubicBezTo>
                  <a:cubicBezTo>
                    <a:pt x="281" y="479"/>
                    <a:pt x="248" y="479"/>
                    <a:pt x="232" y="495"/>
                  </a:cubicBezTo>
                  <a:lnTo>
                    <a:pt x="232" y="166"/>
                  </a:lnTo>
                  <a:lnTo>
                    <a:pt x="775" y="166"/>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4;p48">
              <a:extLst>
                <a:ext uri="{FF2B5EF4-FFF2-40B4-BE49-F238E27FC236}">
                  <a16:creationId xmlns:a16="http://schemas.microsoft.com/office/drawing/2014/main" id="{194B8F39-D3C6-4F74-B7B6-119506FE2A15}"/>
                </a:ext>
              </a:extLst>
            </p:cNvPr>
            <p:cNvSpPr/>
            <p:nvPr/>
          </p:nvSpPr>
          <p:spPr>
            <a:xfrm>
              <a:off x="3905175" y="1433525"/>
              <a:ext cx="23500" cy="35450"/>
            </a:xfrm>
            <a:custGeom>
              <a:avLst/>
              <a:gdLst/>
              <a:ahLst/>
              <a:cxnLst/>
              <a:rect l="l" t="t" r="r" b="b"/>
              <a:pathLst>
                <a:path w="940" h="1418" extrusionOk="0">
                  <a:moveTo>
                    <a:pt x="462" y="149"/>
                  </a:moveTo>
                  <a:cubicBezTo>
                    <a:pt x="561" y="149"/>
                    <a:pt x="626" y="198"/>
                    <a:pt x="676" y="281"/>
                  </a:cubicBezTo>
                  <a:cubicBezTo>
                    <a:pt x="725" y="379"/>
                    <a:pt x="758" y="511"/>
                    <a:pt x="758" y="709"/>
                  </a:cubicBezTo>
                  <a:cubicBezTo>
                    <a:pt x="758" y="890"/>
                    <a:pt x="725" y="1039"/>
                    <a:pt x="676" y="1121"/>
                  </a:cubicBezTo>
                  <a:cubicBezTo>
                    <a:pt x="626" y="1220"/>
                    <a:pt x="561" y="1269"/>
                    <a:pt x="462" y="1269"/>
                  </a:cubicBezTo>
                  <a:cubicBezTo>
                    <a:pt x="379" y="1269"/>
                    <a:pt x="297" y="1220"/>
                    <a:pt x="247" y="1121"/>
                  </a:cubicBezTo>
                  <a:cubicBezTo>
                    <a:pt x="198" y="1039"/>
                    <a:pt x="181" y="890"/>
                    <a:pt x="181" y="709"/>
                  </a:cubicBezTo>
                  <a:cubicBezTo>
                    <a:pt x="181" y="511"/>
                    <a:pt x="198" y="379"/>
                    <a:pt x="247" y="281"/>
                  </a:cubicBezTo>
                  <a:cubicBezTo>
                    <a:pt x="297" y="198"/>
                    <a:pt x="379" y="149"/>
                    <a:pt x="462" y="149"/>
                  </a:cubicBezTo>
                  <a:close/>
                  <a:moveTo>
                    <a:pt x="462" y="0"/>
                  </a:moveTo>
                  <a:cubicBezTo>
                    <a:pt x="313" y="0"/>
                    <a:pt x="198" y="66"/>
                    <a:pt x="116" y="182"/>
                  </a:cubicBezTo>
                  <a:cubicBezTo>
                    <a:pt x="33" y="297"/>
                    <a:pt x="0" y="478"/>
                    <a:pt x="0" y="709"/>
                  </a:cubicBezTo>
                  <a:cubicBezTo>
                    <a:pt x="0" y="940"/>
                    <a:pt x="33" y="1105"/>
                    <a:pt x="116" y="1236"/>
                  </a:cubicBezTo>
                  <a:cubicBezTo>
                    <a:pt x="198" y="1352"/>
                    <a:pt x="313" y="1418"/>
                    <a:pt x="462" y="1418"/>
                  </a:cubicBezTo>
                  <a:cubicBezTo>
                    <a:pt x="626" y="1418"/>
                    <a:pt x="742" y="1352"/>
                    <a:pt x="808" y="1236"/>
                  </a:cubicBezTo>
                  <a:cubicBezTo>
                    <a:pt x="890" y="1105"/>
                    <a:pt x="940" y="940"/>
                    <a:pt x="940" y="709"/>
                  </a:cubicBezTo>
                  <a:cubicBezTo>
                    <a:pt x="940" y="478"/>
                    <a:pt x="890" y="297"/>
                    <a:pt x="808" y="182"/>
                  </a:cubicBezTo>
                  <a:cubicBezTo>
                    <a:pt x="742" y="66"/>
                    <a:pt x="626"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05;p48">
              <a:extLst>
                <a:ext uri="{FF2B5EF4-FFF2-40B4-BE49-F238E27FC236}">
                  <a16:creationId xmlns:a16="http://schemas.microsoft.com/office/drawing/2014/main" id="{E5256E0D-4C6D-45FD-9F8A-FD15CB1984AA}"/>
                </a:ext>
              </a:extLst>
            </p:cNvPr>
            <p:cNvSpPr/>
            <p:nvPr/>
          </p:nvSpPr>
          <p:spPr>
            <a:xfrm>
              <a:off x="3934825" y="1433525"/>
              <a:ext cx="23525" cy="35450"/>
            </a:xfrm>
            <a:custGeom>
              <a:avLst/>
              <a:gdLst/>
              <a:ahLst/>
              <a:cxnLst/>
              <a:rect l="l" t="t" r="r" b="b"/>
              <a:pathLst>
                <a:path w="941" h="1418" extrusionOk="0">
                  <a:moveTo>
                    <a:pt x="495" y="627"/>
                  </a:moveTo>
                  <a:cubicBezTo>
                    <a:pt x="578" y="627"/>
                    <a:pt x="644" y="660"/>
                    <a:pt x="693" y="709"/>
                  </a:cubicBezTo>
                  <a:cubicBezTo>
                    <a:pt x="742" y="775"/>
                    <a:pt x="759" y="857"/>
                    <a:pt x="759" y="940"/>
                  </a:cubicBezTo>
                  <a:cubicBezTo>
                    <a:pt x="759" y="1039"/>
                    <a:pt x="742" y="1121"/>
                    <a:pt x="693" y="1187"/>
                  </a:cubicBezTo>
                  <a:cubicBezTo>
                    <a:pt x="644" y="1236"/>
                    <a:pt x="578" y="1269"/>
                    <a:pt x="495" y="1269"/>
                  </a:cubicBezTo>
                  <a:cubicBezTo>
                    <a:pt x="413" y="1269"/>
                    <a:pt x="347" y="1236"/>
                    <a:pt x="297" y="1187"/>
                  </a:cubicBezTo>
                  <a:cubicBezTo>
                    <a:pt x="248" y="1121"/>
                    <a:pt x="232" y="1039"/>
                    <a:pt x="232" y="940"/>
                  </a:cubicBezTo>
                  <a:cubicBezTo>
                    <a:pt x="232" y="857"/>
                    <a:pt x="248" y="775"/>
                    <a:pt x="297" y="709"/>
                  </a:cubicBezTo>
                  <a:cubicBezTo>
                    <a:pt x="347" y="660"/>
                    <a:pt x="413" y="627"/>
                    <a:pt x="495" y="627"/>
                  </a:cubicBezTo>
                  <a:close/>
                  <a:moveTo>
                    <a:pt x="578" y="0"/>
                  </a:moveTo>
                  <a:cubicBezTo>
                    <a:pt x="396" y="0"/>
                    <a:pt x="264" y="66"/>
                    <a:pt x="166" y="198"/>
                  </a:cubicBezTo>
                  <a:cubicBezTo>
                    <a:pt x="50" y="314"/>
                    <a:pt x="1" y="495"/>
                    <a:pt x="1" y="709"/>
                  </a:cubicBezTo>
                  <a:cubicBezTo>
                    <a:pt x="1" y="940"/>
                    <a:pt x="50" y="1105"/>
                    <a:pt x="133" y="1236"/>
                  </a:cubicBezTo>
                  <a:cubicBezTo>
                    <a:pt x="215" y="1352"/>
                    <a:pt x="330" y="1418"/>
                    <a:pt x="495" y="1418"/>
                  </a:cubicBezTo>
                  <a:cubicBezTo>
                    <a:pt x="627" y="1418"/>
                    <a:pt x="742" y="1368"/>
                    <a:pt x="825" y="1286"/>
                  </a:cubicBezTo>
                  <a:cubicBezTo>
                    <a:pt x="907" y="1204"/>
                    <a:pt x="940" y="1088"/>
                    <a:pt x="940" y="940"/>
                  </a:cubicBezTo>
                  <a:cubicBezTo>
                    <a:pt x="940" y="808"/>
                    <a:pt x="907" y="693"/>
                    <a:pt x="825" y="610"/>
                  </a:cubicBezTo>
                  <a:cubicBezTo>
                    <a:pt x="742" y="528"/>
                    <a:pt x="644" y="478"/>
                    <a:pt x="512" y="478"/>
                  </a:cubicBezTo>
                  <a:cubicBezTo>
                    <a:pt x="446" y="478"/>
                    <a:pt x="380" y="495"/>
                    <a:pt x="330" y="528"/>
                  </a:cubicBezTo>
                  <a:cubicBezTo>
                    <a:pt x="264" y="561"/>
                    <a:pt x="232" y="594"/>
                    <a:pt x="182" y="643"/>
                  </a:cubicBezTo>
                  <a:cubicBezTo>
                    <a:pt x="199" y="478"/>
                    <a:pt x="232" y="363"/>
                    <a:pt x="297" y="281"/>
                  </a:cubicBezTo>
                  <a:cubicBezTo>
                    <a:pt x="363" y="198"/>
                    <a:pt x="462" y="149"/>
                    <a:pt x="578" y="149"/>
                  </a:cubicBezTo>
                  <a:cubicBezTo>
                    <a:pt x="627" y="149"/>
                    <a:pt x="677" y="165"/>
                    <a:pt x="726" y="165"/>
                  </a:cubicBezTo>
                  <a:cubicBezTo>
                    <a:pt x="759" y="182"/>
                    <a:pt x="808" y="198"/>
                    <a:pt x="858" y="215"/>
                  </a:cubicBezTo>
                  <a:lnTo>
                    <a:pt x="858" y="50"/>
                  </a:lnTo>
                  <a:cubicBezTo>
                    <a:pt x="808" y="33"/>
                    <a:pt x="759" y="17"/>
                    <a:pt x="709" y="17"/>
                  </a:cubicBezTo>
                  <a:cubicBezTo>
                    <a:pt x="660" y="0"/>
                    <a:pt x="611"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06;p48">
              <a:extLst>
                <a:ext uri="{FF2B5EF4-FFF2-40B4-BE49-F238E27FC236}">
                  <a16:creationId xmlns:a16="http://schemas.microsoft.com/office/drawing/2014/main" id="{CDF60F1E-2588-4C09-AF76-E038BD0FB703}"/>
                </a:ext>
              </a:extLst>
            </p:cNvPr>
            <p:cNvSpPr/>
            <p:nvPr/>
          </p:nvSpPr>
          <p:spPr>
            <a:xfrm>
              <a:off x="4091400" y="1433525"/>
              <a:ext cx="23525" cy="35450"/>
            </a:xfrm>
            <a:custGeom>
              <a:avLst/>
              <a:gdLst/>
              <a:ahLst/>
              <a:cxnLst/>
              <a:rect l="l" t="t" r="r" b="b"/>
              <a:pathLst>
                <a:path w="941"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07;p48">
              <a:extLst>
                <a:ext uri="{FF2B5EF4-FFF2-40B4-BE49-F238E27FC236}">
                  <a16:creationId xmlns:a16="http://schemas.microsoft.com/office/drawing/2014/main" id="{DE9C6BD0-A8EA-4A98-AEFE-F394E2342E98}"/>
                </a:ext>
              </a:extLst>
            </p:cNvPr>
            <p:cNvSpPr/>
            <p:nvPr/>
          </p:nvSpPr>
          <p:spPr>
            <a:xfrm>
              <a:off x="4121900" y="1433925"/>
              <a:ext cx="21850" cy="34225"/>
            </a:xfrm>
            <a:custGeom>
              <a:avLst/>
              <a:gdLst/>
              <a:ahLst/>
              <a:cxnLst/>
              <a:rect l="l" t="t" r="r" b="b"/>
              <a:pathLst>
                <a:path w="874" h="1369" extrusionOk="0">
                  <a:moveTo>
                    <a:pt x="0" y="1"/>
                  </a:moveTo>
                  <a:lnTo>
                    <a:pt x="0" y="166"/>
                  </a:lnTo>
                  <a:lnTo>
                    <a:pt x="659" y="166"/>
                  </a:lnTo>
                  <a:lnTo>
                    <a:pt x="182" y="1369"/>
                  </a:lnTo>
                  <a:lnTo>
                    <a:pt x="379" y="1369"/>
                  </a:lnTo>
                  <a:lnTo>
                    <a:pt x="874" y="83"/>
                  </a:lnTo>
                  <a:lnTo>
                    <a:pt x="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08;p48">
              <a:extLst>
                <a:ext uri="{FF2B5EF4-FFF2-40B4-BE49-F238E27FC236}">
                  <a16:creationId xmlns:a16="http://schemas.microsoft.com/office/drawing/2014/main" id="{A06D5D31-7A10-4EB2-92F3-40975532F8DD}"/>
                </a:ext>
              </a:extLst>
            </p:cNvPr>
            <p:cNvSpPr/>
            <p:nvPr/>
          </p:nvSpPr>
          <p:spPr>
            <a:xfrm>
              <a:off x="4233975" y="1433525"/>
              <a:ext cx="23900" cy="35450"/>
            </a:xfrm>
            <a:custGeom>
              <a:avLst/>
              <a:gdLst/>
              <a:ahLst/>
              <a:cxnLst/>
              <a:rect l="l" t="t" r="r" b="b"/>
              <a:pathLst>
                <a:path w="956" h="1418" extrusionOk="0">
                  <a:moveTo>
                    <a:pt x="478" y="149"/>
                  </a:moveTo>
                  <a:cubicBezTo>
                    <a:pt x="577" y="149"/>
                    <a:pt x="643" y="198"/>
                    <a:pt x="692" y="281"/>
                  </a:cubicBezTo>
                  <a:cubicBezTo>
                    <a:pt x="742" y="379"/>
                    <a:pt x="758" y="511"/>
                    <a:pt x="758" y="709"/>
                  </a:cubicBezTo>
                  <a:cubicBezTo>
                    <a:pt x="758" y="890"/>
                    <a:pt x="742" y="1039"/>
                    <a:pt x="692" y="1121"/>
                  </a:cubicBezTo>
                  <a:cubicBezTo>
                    <a:pt x="643" y="1220"/>
                    <a:pt x="577" y="1269"/>
                    <a:pt x="478" y="1269"/>
                  </a:cubicBezTo>
                  <a:cubicBezTo>
                    <a:pt x="379" y="1269"/>
                    <a:pt x="313" y="1220"/>
                    <a:pt x="264" y="1121"/>
                  </a:cubicBezTo>
                  <a:cubicBezTo>
                    <a:pt x="214" y="1039"/>
                    <a:pt x="198" y="890"/>
                    <a:pt x="198" y="709"/>
                  </a:cubicBezTo>
                  <a:cubicBezTo>
                    <a:pt x="198" y="511"/>
                    <a:pt x="214" y="379"/>
                    <a:pt x="264" y="281"/>
                  </a:cubicBezTo>
                  <a:cubicBezTo>
                    <a:pt x="313" y="198"/>
                    <a:pt x="379" y="149"/>
                    <a:pt x="478" y="149"/>
                  </a:cubicBezTo>
                  <a:close/>
                  <a:moveTo>
                    <a:pt x="478" y="0"/>
                  </a:moveTo>
                  <a:cubicBezTo>
                    <a:pt x="330" y="0"/>
                    <a:pt x="214" y="66"/>
                    <a:pt x="132" y="182"/>
                  </a:cubicBezTo>
                  <a:cubicBezTo>
                    <a:pt x="50" y="297"/>
                    <a:pt x="0" y="478"/>
                    <a:pt x="0" y="709"/>
                  </a:cubicBezTo>
                  <a:cubicBezTo>
                    <a:pt x="0" y="940"/>
                    <a:pt x="50" y="1105"/>
                    <a:pt x="132" y="1236"/>
                  </a:cubicBezTo>
                  <a:cubicBezTo>
                    <a:pt x="214" y="1352"/>
                    <a:pt x="330" y="1418"/>
                    <a:pt x="478" y="1418"/>
                  </a:cubicBezTo>
                  <a:cubicBezTo>
                    <a:pt x="626" y="1418"/>
                    <a:pt x="742" y="1352"/>
                    <a:pt x="824" y="1236"/>
                  </a:cubicBezTo>
                  <a:cubicBezTo>
                    <a:pt x="907" y="1105"/>
                    <a:pt x="956" y="940"/>
                    <a:pt x="956" y="709"/>
                  </a:cubicBezTo>
                  <a:cubicBezTo>
                    <a:pt x="956" y="478"/>
                    <a:pt x="907" y="297"/>
                    <a:pt x="824" y="182"/>
                  </a:cubicBezTo>
                  <a:cubicBezTo>
                    <a:pt x="742" y="66"/>
                    <a:pt x="626" y="0"/>
                    <a:pt x="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09;p48">
              <a:extLst>
                <a:ext uri="{FF2B5EF4-FFF2-40B4-BE49-F238E27FC236}">
                  <a16:creationId xmlns:a16="http://schemas.microsoft.com/office/drawing/2014/main" id="{70258CDD-FF6E-41B5-A827-6FBEF236A8D6}"/>
                </a:ext>
              </a:extLst>
            </p:cNvPr>
            <p:cNvSpPr/>
            <p:nvPr/>
          </p:nvSpPr>
          <p:spPr>
            <a:xfrm>
              <a:off x="4264050" y="1433525"/>
              <a:ext cx="23500" cy="35450"/>
            </a:xfrm>
            <a:custGeom>
              <a:avLst/>
              <a:gdLst/>
              <a:ahLst/>
              <a:cxnLst/>
              <a:rect l="l" t="t" r="r" b="b"/>
              <a:pathLst>
                <a:path w="940" h="1418" extrusionOk="0">
                  <a:moveTo>
                    <a:pt x="462" y="149"/>
                  </a:moveTo>
                  <a:cubicBezTo>
                    <a:pt x="544" y="149"/>
                    <a:pt x="610" y="165"/>
                    <a:pt x="643" y="198"/>
                  </a:cubicBezTo>
                  <a:cubicBezTo>
                    <a:pt x="692" y="248"/>
                    <a:pt x="725" y="297"/>
                    <a:pt x="725" y="363"/>
                  </a:cubicBezTo>
                  <a:cubicBezTo>
                    <a:pt x="725" y="445"/>
                    <a:pt x="692" y="495"/>
                    <a:pt x="643" y="528"/>
                  </a:cubicBezTo>
                  <a:cubicBezTo>
                    <a:pt x="610" y="577"/>
                    <a:pt x="544" y="594"/>
                    <a:pt x="462" y="594"/>
                  </a:cubicBezTo>
                  <a:cubicBezTo>
                    <a:pt x="379" y="594"/>
                    <a:pt x="330" y="577"/>
                    <a:pt x="280" y="528"/>
                  </a:cubicBezTo>
                  <a:cubicBezTo>
                    <a:pt x="231" y="495"/>
                    <a:pt x="214" y="445"/>
                    <a:pt x="214" y="363"/>
                  </a:cubicBezTo>
                  <a:cubicBezTo>
                    <a:pt x="214" y="297"/>
                    <a:pt x="231" y="248"/>
                    <a:pt x="280" y="198"/>
                  </a:cubicBezTo>
                  <a:cubicBezTo>
                    <a:pt x="330" y="165"/>
                    <a:pt x="379" y="149"/>
                    <a:pt x="462" y="149"/>
                  </a:cubicBezTo>
                  <a:close/>
                  <a:moveTo>
                    <a:pt x="462" y="742"/>
                  </a:moveTo>
                  <a:cubicBezTo>
                    <a:pt x="561" y="742"/>
                    <a:pt x="627" y="759"/>
                    <a:pt x="676" y="808"/>
                  </a:cubicBezTo>
                  <a:cubicBezTo>
                    <a:pt x="725" y="857"/>
                    <a:pt x="742" y="923"/>
                    <a:pt x="742" y="1006"/>
                  </a:cubicBezTo>
                  <a:cubicBezTo>
                    <a:pt x="742" y="1088"/>
                    <a:pt x="725" y="1154"/>
                    <a:pt x="676" y="1187"/>
                  </a:cubicBezTo>
                  <a:cubicBezTo>
                    <a:pt x="627" y="1236"/>
                    <a:pt x="561" y="1269"/>
                    <a:pt x="462" y="1269"/>
                  </a:cubicBezTo>
                  <a:cubicBezTo>
                    <a:pt x="379" y="1269"/>
                    <a:pt x="313" y="1236"/>
                    <a:pt x="264" y="1187"/>
                  </a:cubicBezTo>
                  <a:cubicBezTo>
                    <a:pt x="214" y="1154"/>
                    <a:pt x="182" y="1088"/>
                    <a:pt x="182" y="1006"/>
                  </a:cubicBezTo>
                  <a:cubicBezTo>
                    <a:pt x="182" y="923"/>
                    <a:pt x="214" y="857"/>
                    <a:pt x="264" y="808"/>
                  </a:cubicBezTo>
                  <a:cubicBezTo>
                    <a:pt x="313" y="759"/>
                    <a:pt x="379" y="742"/>
                    <a:pt x="462" y="742"/>
                  </a:cubicBezTo>
                  <a:close/>
                  <a:moveTo>
                    <a:pt x="462" y="0"/>
                  </a:moveTo>
                  <a:cubicBezTo>
                    <a:pt x="330" y="0"/>
                    <a:pt x="231" y="33"/>
                    <a:pt x="149" y="99"/>
                  </a:cubicBezTo>
                  <a:cubicBezTo>
                    <a:pt x="66" y="149"/>
                    <a:pt x="33" y="248"/>
                    <a:pt x="33" y="346"/>
                  </a:cubicBezTo>
                  <a:cubicBezTo>
                    <a:pt x="33" y="429"/>
                    <a:pt x="50" y="495"/>
                    <a:pt x="99" y="544"/>
                  </a:cubicBezTo>
                  <a:cubicBezTo>
                    <a:pt x="149" y="610"/>
                    <a:pt x="198" y="643"/>
                    <a:pt x="280" y="660"/>
                  </a:cubicBezTo>
                  <a:cubicBezTo>
                    <a:pt x="198" y="676"/>
                    <a:pt x="116" y="726"/>
                    <a:pt x="66" y="775"/>
                  </a:cubicBezTo>
                  <a:cubicBezTo>
                    <a:pt x="17" y="841"/>
                    <a:pt x="0" y="907"/>
                    <a:pt x="0" y="1006"/>
                  </a:cubicBezTo>
                  <a:cubicBezTo>
                    <a:pt x="0" y="1138"/>
                    <a:pt x="33" y="1236"/>
                    <a:pt x="116" y="1302"/>
                  </a:cubicBezTo>
                  <a:cubicBezTo>
                    <a:pt x="198" y="1368"/>
                    <a:pt x="313" y="1418"/>
                    <a:pt x="462" y="1418"/>
                  </a:cubicBezTo>
                  <a:cubicBezTo>
                    <a:pt x="610" y="1418"/>
                    <a:pt x="725" y="1368"/>
                    <a:pt x="808" y="1302"/>
                  </a:cubicBezTo>
                  <a:cubicBezTo>
                    <a:pt x="890" y="1236"/>
                    <a:pt x="940" y="1138"/>
                    <a:pt x="940" y="1006"/>
                  </a:cubicBezTo>
                  <a:cubicBezTo>
                    <a:pt x="940" y="907"/>
                    <a:pt x="907" y="841"/>
                    <a:pt x="857" y="775"/>
                  </a:cubicBezTo>
                  <a:cubicBezTo>
                    <a:pt x="808" y="726"/>
                    <a:pt x="742" y="676"/>
                    <a:pt x="643" y="660"/>
                  </a:cubicBezTo>
                  <a:cubicBezTo>
                    <a:pt x="725" y="643"/>
                    <a:pt x="791" y="610"/>
                    <a:pt x="841" y="544"/>
                  </a:cubicBezTo>
                  <a:cubicBezTo>
                    <a:pt x="874" y="495"/>
                    <a:pt x="907" y="429"/>
                    <a:pt x="907" y="346"/>
                  </a:cubicBezTo>
                  <a:cubicBezTo>
                    <a:pt x="907" y="248"/>
                    <a:pt x="857" y="149"/>
                    <a:pt x="791" y="99"/>
                  </a:cubicBezTo>
                  <a:cubicBezTo>
                    <a:pt x="709" y="33"/>
                    <a:pt x="594"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0;p48">
              <a:extLst>
                <a:ext uri="{FF2B5EF4-FFF2-40B4-BE49-F238E27FC236}">
                  <a16:creationId xmlns:a16="http://schemas.microsoft.com/office/drawing/2014/main" id="{9556823E-21D0-4FF3-8DB4-5FCE3CDF9941}"/>
                </a:ext>
              </a:extLst>
            </p:cNvPr>
            <p:cNvSpPr/>
            <p:nvPr/>
          </p:nvSpPr>
          <p:spPr>
            <a:xfrm>
              <a:off x="4393825" y="1433525"/>
              <a:ext cx="23925" cy="35450"/>
            </a:xfrm>
            <a:custGeom>
              <a:avLst/>
              <a:gdLst/>
              <a:ahLst/>
              <a:cxnLst/>
              <a:rect l="l" t="t" r="r" b="b"/>
              <a:pathLst>
                <a:path w="957" h="1418" extrusionOk="0">
                  <a:moveTo>
                    <a:pt x="479" y="149"/>
                  </a:moveTo>
                  <a:cubicBezTo>
                    <a:pt x="578" y="149"/>
                    <a:pt x="644" y="198"/>
                    <a:pt x="693" y="281"/>
                  </a:cubicBezTo>
                  <a:cubicBezTo>
                    <a:pt x="742" y="379"/>
                    <a:pt x="759" y="511"/>
                    <a:pt x="759" y="709"/>
                  </a:cubicBezTo>
                  <a:cubicBezTo>
                    <a:pt x="759" y="890"/>
                    <a:pt x="742" y="1039"/>
                    <a:pt x="693" y="1121"/>
                  </a:cubicBezTo>
                  <a:cubicBezTo>
                    <a:pt x="644" y="1220"/>
                    <a:pt x="578" y="1269"/>
                    <a:pt x="479" y="1269"/>
                  </a:cubicBezTo>
                  <a:cubicBezTo>
                    <a:pt x="380" y="1269"/>
                    <a:pt x="314" y="1220"/>
                    <a:pt x="264" y="1121"/>
                  </a:cubicBezTo>
                  <a:cubicBezTo>
                    <a:pt x="215" y="1039"/>
                    <a:pt x="199" y="890"/>
                    <a:pt x="199" y="709"/>
                  </a:cubicBezTo>
                  <a:cubicBezTo>
                    <a:pt x="199" y="511"/>
                    <a:pt x="215" y="379"/>
                    <a:pt x="264" y="281"/>
                  </a:cubicBezTo>
                  <a:cubicBezTo>
                    <a:pt x="314" y="198"/>
                    <a:pt x="380" y="149"/>
                    <a:pt x="479" y="149"/>
                  </a:cubicBezTo>
                  <a:close/>
                  <a:moveTo>
                    <a:pt x="479" y="0"/>
                  </a:moveTo>
                  <a:cubicBezTo>
                    <a:pt x="330" y="0"/>
                    <a:pt x="215" y="66"/>
                    <a:pt x="133" y="182"/>
                  </a:cubicBezTo>
                  <a:cubicBezTo>
                    <a:pt x="50" y="297"/>
                    <a:pt x="1" y="478"/>
                    <a:pt x="1" y="709"/>
                  </a:cubicBezTo>
                  <a:cubicBezTo>
                    <a:pt x="1" y="940"/>
                    <a:pt x="50" y="1105"/>
                    <a:pt x="133" y="1236"/>
                  </a:cubicBezTo>
                  <a:cubicBezTo>
                    <a:pt x="215" y="1352"/>
                    <a:pt x="330" y="1418"/>
                    <a:pt x="479" y="1418"/>
                  </a:cubicBezTo>
                  <a:cubicBezTo>
                    <a:pt x="627" y="1418"/>
                    <a:pt x="742" y="1352"/>
                    <a:pt x="825" y="1236"/>
                  </a:cubicBezTo>
                  <a:cubicBezTo>
                    <a:pt x="907" y="1105"/>
                    <a:pt x="957" y="940"/>
                    <a:pt x="957" y="709"/>
                  </a:cubicBezTo>
                  <a:cubicBezTo>
                    <a:pt x="957"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1;p48">
              <a:extLst>
                <a:ext uri="{FF2B5EF4-FFF2-40B4-BE49-F238E27FC236}">
                  <a16:creationId xmlns:a16="http://schemas.microsoft.com/office/drawing/2014/main" id="{D4C74E29-3D41-4330-982A-9862C11FB665}"/>
                </a:ext>
              </a:extLst>
            </p:cNvPr>
            <p:cNvSpPr/>
            <p:nvPr/>
          </p:nvSpPr>
          <p:spPr>
            <a:xfrm>
              <a:off x="4423500" y="1433525"/>
              <a:ext cx="23500" cy="35450"/>
            </a:xfrm>
            <a:custGeom>
              <a:avLst/>
              <a:gdLst/>
              <a:ahLst/>
              <a:cxnLst/>
              <a:rect l="l" t="t" r="r" b="b"/>
              <a:pathLst>
                <a:path w="940" h="1418" extrusionOk="0">
                  <a:moveTo>
                    <a:pt x="462" y="149"/>
                  </a:moveTo>
                  <a:cubicBezTo>
                    <a:pt x="544" y="149"/>
                    <a:pt x="610" y="165"/>
                    <a:pt x="660" y="231"/>
                  </a:cubicBezTo>
                  <a:cubicBezTo>
                    <a:pt x="709" y="281"/>
                    <a:pt x="726" y="363"/>
                    <a:pt x="726" y="462"/>
                  </a:cubicBezTo>
                  <a:cubicBezTo>
                    <a:pt x="726" y="561"/>
                    <a:pt x="709" y="643"/>
                    <a:pt x="660" y="693"/>
                  </a:cubicBezTo>
                  <a:cubicBezTo>
                    <a:pt x="610" y="759"/>
                    <a:pt x="544" y="775"/>
                    <a:pt x="462" y="775"/>
                  </a:cubicBezTo>
                  <a:cubicBezTo>
                    <a:pt x="379" y="775"/>
                    <a:pt x="314" y="759"/>
                    <a:pt x="264" y="693"/>
                  </a:cubicBezTo>
                  <a:cubicBezTo>
                    <a:pt x="215" y="643"/>
                    <a:pt x="198" y="561"/>
                    <a:pt x="198" y="462"/>
                  </a:cubicBezTo>
                  <a:cubicBezTo>
                    <a:pt x="198" y="363"/>
                    <a:pt x="215" y="281"/>
                    <a:pt x="264" y="231"/>
                  </a:cubicBezTo>
                  <a:cubicBezTo>
                    <a:pt x="314" y="165"/>
                    <a:pt x="379" y="149"/>
                    <a:pt x="462" y="149"/>
                  </a:cubicBezTo>
                  <a:close/>
                  <a:moveTo>
                    <a:pt x="462" y="0"/>
                  </a:moveTo>
                  <a:cubicBezTo>
                    <a:pt x="330" y="0"/>
                    <a:pt x="215" y="33"/>
                    <a:pt x="132" y="132"/>
                  </a:cubicBezTo>
                  <a:cubicBezTo>
                    <a:pt x="50" y="215"/>
                    <a:pt x="0" y="314"/>
                    <a:pt x="0" y="462"/>
                  </a:cubicBezTo>
                  <a:cubicBezTo>
                    <a:pt x="0" y="610"/>
                    <a:pt x="50" y="709"/>
                    <a:pt x="132" y="808"/>
                  </a:cubicBezTo>
                  <a:cubicBezTo>
                    <a:pt x="198" y="874"/>
                    <a:pt x="314" y="923"/>
                    <a:pt x="445" y="923"/>
                  </a:cubicBezTo>
                  <a:cubicBezTo>
                    <a:pt x="511" y="923"/>
                    <a:pt x="577" y="907"/>
                    <a:pt x="627" y="874"/>
                  </a:cubicBezTo>
                  <a:cubicBezTo>
                    <a:pt x="676" y="857"/>
                    <a:pt x="726" y="808"/>
                    <a:pt x="759" y="759"/>
                  </a:cubicBezTo>
                  <a:lnTo>
                    <a:pt x="759" y="759"/>
                  </a:lnTo>
                  <a:cubicBezTo>
                    <a:pt x="759" y="923"/>
                    <a:pt x="709" y="1055"/>
                    <a:pt x="660" y="1138"/>
                  </a:cubicBezTo>
                  <a:cubicBezTo>
                    <a:pt x="594" y="1220"/>
                    <a:pt x="495" y="1253"/>
                    <a:pt x="379" y="1253"/>
                  </a:cubicBezTo>
                  <a:cubicBezTo>
                    <a:pt x="330" y="1253"/>
                    <a:pt x="281" y="1253"/>
                    <a:pt x="231" y="1236"/>
                  </a:cubicBezTo>
                  <a:cubicBezTo>
                    <a:pt x="182" y="1220"/>
                    <a:pt x="132" y="1204"/>
                    <a:pt x="99" y="1187"/>
                  </a:cubicBezTo>
                  <a:lnTo>
                    <a:pt x="99" y="1352"/>
                  </a:lnTo>
                  <a:cubicBezTo>
                    <a:pt x="149" y="1368"/>
                    <a:pt x="198" y="1385"/>
                    <a:pt x="248" y="1401"/>
                  </a:cubicBezTo>
                  <a:cubicBezTo>
                    <a:pt x="281" y="1401"/>
                    <a:pt x="330" y="1418"/>
                    <a:pt x="379" y="1418"/>
                  </a:cubicBezTo>
                  <a:cubicBezTo>
                    <a:pt x="561" y="1418"/>
                    <a:pt x="693" y="1352"/>
                    <a:pt x="792" y="1220"/>
                  </a:cubicBezTo>
                  <a:cubicBezTo>
                    <a:pt x="890" y="1088"/>
                    <a:pt x="940" y="923"/>
                    <a:pt x="940" y="709"/>
                  </a:cubicBezTo>
                  <a:cubicBezTo>
                    <a:pt x="940" y="478"/>
                    <a:pt x="907" y="297"/>
                    <a:pt x="824" y="182"/>
                  </a:cubicBezTo>
                  <a:cubicBezTo>
                    <a:pt x="742" y="66"/>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2;p48">
              <a:extLst>
                <a:ext uri="{FF2B5EF4-FFF2-40B4-BE49-F238E27FC236}">
                  <a16:creationId xmlns:a16="http://schemas.microsoft.com/office/drawing/2014/main" id="{044BB9D0-165B-4735-8BCE-6CA24E24918A}"/>
                </a:ext>
              </a:extLst>
            </p:cNvPr>
            <p:cNvSpPr/>
            <p:nvPr/>
          </p:nvSpPr>
          <p:spPr>
            <a:xfrm>
              <a:off x="4534750" y="1433925"/>
              <a:ext cx="20200" cy="34225"/>
            </a:xfrm>
            <a:custGeom>
              <a:avLst/>
              <a:gdLst/>
              <a:ahLst/>
              <a:cxnLst/>
              <a:rect l="l" t="t" r="r" b="b"/>
              <a:pathLst>
                <a:path w="808" h="1369" extrusionOk="0">
                  <a:moveTo>
                    <a:pt x="330" y="1"/>
                  </a:moveTo>
                  <a:lnTo>
                    <a:pt x="0" y="67"/>
                  </a:lnTo>
                  <a:lnTo>
                    <a:pt x="0" y="248"/>
                  </a:lnTo>
                  <a:lnTo>
                    <a:pt x="330" y="182"/>
                  </a:lnTo>
                  <a:lnTo>
                    <a:pt x="330" y="1220"/>
                  </a:lnTo>
                  <a:lnTo>
                    <a:pt x="33" y="1220"/>
                  </a:lnTo>
                  <a:lnTo>
                    <a:pt x="33" y="1369"/>
                  </a:lnTo>
                  <a:lnTo>
                    <a:pt x="808" y="1369"/>
                  </a:lnTo>
                  <a:lnTo>
                    <a:pt x="808" y="1220"/>
                  </a:lnTo>
                  <a:lnTo>
                    <a:pt x="511" y="1220"/>
                  </a:lnTo>
                  <a:lnTo>
                    <a:pt x="5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3;p48">
              <a:extLst>
                <a:ext uri="{FF2B5EF4-FFF2-40B4-BE49-F238E27FC236}">
                  <a16:creationId xmlns:a16="http://schemas.microsoft.com/office/drawing/2014/main" id="{6A2F8041-1DD9-48E0-B2A7-EEE0F0B07055}"/>
                </a:ext>
              </a:extLst>
            </p:cNvPr>
            <p:cNvSpPr/>
            <p:nvPr/>
          </p:nvSpPr>
          <p:spPr>
            <a:xfrm>
              <a:off x="4562350" y="1433525"/>
              <a:ext cx="23925" cy="35450"/>
            </a:xfrm>
            <a:custGeom>
              <a:avLst/>
              <a:gdLst/>
              <a:ahLst/>
              <a:cxnLst/>
              <a:rect l="l" t="t" r="r" b="b"/>
              <a:pathLst>
                <a:path w="957" h="1418" extrusionOk="0">
                  <a:moveTo>
                    <a:pt x="479" y="149"/>
                  </a:moveTo>
                  <a:cubicBezTo>
                    <a:pt x="577" y="149"/>
                    <a:pt x="643" y="198"/>
                    <a:pt x="693" y="281"/>
                  </a:cubicBezTo>
                  <a:cubicBezTo>
                    <a:pt x="742" y="379"/>
                    <a:pt x="759" y="511"/>
                    <a:pt x="759" y="709"/>
                  </a:cubicBezTo>
                  <a:cubicBezTo>
                    <a:pt x="759" y="890"/>
                    <a:pt x="742" y="1039"/>
                    <a:pt x="693" y="1121"/>
                  </a:cubicBezTo>
                  <a:cubicBezTo>
                    <a:pt x="643" y="1220"/>
                    <a:pt x="577" y="1269"/>
                    <a:pt x="479" y="1269"/>
                  </a:cubicBezTo>
                  <a:cubicBezTo>
                    <a:pt x="380" y="1269"/>
                    <a:pt x="314" y="1220"/>
                    <a:pt x="264" y="1121"/>
                  </a:cubicBezTo>
                  <a:cubicBezTo>
                    <a:pt x="215" y="1039"/>
                    <a:pt x="198" y="890"/>
                    <a:pt x="198" y="709"/>
                  </a:cubicBezTo>
                  <a:cubicBezTo>
                    <a:pt x="198" y="511"/>
                    <a:pt x="215" y="379"/>
                    <a:pt x="264" y="281"/>
                  </a:cubicBezTo>
                  <a:cubicBezTo>
                    <a:pt x="314" y="198"/>
                    <a:pt x="380" y="149"/>
                    <a:pt x="479" y="149"/>
                  </a:cubicBezTo>
                  <a:close/>
                  <a:moveTo>
                    <a:pt x="479" y="0"/>
                  </a:moveTo>
                  <a:cubicBezTo>
                    <a:pt x="330" y="0"/>
                    <a:pt x="215" y="66"/>
                    <a:pt x="132" y="182"/>
                  </a:cubicBezTo>
                  <a:cubicBezTo>
                    <a:pt x="50" y="297"/>
                    <a:pt x="1" y="478"/>
                    <a:pt x="1" y="709"/>
                  </a:cubicBezTo>
                  <a:cubicBezTo>
                    <a:pt x="1" y="940"/>
                    <a:pt x="50" y="1105"/>
                    <a:pt x="132" y="1236"/>
                  </a:cubicBezTo>
                  <a:cubicBezTo>
                    <a:pt x="215" y="1352"/>
                    <a:pt x="330" y="1418"/>
                    <a:pt x="479" y="1418"/>
                  </a:cubicBezTo>
                  <a:cubicBezTo>
                    <a:pt x="627" y="1418"/>
                    <a:pt x="742" y="1352"/>
                    <a:pt x="825" y="1236"/>
                  </a:cubicBezTo>
                  <a:cubicBezTo>
                    <a:pt x="907" y="1105"/>
                    <a:pt x="956" y="940"/>
                    <a:pt x="956" y="709"/>
                  </a:cubicBezTo>
                  <a:cubicBezTo>
                    <a:pt x="956"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4;p48">
              <a:extLst>
                <a:ext uri="{FF2B5EF4-FFF2-40B4-BE49-F238E27FC236}">
                  <a16:creationId xmlns:a16="http://schemas.microsoft.com/office/drawing/2014/main" id="{36F45B95-A9AF-4160-B1B1-69D08CCF5F5F}"/>
                </a:ext>
              </a:extLst>
            </p:cNvPr>
            <p:cNvSpPr/>
            <p:nvPr/>
          </p:nvSpPr>
          <p:spPr>
            <a:xfrm>
              <a:off x="4689250" y="1433925"/>
              <a:ext cx="20625" cy="34225"/>
            </a:xfrm>
            <a:custGeom>
              <a:avLst/>
              <a:gdLst/>
              <a:ahLst/>
              <a:cxnLst/>
              <a:rect l="l" t="t" r="r" b="b"/>
              <a:pathLst>
                <a:path w="825" h="1369" extrusionOk="0">
                  <a:moveTo>
                    <a:pt x="330" y="1"/>
                  </a:moveTo>
                  <a:lnTo>
                    <a:pt x="1" y="67"/>
                  </a:lnTo>
                  <a:lnTo>
                    <a:pt x="1" y="248"/>
                  </a:lnTo>
                  <a:lnTo>
                    <a:pt x="330" y="182"/>
                  </a:lnTo>
                  <a:lnTo>
                    <a:pt x="330" y="1220"/>
                  </a:lnTo>
                  <a:lnTo>
                    <a:pt x="34" y="1220"/>
                  </a:lnTo>
                  <a:lnTo>
                    <a:pt x="34" y="1369"/>
                  </a:lnTo>
                  <a:lnTo>
                    <a:pt x="825" y="1369"/>
                  </a:lnTo>
                  <a:lnTo>
                    <a:pt x="825"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15;p48">
              <a:extLst>
                <a:ext uri="{FF2B5EF4-FFF2-40B4-BE49-F238E27FC236}">
                  <a16:creationId xmlns:a16="http://schemas.microsoft.com/office/drawing/2014/main" id="{83079AC8-4AB3-415E-98A3-C3379E05987F}"/>
                </a:ext>
              </a:extLst>
            </p:cNvPr>
            <p:cNvSpPr/>
            <p:nvPr/>
          </p:nvSpPr>
          <p:spPr>
            <a:xfrm>
              <a:off x="4719325" y="1433925"/>
              <a:ext cx="20225" cy="34225"/>
            </a:xfrm>
            <a:custGeom>
              <a:avLst/>
              <a:gdLst/>
              <a:ahLst/>
              <a:cxnLst/>
              <a:rect l="l" t="t" r="r" b="b"/>
              <a:pathLst>
                <a:path w="809" h="1369" extrusionOk="0">
                  <a:moveTo>
                    <a:pt x="314" y="1"/>
                  </a:moveTo>
                  <a:lnTo>
                    <a:pt x="1" y="67"/>
                  </a:lnTo>
                  <a:lnTo>
                    <a:pt x="1" y="248"/>
                  </a:lnTo>
                  <a:lnTo>
                    <a:pt x="314" y="182"/>
                  </a:lnTo>
                  <a:lnTo>
                    <a:pt x="314" y="1220"/>
                  </a:lnTo>
                  <a:lnTo>
                    <a:pt x="17" y="1220"/>
                  </a:lnTo>
                  <a:lnTo>
                    <a:pt x="17" y="1369"/>
                  </a:lnTo>
                  <a:lnTo>
                    <a:pt x="808" y="1369"/>
                  </a:lnTo>
                  <a:lnTo>
                    <a:pt x="808" y="1220"/>
                  </a:lnTo>
                  <a:lnTo>
                    <a:pt x="495" y="1220"/>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16;p48">
              <a:extLst>
                <a:ext uri="{FF2B5EF4-FFF2-40B4-BE49-F238E27FC236}">
                  <a16:creationId xmlns:a16="http://schemas.microsoft.com/office/drawing/2014/main" id="{44CADF9D-6D00-4FE2-A9C9-D53D132BD42B}"/>
                </a:ext>
              </a:extLst>
            </p:cNvPr>
            <p:cNvSpPr/>
            <p:nvPr/>
          </p:nvSpPr>
          <p:spPr>
            <a:xfrm>
              <a:off x="4854475" y="1433925"/>
              <a:ext cx="20225" cy="34225"/>
            </a:xfrm>
            <a:custGeom>
              <a:avLst/>
              <a:gdLst/>
              <a:ahLst/>
              <a:cxnLst/>
              <a:rect l="l" t="t" r="r" b="b"/>
              <a:pathLst>
                <a:path w="809" h="1369" extrusionOk="0">
                  <a:moveTo>
                    <a:pt x="330" y="1"/>
                  </a:moveTo>
                  <a:lnTo>
                    <a:pt x="1" y="67"/>
                  </a:lnTo>
                  <a:lnTo>
                    <a:pt x="1" y="248"/>
                  </a:lnTo>
                  <a:lnTo>
                    <a:pt x="330" y="182"/>
                  </a:lnTo>
                  <a:lnTo>
                    <a:pt x="330" y="1220"/>
                  </a:lnTo>
                  <a:lnTo>
                    <a:pt x="34" y="1220"/>
                  </a:lnTo>
                  <a:lnTo>
                    <a:pt x="34"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17;p48">
              <a:extLst>
                <a:ext uri="{FF2B5EF4-FFF2-40B4-BE49-F238E27FC236}">
                  <a16:creationId xmlns:a16="http://schemas.microsoft.com/office/drawing/2014/main" id="{2CE3F511-2856-4944-89D7-F7BA51E6FA44}"/>
                </a:ext>
              </a:extLst>
            </p:cNvPr>
            <p:cNvSpPr/>
            <p:nvPr/>
          </p:nvSpPr>
          <p:spPr>
            <a:xfrm>
              <a:off x="4882500" y="1433525"/>
              <a:ext cx="21850" cy="34625"/>
            </a:xfrm>
            <a:custGeom>
              <a:avLst/>
              <a:gdLst/>
              <a:ahLst/>
              <a:cxnLst/>
              <a:rect l="l" t="t" r="r" b="b"/>
              <a:pathLst>
                <a:path w="874" h="1385" extrusionOk="0">
                  <a:moveTo>
                    <a:pt x="396" y="0"/>
                  </a:moveTo>
                  <a:cubicBezTo>
                    <a:pt x="347" y="0"/>
                    <a:pt x="281" y="0"/>
                    <a:pt x="215" y="17"/>
                  </a:cubicBezTo>
                  <a:cubicBezTo>
                    <a:pt x="149" y="33"/>
                    <a:pt x="83" y="66"/>
                    <a:pt x="17" y="83"/>
                  </a:cubicBezTo>
                  <a:lnTo>
                    <a:pt x="17" y="281"/>
                  </a:lnTo>
                  <a:cubicBezTo>
                    <a:pt x="83" y="231"/>
                    <a:pt x="149" y="198"/>
                    <a:pt x="215" y="182"/>
                  </a:cubicBezTo>
                  <a:cubicBezTo>
                    <a:pt x="281" y="165"/>
                    <a:pt x="347" y="149"/>
                    <a:pt x="396" y="149"/>
                  </a:cubicBezTo>
                  <a:cubicBezTo>
                    <a:pt x="478" y="149"/>
                    <a:pt x="544" y="182"/>
                    <a:pt x="594" y="215"/>
                  </a:cubicBezTo>
                  <a:cubicBezTo>
                    <a:pt x="643" y="264"/>
                    <a:pt x="676" y="330"/>
                    <a:pt x="676" y="396"/>
                  </a:cubicBezTo>
                  <a:cubicBezTo>
                    <a:pt x="676" y="445"/>
                    <a:pt x="660" y="495"/>
                    <a:pt x="643" y="528"/>
                  </a:cubicBezTo>
                  <a:cubicBezTo>
                    <a:pt x="610" y="577"/>
                    <a:pt x="577" y="643"/>
                    <a:pt x="511" y="709"/>
                  </a:cubicBezTo>
                  <a:cubicBezTo>
                    <a:pt x="478" y="742"/>
                    <a:pt x="412" y="824"/>
                    <a:pt x="281" y="940"/>
                  </a:cubicBezTo>
                  <a:cubicBezTo>
                    <a:pt x="165" y="1055"/>
                    <a:pt x="66" y="1154"/>
                    <a:pt x="0" y="1236"/>
                  </a:cubicBezTo>
                  <a:lnTo>
                    <a:pt x="0" y="1385"/>
                  </a:lnTo>
                  <a:lnTo>
                    <a:pt x="874" y="1385"/>
                  </a:lnTo>
                  <a:lnTo>
                    <a:pt x="874" y="1236"/>
                  </a:lnTo>
                  <a:lnTo>
                    <a:pt x="231" y="1236"/>
                  </a:lnTo>
                  <a:cubicBezTo>
                    <a:pt x="379" y="1072"/>
                    <a:pt x="495" y="956"/>
                    <a:pt x="561" y="874"/>
                  </a:cubicBezTo>
                  <a:cubicBezTo>
                    <a:pt x="643" y="791"/>
                    <a:pt x="693" y="742"/>
                    <a:pt x="709" y="726"/>
                  </a:cubicBezTo>
                  <a:cubicBezTo>
                    <a:pt x="775" y="660"/>
                    <a:pt x="808" y="594"/>
                    <a:pt x="824" y="544"/>
                  </a:cubicBezTo>
                  <a:cubicBezTo>
                    <a:pt x="857" y="495"/>
                    <a:pt x="857" y="445"/>
                    <a:pt x="857" y="379"/>
                  </a:cubicBezTo>
                  <a:cubicBezTo>
                    <a:pt x="857" y="264"/>
                    <a:pt x="824" y="182"/>
                    <a:pt x="742" y="99"/>
                  </a:cubicBezTo>
                  <a:cubicBezTo>
                    <a:pt x="643" y="33"/>
                    <a:pt x="544"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18;p48">
              <a:extLst>
                <a:ext uri="{FF2B5EF4-FFF2-40B4-BE49-F238E27FC236}">
                  <a16:creationId xmlns:a16="http://schemas.microsoft.com/office/drawing/2014/main" id="{ED658E51-986A-4D5A-9B95-9707993ADCB5}"/>
                </a:ext>
              </a:extLst>
            </p:cNvPr>
            <p:cNvSpPr/>
            <p:nvPr/>
          </p:nvSpPr>
          <p:spPr>
            <a:xfrm>
              <a:off x="3423500" y="1176825"/>
              <a:ext cx="96450" cy="168125"/>
            </a:xfrm>
            <a:custGeom>
              <a:avLst/>
              <a:gdLst/>
              <a:ahLst/>
              <a:cxnLst/>
              <a:rect l="l" t="t" r="r" b="b"/>
              <a:pathLst>
                <a:path w="3858" h="6725" extrusionOk="0">
                  <a:moveTo>
                    <a:pt x="281" y="1"/>
                  </a:moveTo>
                  <a:cubicBezTo>
                    <a:pt x="133" y="1"/>
                    <a:pt x="1" y="116"/>
                    <a:pt x="17" y="281"/>
                  </a:cubicBezTo>
                  <a:cubicBezTo>
                    <a:pt x="17" y="429"/>
                    <a:pt x="133" y="545"/>
                    <a:pt x="281" y="545"/>
                  </a:cubicBezTo>
                  <a:lnTo>
                    <a:pt x="3577" y="545"/>
                  </a:lnTo>
                  <a:cubicBezTo>
                    <a:pt x="3725" y="545"/>
                    <a:pt x="3841" y="429"/>
                    <a:pt x="3857" y="281"/>
                  </a:cubicBezTo>
                  <a:cubicBezTo>
                    <a:pt x="3857" y="116"/>
                    <a:pt x="3725" y="1"/>
                    <a:pt x="3577" y="1"/>
                  </a:cubicBezTo>
                  <a:close/>
                  <a:moveTo>
                    <a:pt x="281" y="2061"/>
                  </a:moveTo>
                  <a:cubicBezTo>
                    <a:pt x="133" y="2061"/>
                    <a:pt x="1" y="2176"/>
                    <a:pt x="17" y="2341"/>
                  </a:cubicBezTo>
                  <a:cubicBezTo>
                    <a:pt x="17" y="2489"/>
                    <a:pt x="133" y="2605"/>
                    <a:pt x="281" y="2605"/>
                  </a:cubicBezTo>
                  <a:lnTo>
                    <a:pt x="3577" y="2605"/>
                  </a:lnTo>
                  <a:cubicBezTo>
                    <a:pt x="3725" y="2605"/>
                    <a:pt x="3857" y="2489"/>
                    <a:pt x="3857" y="2341"/>
                  </a:cubicBezTo>
                  <a:cubicBezTo>
                    <a:pt x="3857" y="2176"/>
                    <a:pt x="3725" y="2061"/>
                    <a:pt x="3577" y="2061"/>
                  </a:cubicBezTo>
                  <a:close/>
                  <a:moveTo>
                    <a:pt x="281" y="4121"/>
                  </a:moveTo>
                  <a:cubicBezTo>
                    <a:pt x="133" y="4121"/>
                    <a:pt x="1" y="4236"/>
                    <a:pt x="17" y="4401"/>
                  </a:cubicBezTo>
                  <a:cubicBezTo>
                    <a:pt x="17" y="4549"/>
                    <a:pt x="133" y="4665"/>
                    <a:pt x="281" y="4665"/>
                  </a:cubicBezTo>
                  <a:lnTo>
                    <a:pt x="3577" y="4665"/>
                  </a:lnTo>
                  <a:cubicBezTo>
                    <a:pt x="3725" y="4665"/>
                    <a:pt x="3857" y="4549"/>
                    <a:pt x="3857" y="4401"/>
                  </a:cubicBezTo>
                  <a:cubicBezTo>
                    <a:pt x="3857" y="4236"/>
                    <a:pt x="3725" y="4121"/>
                    <a:pt x="3577" y="4121"/>
                  </a:cubicBezTo>
                  <a:close/>
                  <a:moveTo>
                    <a:pt x="281" y="6181"/>
                  </a:moveTo>
                  <a:cubicBezTo>
                    <a:pt x="133" y="6181"/>
                    <a:pt x="1" y="6296"/>
                    <a:pt x="17" y="6445"/>
                  </a:cubicBezTo>
                  <a:cubicBezTo>
                    <a:pt x="17" y="6610"/>
                    <a:pt x="133" y="6725"/>
                    <a:pt x="281" y="6725"/>
                  </a:cubicBezTo>
                  <a:lnTo>
                    <a:pt x="3577" y="6725"/>
                  </a:lnTo>
                  <a:cubicBezTo>
                    <a:pt x="3725" y="6725"/>
                    <a:pt x="3857" y="6610"/>
                    <a:pt x="3857" y="6445"/>
                  </a:cubicBezTo>
                  <a:cubicBezTo>
                    <a:pt x="3857" y="6296"/>
                    <a:pt x="3725" y="6181"/>
                    <a:pt x="3577" y="618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9;p48">
              <a:extLst>
                <a:ext uri="{FF2B5EF4-FFF2-40B4-BE49-F238E27FC236}">
                  <a16:creationId xmlns:a16="http://schemas.microsoft.com/office/drawing/2014/main" id="{C1EED4D5-52B6-4A62-A84A-928154D1A3B3}"/>
                </a:ext>
              </a:extLst>
            </p:cNvPr>
            <p:cNvSpPr/>
            <p:nvPr/>
          </p:nvSpPr>
          <p:spPr>
            <a:xfrm>
              <a:off x="3115300" y="1125750"/>
              <a:ext cx="96450" cy="219200"/>
            </a:xfrm>
            <a:custGeom>
              <a:avLst/>
              <a:gdLst/>
              <a:ahLst/>
              <a:cxnLst/>
              <a:rect l="l" t="t" r="r" b="b"/>
              <a:pathLst>
                <a:path w="3858" h="8768" extrusionOk="0">
                  <a:moveTo>
                    <a:pt x="281" y="0"/>
                  </a:moveTo>
                  <a:cubicBezTo>
                    <a:pt x="133" y="0"/>
                    <a:pt x="1" y="115"/>
                    <a:pt x="1" y="264"/>
                  </a:cubicBezTo>
                  <a:cubicBezTo>
                    <a:pt x="1" y="429"/>
                    <a:pt x="133" y="544"/>
                    <a:pt x="281" y="544"/>
                  </a:cubicBezTo>
                  <a:lnTo>
                    <a:pt x="3577" y="544"/>
                  </a:lnTo>
                  <a:cubicBezTo>
                    <a:pt x="3726" y="544"/>
                    <a:pt x="3841" y="412"/>
                    <a:pt x="3841" y="264"/>
                  </a:cubicBezTo>
                  <a:lnTo>
                    <a:pt x="3857" y="264"/>
                  </a:lnTo>
                  <a:cubicBezTo>
                    <a:pt x="3841" y="115"/>
                    <a:pt x="3726" y="0"/>
                    <a:pt x="3577" y="0"/>
                  </a:cubicBezTo>
                  <a:close/>
                  <a:moveTo>
                    <a:pt x="281" y="2044"/>
                  </a:moveTo>
                  <a:cubicBezTo>
                    <a:pt x="133" y="2044"/>
                    <a:pt x="1" y="2159"/>
                    <a:pt x="1" y="2324"/>
                  </a:cubicBezTo>
                  <a:cubicBezTo>
                    <a:pt x="1" y="2472"/>
                    <a:pt x="133" y="2588"/>
                    <a:pt x="281" y="2588"/>
                  </a:cubicBezTo>
                  <a:lnTo>
                    <a:pt x="3577" y="2588"/>
                  </a:lnTo>
                  <a:cubicBezTo>
                    <a:pt x="3726" y="2588"/>
                    <a:pt x="3841" y="2472"/>
                    <a:pt x="3841" y="2324"/>
                  </a:cubicBezTo>
                  <a:lnTo>
                    <a:pt x="3857" y="2324"/>
                  </a:lnTo>
                  <a:cubicBezTo>
                    <a:pt x="3857" y="2159"/>
                    <a:pt x="3726" y="2044"/>
                    <a:pt x="3577" y="2044"/>
                  </a:cubicBezTo>
                  <a:close/>
                  <a:moveTo>
                    <a:pt x="281" y="4104"/>
                  </a:moveTo>
                  <a:cubicBezTo>
                    <a:pt x="133" y="4104"/>
                    <a:pt x="1" y="4219"/>
                    <a:pt x="1" y="4384"/>
                  </a:cubicBezTo>
                  <a:cubicBezTo>
                    <a:pt x="1" y="4532"/>
                    <a:pt x="133" y="4664"/>
                    <a:pt x="281" y="4664"/>
                  </a:cubicBezTo>
                  <a:lnTo>
                    <a:pt x="3577" y="4664"/>
                  </a:lnTo>
                  <a:cubicBezTo>
                    <a:pt x="3726" y="4648"/>
                    <a:pt x="3841" y="4532"/>
                    <a:pt x="3841" y="4384"/>
                  </a:cubicBezTo>
                  <a:lnTo>
                    <a:pt x="3857" y="4384"/>
                  </a:lnTo>
                  <a:cubicBezTo>
                    <a:pt x="3857" y="4219"/>
                    <a:pt x="3726" y="4104"/>
                    <a:pt x="3577" y="4104"/>
                  </a:cubicBezTo>
                  <a:close/>
                  <a:moveTo>
                    <a:pt x="281" y="6164"/>
                  </a:moveTo>
                  <a:cubicBezTo>
                    <a:pt x="133" y="6164"/>
                    <a:pt x="1" y="6279"/>
                    <a:pt x="1" y="6444"/>
                  </a:cubicBezTo>
                  <a:cubicBezTo>
                    <a:pt x="1" y="6592"/>
                    <a:pt x="133" y="6708"/>
                    <a:pt x="281" y="6708"/>
                  </a:cubicBezTo>
                  <a:lnTo>
                    <a:pt x="3577" y="6708"/>
                  </a:lnTo>
                  <a:cubicBezTo>
                    <a:pt x="3726" y="6708"/>
                    <a:pt x="3841" y="6592"/>
                    <a:pt x="3841" y="6444"/>
                  </a:cubicBezTo>
                  <a:lnTo>
                    <a:pt x="3857" y="6444"/>
                  </a:lnTo>
                  <a:cubicBezTo>
                    <a:pt x="3857" y="6279"/>
                    <a:pt x="3726" y="6164"/>
                    <a:pt x="3577" y="6164"/>
                  </a:cubicBezTo>
                  <a:close/>
                  <a:moveTo>
                    <a:pt x="281" y="8224"/>
                  </a:moveTo>
                  <a:cubicBezTo>
                    <a:pt x="133" y="8224"/>
                    <a:pt x="1" y="8339"/>
                    <a:pt x="1" y="8488"/>
                  </a:cubicBezTo>
                  <a:cubicBezTo>
                    <a:pt x="1" y="8653"/>
                    <a:pt x="133" y="8768"/>
                    <a:pt x="281" y="8768"/>
                  </a:cubicBezTo>
                  <a:lnTo>
                    <a:pt x="3577" y="8768"/>
                  </a:lnTo>
                  <a:cubicBezTo>
                    <a:pt x="3726" y="8768"/>
                    <a:pt x="3841" y="8636"/>
                    <a:pt x="3841" y="8488"/>
                  </a:cubicBezTo>
                  <a:cubicBezTo>
                    <a:pt x="3841" y="8339"/>
                    <a:pt x="3726" y="8224"/>
                    <a:pt x="3577" y="8224"/>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0;p48">
              <a:extLst>
                <a:ext uri="{FF2B5EF4-FFF2-40B4-BE49-F238E27FC236}">
                  <a16:creationId xmlns:a16="http://schemas.microsoft.com/office/drawing/2014/main" id="{AAA31A71-DE19-4245-A250-36BD124C1627}"/>
                </a:ext>
              </a:extLst>
            </p:cNvPr>
            <p:cNvSpPr/>
            <p:nvPr/>
          </p:nvSpPr>
          <p:spPr>
            <a:xfrm>
              <a:off x="3732125" y="1060650"/>
              <a:ext cx="96025" cy="284300"/>
            </a:xfrm>
            <a:custGeom>
              <a:avLst/>
              <a:gdLst/>
              <a:ahLst/>
              <a:cxnLst/>
              <a:rect l="l" t="t" r="r" b="b"/>
              <a:pathLst>
                <a:path w="3841" h="11372" extrusionOk="0">
                  <a:moveTo>
                    <a:pt x="280" y="0"/>
                  </a:moveTo>
                  <a:cubicBezTo>
                    <a:pt x="115" y="0"/>
                    <a:pt x="0" y="115"/>
                    <a:pt x="0" y="264"/>
                  </a:cubicBezTo>
                  <a:cubicBezTo>
                    <a:pt x="0" y="412"/>
                    <a:pt x="115" y="544"/>
                    <a:pt x="280" y="544"/>
                  </a:cubicBezTo>
                  <a:lnTo>
                    <a:pt x="3576" y="544"/>
                  </a:lnTo>
                  <a:cubicBezTo>
                    <a:pt x="3725" y="544"/>
                    <a:pt x="3840" y="429"/>
                    <a:pt x="3840" y="264"/>
                  </a:cubicBezTo>
                  <a:cubicBezTo>
                    <a:pt x="3840" y="115"/>
                    <a:pt x="3725" y="0"/>
                    <a:pt x="3576" y="0"/>
                  </a:cubicBezTo>
                  <a:close/>
                  <a:moveTo>
                    <a:pt x="280" y="2159"/>
                  </a:moveTo>
                  <a:cubicBezTo>
                    <a:pt x="115" y="2159"/>
                    <a:pt x="0" y="2291"/>
                    <a:pt x="0" y="2439"/>
                  </a:cubicBezTo>
                  <a:cubicBezTo>
                    <a:pt x="0" y="2588"/>
                    <a:pt x="132" y="2719"/>
                    <a:pt x="280" y="2719"/>
                  </a:cubicBezTo>
                  <a:lnTo>
                    <a:pt x="3576" y="2719"/>
                  </a:lnTo>
                  <a:cubicBezTo>
                    <a:pt x="3725" y="2703"/>
                    <a:pt x="3840" y="2588"/>
                    <a:pt x="3840" y="2439"/>
                  </a:cubicBezTo>
                  <a:cubicBezTo>
                    <a:pt x="3840" y="2291"/>
                    <a:pt x="3725" y="2159"/>
                    <a:pt x="3576" y="2159"/>
                  </a:cubicBezTo>
                  <a:close/>
                  <a:moveTo>
                    <a:pt x="253" y="4333"/>
                  </a:moveTo>
                  <a:cubicBezTo>
                    <a:pt x="103" y="4333"/>
                    <a:pt x="0" y="4458"/>
                    <a:pt x="0" y="4598"/>
                  </a:cubicBezTo>
                  <a:cubicBezTo>
                    <a:pt x="0" y="4747"/>
                    <a:pt x="115" y="4878"/>
                    <a:pt x="280" y="4878"/>
                  </a:cubicBezTo>
                  <a:lnTo>
                    <a:pt x="3576" y="4878"/>
                  </a:lnTo>
                  <a:cubicBezTo>
                    <a:pt x="3725" y="4878"/>
                    <a:pt x="3840" y="4747"/>
                    <a:pt x="3840" y="4598"/>
                  </a:cubicBezTo>
                  <a:cubicBezTo>
                    <a:pt x="3840" y="4458"/>
                    <a:pt x="3738" y="4333"/>
                    <a:pt x="3602" y="4333"/>
                  </a:cubicBezTo>
                  <a:cubicBezTo>
                    <a:pt x="3593" y="4333"/>
                    <a:pt x="3585" y="4334"/>
                    <a:pt x="3576" y="4335"/>
                  </a:cubicBezTo>
                  <a:lnTo>
                    <a:pt x="280" y="4335"/>
                  </a:lnTo>
                  <a:cubicBezTo>
                    <a:pt x="271" y="4334"/>
                    <a:pt x="262" y="4333"/>
                    <a:pt x="253" y="4333"/>
                  </a:cubicBezTo>
                  <a:close/>
                  <a:moveTo>
                    <a:pt x="280" y="6494"/>
                  </a:moveTo>
                  <a:cubicBezTo>
                    <a:pt x="115" y="6494"/>
                    <a:pt x="0" y="6609"/>
                    <a:pt x="0" y="6774"/>
                  </a:cubicBezTo>
                  <a:cubicBezTo>
                    <a:pt x="0" y="6922"/>
                    <a:pt x="115" y="7037"/>
                    <a:pt x="280" y="7037"/>
                  </a:cubicBezTo>
                  <a:lnTo>
                    <a:pt x="3576" y="7037"/>
                  </a:lnTo>
                  <a:cubicBezTo>
                    <a:pt x="3725" y="7037"/>
                    <a:pt x="3840" y="6922"/>
                    <a:pt x="3840" y="6774"/>
                  </a:cubicBezTo>
                  <a:cubicBezTo>
                    <a:pt x="3840" y="6609"/>
                    <a:pt x="3725" y="6494"/>
                    <a:pt x="3576" y="6494"/>
                  </a:cubicBezTo>
                  <a:close/>
                  <a:moveTo>
                    <a:pt x="280" y="8653"/>
                  </a:moveTo>
                  <a:cubicBezTo>
                    <a:pt x="115" y="8653"/>
                    <a:pt x="0" y="8784"/>
                    <a:pt x="0" y="8933"/>
                  </a:cubicBezTo>
                  <a:cubicBezTo>
                    <a:pt x="0" y="9081"/>
                    <a:pt x="115" y="9213"/>
                    <a:pt x="280" y="9213"/>
                  </a:cubicBezTo>
                  <a:lnTo>
                    <a:pt x="3576" y="9213"/>
                  </a:lnTo>
                  <a:cubicBezTo>
                    <a:pt x="3725" y="9213"/>
                    <a:pt x="3840" y="9081"/>
                    <a:pt x="3840" y="8933"/>
                  </a:cubicBezTo>
                  <a:cubicBezTo>
                    <a:pt x="3840" y="8784"/>
                    <a:pt x="3725" y="8653"/>
                    <a:pt x="3576" y="8653"/>
                  </a:cubicBezTo>
                  <a:close/>
                  <a:moveTo>
                    <a:pt x="280" y="10828"/>
                  </a:moveTo>
                  <a:cubicBezTo>
                    <a:pt x="115" y="10828"/>
                    <a:pt x="0" y="10943"/>
                    <a:pt x="0" y="11092"/>
                  </a:cubicBezTo>
                  <a:cubicBezTo>
                    <a:pt x="0" y="11257"/>
                    <a:pt x="115" y="11372"/>
                    <a:pt x="280" y="11372"/>
                  </a:cubicBezTo>
                  <a:lnTo>
                    <a:pt x="3576" y="11372"/>
                  </a:lnTo>
                  <a:cubicBezTo>
                    <a:pt x="3725" y="11372"/>
                    <a:pt x="3840" y="11257"/>
                    <a:pt x="3840" y="11092"/>
                  </a:cubicBezTo>
                  <a:cubicBezTo>
                    <a:pt x="3840" y="10943"/>
                    <a:pt x="3725" y="10828"/>
                    <a:pt x="3576" y="10828"/>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1;p48">
              <a:extLst>
                <a:ext uri="{FF2B5EF4-FFF2-40B4-BE49-F238E27FC236}">
                  <a16:creationId xmlns:a16="http://schemas.microsoft.com/office/drawing/2014/main" id="{66918AF8-0A93-4F60-B184-B9EF6C50BBDF}"/>
                </a:ext>
              </a:extLst>
            </p:cNvPr>
            <p:cNvSpPr/>
            <p:nvPr/>
          </p:nvSpPr>
          <p:spPr>
            <a:xfrm>
              <a:off x="3882925" y="1279825"/>
              <a:ext cx="96425" cy="65125"/>
            </a:xfrm>
            <a:custGeom>
              <a:avLst/>
              <a:gdLst/>
              <a:ahLst/>
              <a:cxnLst/>
              <a:rect l="l" t="t" r="r" b="b"/>
              <a:pathLst>
                <a:path w="3857" h="2605" extrusionOk="0">
                  <a:moveTo>
                    <a:pt x="280" y="1"/>
                  </a:moveTo>
                  <a:cubicBezTo>
                    <a:pt x="116" y="1"/>
                    <a:pt x="0" y="116"/>
                    <a:pt x="0" y="281"/>
                  </a:cubicBezTo>
                  <a:cubicBezTo>
                    <a:pt x="0" y="429"/>
                    <a:pt x="116" y="545"/>
                    <a:pt x="280" y="545"/>
                  </a:cubicBezTo>
                  <a:lnTo>
                    <a:pt x="3577" y="545"/>
                  </a:lnTo>
                  <a:cubicBezTo>
                    <a:pt x="3725" y="545"/>
                    <a:pt x="3840" y="429"/>
                    <a:pt x="3840" y="281"/>
                  </a:cubicBezTo>
                  <a:cubicBezTo>
                    <a:pt x="3840" y="116"/>
                    <a:pt x="3725" y="1"/>
                    <a:pt x="3577" y="1"/>
                  </a:cubicBezTo>
                  <a:close/>
                  <a:moveTo>
                    <a:pt x="280" y="2045"/>
                  </a:moveTo>
                  <a:cubicBezTo>
                    <a:pt x="132" y="2045"/>
                    <a:pt x="0" y="2176"/>
                    <a:pt x="0" y="2325"/>
                  </a:cubicBezTo>
                  <a:cubicBezTo>
                    <a:pt x="0" y="2473"/>
                    <a:pt x="116" y="2605"/>
                    <a:pt x="280" y="2605"/>
                  </a:cubicBezTo>
                  <a:lnTo>
                    <a:pt x="3577" y="2605"/>
                  </a:lnTo>
                  <a:cubicBezTo>
                    <a:pt x="3725" y="2605"/>
                    <a:pt x="3857" y="2473"/>
                    <a:pt x="3857" y="2325"/>
                  </a:cubicBezTo>
                  <a:cubicBezTo>
                    <a:pt x="3857"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2;p48">
              <a:extLst>
                <a:ext uri="{FF2B5EF4-FFF2-40B4-BE49-F238E27FC236}">
                  <a16:creationId xmlns:a16="http://schemas.microsoft.com/office/drawing/2014/main" id="{78D67710-1D6F-49F1-88AD-A7CD8F824248}"/>
                </a:ext>
              </a:extLst>
            </p:cNvPr>
            <p:cNvSpPr/>
            <p:nvPr/>
          </p:nvSpPr>
          <p:spPr>
            <a:xfrm>
              <a:off x="3272700" y="1009125"/>
              <a:ext cx="96450" cy="335825"/>
            </a:xfrm>
            <a:custGeom>
              <a:avLst/>
              <a:gdLst/>
              <a:ahLst/>
              <a:cxnLst/>
              <a:rect l="l" t="t" r="r" b="b"/>
              <a:pathLst>
                <a:path w="3858" h="13433" extrusionOk="0">
                  <a:moveTo>
                    <a:pt x="281" y="1"/>
                  </a:moveTo>
                  <a:cubicBezTo>
                    <a:pt x="132" y="1"/>
                    <a:pt x="17" y="116"/>
                    <a:pt x="17" y="265"/>
                  </a:cubicBezTo>
                  <a:cubicBezTo>
                    <a:pt x="1" y="429"/>
                    <a:pt x="132" y="545"/>
                    <a:pt x="281" y="545"/>
                  </a:cubicBezTo>
                  <a:lnTo>
                    <a:pt x="3577" y="545"/>
                  </a:lnTo>
                  <a:cubicBezTo>
                    <a:pt x="3725" y="545"/>
                    <a:pt x="3857" y="429"/>
                    <a:pt x="3857" y="265"/>
                  </a:cubicBezTo>
                  <a:cubicBezTo>
                    <a:pt x="3857" y="116"/>
                    <a:pt x="3725" y="1"/>
                    <a:pt x="3577" y="1"/>
                  </a:cubicBezTo>
                  <a:close/>
                  <a:moveTo>
                    <a:pt x="281" y="2143"/>
                  </a:moveTo>
                  <a:cubicBezTo>
                    <a:pt x="132" y="2143"/>
                    <a:pt x="17" y="2275"/>
                    <a:pt x="17" y="2424"/>
                  </a:cubicBezTo>
                  <a:cubicBezTo>
                    <a:pt x="17" y="2572"/>
                    <a:pt x="132" y="2687"/>
                    <a:pt x="281" y="2687"/>
                  </a:cubicBezTo>
                  <a:lnTo>
                    <a:pt x="3577" y="2687"/>
                  </a:lnTo>
                  <a:cubicBezTo>
                    <a:pt x="3585" y="2688"/>
                    <a:pt x="3594" y="2689"/>
                    <a:pt x="3602" y="2689"/>
                  </a:cubicBezTo>
                  <a:cubicBezTo>
                    <a:pt x="3740" y="2689"/>
                    <a:pt x="3857" y="2563"/>
                    <a:pt x="3857" y="2424"/>
                  </a:cubicBezTo>
                  <a:cubicBezTo>
                    <a:pt x="3857" y="2275"/>
                    <a:pt x="3725" y="2143"/>
                    <a:pt x="3577" y="2143"/>
                  </a:cubicBezTo>
                  <a:close/>
                  <a:moveTo>
                    <a:pt x="3602" y="4301"/>
                  </a:moveTo>
                  <a:cubicBezTo>
                    <a:pt x="3594" y="4301"/>
                    <a:pt x="3585" y="4302"/>
                    <a:pt x="3577" y="4302"/>
                  </a:cubicBezTo>
                  <a:lnTo>
                    <a:pt x="281" y="4302"/>
                  </a:lnTo>
                  <a:cubicBezTo>
                    <a:pt x="132" y="4302"/>
                    <a:pt x="17" y="4418"/>
                    <a:pt x="17" y="4566"/>
                  </a:cubicBezTo>
                  <a:cubicBezTo>
                    <a:pt x="17" y="4714"/>
                    <a:pt x="132" y="4846"/>
                    <a:pt x="281" y="4846"/>
                  </a:cubicBezTo>
                  <a:lnTo>
                    <a:pt x="3577" y="4846"/>
                  </a:lnTo>
                  <a:cubicBezTo>
                    <a:pt x="3725" y="4846"/>
                    <a:pt x="3857" y="4714"/>
                    <a:pt x="3857" y="4566"/>
                  </a:cubicBezTo>
                  <a:cubicBezTo>
                    <a:pt x="3857" y="4426"/>
                    <a:pt x="3740" y="4301"/>
                    <a:pt x="3602" y="4301"/>
                  </a:cubicBezTo>
                  <a:close/>
                  <a:moveTo>
                    <a:pt x="281" y="6445"/>
                  </a:moveTo>
                  <a:cubicBezTo>
                    <a:pt x="132" y="6445"/>
                    <a:pt x="17" y="6560"/>
                    <a:pt x="17" y="6709"/>
                  </a:cubicBezTo>
                  <a:cubicBezTo>
                    <a:pt x="1" y="6873"/>
                    <a:pt x="132" y="6989"/>
                    <a:pt x="281" y="6989"/>
                  </a:cubicBezTo>
                  <a:lnTo>
                    <a:pt x="3577" y="6989"/>
                  </a:lnTo>
                  <a:cubicBezTo>
                    <a:pt x="3725" y="6989"/>
                    <a:pt x="3857" y="6873"/>
                    <a:pt x="3857" y="6709"/>
                  </a:cubicBezTo>
                  <a:cubicBezTo>
                    <a:pt x="3857" y="6560"/>
                    <a:pt x="3725" y="6445"/>
                    <a:pt x="3577" y="6445"/>
                  </a:cubicBezTo>
                  <a:close/>
                  <a:moveTo>
                    <a:pt x="281" y="8588"/>
                  </a:moveTo>
                  <a:cubicBezTo>
                    <a:pt x="132" y="8588"/>
                    <a:pt x="17" y="8719"/>
                    <a:pt x="17" y="8868"/>
                  </a:cubicBezTo>
                  <a:cubicBezTo>
                    <a:pt x="17" y="9016"/>
                    <a:pt x="132" y="9131"/>
                    <a:pt x="281" y="9131"/>
                  </a:cubicBezTo>
                  <a:lnTo>
                    <a:pt x="3577" y="9131"/>
                  </a:lnTo>
                  <a:cubicBezTo>
                    <a:pt x="3725" y="9131"/>
                    <a:pt x="3857" y="9016"/>
                    <a:pt x="3857" y="8868"/>
                  </a:cubicBezTo>
                  <a:cubicBezTo>
                    <a:pt x="3857" y="8719"/>
                    <a:pt x="3725" y="8588"/>
                    <a:pt x="3577" y="8588"/>
                  </a:cubicBezTo>
                  <a:close/>
                  <a:moveTo>
                    <a:pt x="281" y="10730"/>
                  </a:moveTo>
                  <a:cubicBezTo>
                    <a:pt x="132" y="10730"/>
                    <a:pt x="17" y="10862"/>
                    <a:pt x="17" y="11010"/>
                  </a:cubicBezTo>
                  <a:cubicBezTo>
                    <a:pt x="17" y="11159"/>
                    <a:pt x="132" y="11290"/>
                    <a:pt x="281" y="11290"/>
                  </a:cubicBezTo>
                  <a:lnTo>
                    <a:pt x="3577" y="11290"/>
                  </a:lnTo>
                  <a:cubicBezTo>
                    <a:pt x="3725" y="11290"/>
                    <a:pt x="3857" y="11159"/>
                    <a:pt x="3857" y="11010"/>
                  </a:cubicBezTo>
                  <a:cubicBezTo>
                    <a:pt x="3857" y="10862"/>
                    <a:pt x="3725" y="10730"/>
                    <a:pt x="3577" y="10730"/>
                  </a:cubicBezTo>
                  <a:close/>
                  <a:moveTo>
                    <a:pt x="281" y="12889"/>
                  </a:moveTo>
                  <a:cubicBezTo>
                    <a:pt x="132" y="12889"/>
                    <a:pt x="1" y="13004"/>
                    <a:pt x="17" y="13153"/>
                  </a:cubicBezTo>
                  <a:cubicBezTo>
                    <a:pt x="17" y="13318"/>
                    <a:pt x="132" y="13433"/>
                    <a:pt x="281" y="13433"/>
                  </a:cubicBezTo>
                  <a:lnTo>
                    <a:pt x="3577" y="13433"/>
                  </a:lnTo>
                  <a:cubicBezTo>
                    <a:pt x="3725" y="13433"/>
                    <a:pt x="3857" y="13301"/>
                    <a:pt x="3857" y="13153"/>
                  </a:cubicBezTo>
                  <a:cubicBezTo>
                    <a:pt x="3857"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3;p48">
              <a:extLst>
                <a:ext uri="{FF2B5EF4-FFF2-40B4-BE49-F238E27FC236}">
                  <a16:creationId xmlns:a16="http://schemas.microsoft.com/office/drawing/2014/main" id="{12A5BF3D-7AE3-4870-9FA0-7B57F10985A2}"/>
                </a:ext>
              </a:extLst>
            </p:cNvPr>
            <p:cNvSpPr/>
            <p:nvPr/>
          </p:nvSpPr>
          <p:spPr>
            <a:xfrm>
              <a:off x="3581300" y="906125"/>
              <a:ext cx="96050" cy="438825"/>
            </a:xfrm>
            <a:custGeom>
              <a:avLst/>
              <a:gdLst/>
              <a:ahLst/>
              <a:cxnLst/>
              <a:rect l="l" t="t" r="r" b="b"/>
              <a:pathLst>
                <a:path w="3842" h="17553" extrusionOk="0">
                  <a:moveTo>
                    <a:pt x="281" y="1"/>
                  </a:moveTo>
                  <a:cubicBezTo>
                    <a:pt x="116" y="1"/>
                    <a:pt x="1" y="132"/>
                    <a:pt x="1" y="281"/>
                  </a:cubicBezTo>
                  <a:cubicBezTo>
                    <a:pt x="1" y="429"/>
                    <a:pt x="116" y="561"/>
                    <a:pt x="281" y="561"/>
                  </a:cubicBezTo>
                  <a:lnTo>
                    <a:pt x="3577" y="561"/>
                  </a:lnTo>
                  <a:cubicBezTo>
                    <a:pt x="3726" y="561"/>
                    <a:pt x="3841" y="429"/>
                    <a:pt x="3841" y="281"/>
                  </a:cubicBezTo>
                  <a:cubicBezTo>
                    <a:pt x="3841" y="132"/>
                    <a:pt x="3726" y="1"/>
                    <a:pt x="3577" y="1"/>
                  </a:cubicBezTo>
                  <a:close/>
                  <a:moveTo>
                    <a:pt x="281" y="2127"/>
                  </a:moveTo>
                  <a:cubicBezTo>
                    <a:pt x="116" y="2127"/>
                    <a:pt x="1" y="2259"/>
                    <a:pt x="1" y="2407"/>
                  </a:cubicBezTo>
                  <a:cubicBezTo>
                    <a:pt x="1" y="2555"/>
                    <a:pt x="116" y="2687"/>
                    <a:pt x="281" y="2687"/>
                  </a:cubicBezTo>
                  <a:lnTo>
                    <a:pt x="3577" y="2687"/>
                  </a:lnTo>
                  <a:cubicBezTo>
                    <a:pt x="3726" y="2687"/>
                    <a:pt x="3841" y="2555"/>
                    <a:pt x="3841" y="2407"/>
                  </a:cubicBezTo>
                  <a:cubicBezTo>
                    <a:pt x="3841" y="2259"/>
                    <a:pt x="3726" y="2127"/>
                    <a:pt x="3577" y="2127"/>
                  </a:cubicBezTo>
                  <a:close/>
                  <a:moveTo>
                    <a:pt x="281" y="4253"/>
                  </a:moveTo>
                  <a:cubicBezTo>
                    <a:pt x="116" y="4253"/>
                    <a:pt x="1" y="4385"/>
                    <a:pt x="1" y="4533"/>
                  </a:cubicBezTo>
                  <a:cubicBezTo>
                    <a:pt x="1" y="4681"/>
                    <a:pt x="116" y="4797"/>
                    <a:pt x="281" y="4813"/>
                  </a:cubicBezTo>
                  <a:lnTo>
                    <a:pt x="3577" y="4813"/>
                  </a:lnTo>
                  <a:cubicBezTo>
                    <a:pt x="3726" y="4797"/>
                    <a:pt x="3841" y="4681"/>
                    <a:pt x="3841" y="4533"/>
                  </a:cubicBezTo>
                  <a:cubicBezTo>
                    <a:pt x="3841" y="4385"/>
                    <a:pt x="3726" y="4253"/>
                    <a:pt x="3577" y="4253"/>
                  </a:cubicBezTo>
                  <a:close/>
                  <a:moveTo>
                    <a:pt x="281" y="6379"/>
                  </a:moveTo>
                  <a:cubicBezTo>
                    <a:pt x="116" y="6379"/>
                    <a:pt x="1" y="6511"/>
                    <a:pt x="1" y="6659"/>
                  </a:cubicBezTo>
                  <a:cubicBezTo>
                    <a:pt x="1" y="6807"/>
                    <a:pt x="116" y="6923"/>
                    <a:pt x="281" y="6923"/>
                  </a:cubicBezTo>
                  <a:lnTo>
                    <a:pt x="3577" y="6923"/>
                  </a:lnTo>
                  <a:cubicBezTo>
                    <a:pt x="3726" y="6923"/>
                    <a:pt x="3841" y="6807"/>
                    <a:pt x="3841" y="6659"/>
                  </a:cubicBezTo>
                  <a:cubicBezTo>
                    <a:pt x="3841" y="6511"/>
                    <a:pt x="3726" y="6379"/>
                    <a:pt x="3577" y="6379"/>
                  </a:cubicBezTo>
                  <a:close/>
                  <a:moveTo>
                    <a:pt x="281" y="8505"/>
                  </a:moveTo>
                  <a:cubicBezTo>
                    <a:pt x="116" y="8505"/>
                    <a:pt x="1" y="8637"/>
                    <a:pt x="1" y="8785"/>
                  </a:cubicBezTo>
                  <a:cubicBezTo>
                    <a:pt x="1" y="8933"/>
                    <a:pt x="116" y="9049"/>
                    <a:pt x="281" y="9049"/>
                  </a:cubicBezTo>
                  <a:lnTo>
                    <a:pt x="3577" y="9049"/>
                  </a:lnTo>
                  <a:cubicBezTo>
                    <a:pt x="3726" y="9049"/>
                    <a:pt x="3841" y="8933"/>
                    <a:pt x="3841" y="8785"/>
                  </a:cubicBezTo>
                  <a:cubicBezTo>
                    <a:pt x="3841" y="8637"/>
                    <a:pt x="3726" y="8505"/>
                    <a:pt x="3577" y="8505"/>
                  </a:cubicBezTo>
                  <a:close/>
                  <a:moveTo>
                    <a:pt x="281" y="10631"/>
                  </a:moveTo>
                  <a:cubicBezTo>
                    <a:pt x="116" y="10631"/>
                    <a:pt x="1" y="10746"/>
                    <a:pt x="1" y="10911"/>
                  </a:cubicBezTo>
                  <a:cubicBezTo>
                    <a:pt x="1" y="11059"/>
                    <a:pt x="116" y="11175"/>
                    <a:pt x="281" y="11175"/>
                  </a:cubicBezTo>
                  <a:lnTo>
                    <a:pt x="3577" y="11175"/>
                  </a:lnTo>
                  <a:cubicBezTo>
                    <a:pt x="3726" y="11175"/>
                    <a:pt x="3841" y="11059"/>
                    <a:pt x="3841" y="10911"/>
                  </a:cubicBezTo>
                  <a:cubicBezTo>
                    <a:pt x="3841" y="10746"/>
                    <a:pt x="3726" y="10631"/>
                    <a:pt x="3577" y="10631"/>
                  </a:cubicBezTo>
                  <a:close/>
                  <a:moveTo>
                    <a:pt x="281" y="12757"/>
                  </a:moveTo>
                  <a:cubicBezTo>
                    <a:pt x="116" y="12757"/>
                    <a:pt x="1" y="12872"/>
                    <a:pt x="1" y="13037"/>
                  </a:cubicBezTo>
                  <a:cubicBezTo>
                    <a:pt x="1" y="13185"/>
                    <a:pt x="116" y="13301"/>
                    <a:pt x="281" y="13301"/>
                  </a:cubicBezTo>
                  <a:lnTo>
                    <a:pt x="3577" y="13301"/>
                  </a:lnTo>
                  <a:cubicBezTo>
                    <a:pt x="3726" y="13301"/>
                    <a:pt x="3841" y="13185"/>
                    <a:pt x="3841" y="13037"/>
                  </a:cubicBezTo>
                  <a:cubicBezTo>
                    <a:pt x="3841" y="12872"/>
                    <a:pt x="3726" y="12757"/>
                    <a:pt x="3577" y="12757"/>
                  </a:cubicBezTo>
                  <a:close/>
                  <a:moveTo>
                    <a:pt x="281" y="14883"/>
                  </a:moveTo>
                  <a:cubicBezTo>
                    <a:pt x="116" y="14883"/>
                    <a:pt x="1" y="14998"/>
                    <a:pt x="1" y="15147"/>
                  </a:cubicBezTo>
                  <a:cubicBezTo>
                    <a:pt x="1" y="15312"/>
                    <a:pt x="116" y="15427"/>
                    <a:pt x="281" y="15427"/>
                  </a:cubicBezTo>
                  <a:lnTo>
                    <a:pt x="3577" y="15427"/>
                  </a:lnTo>
                  <a:cubicBezTo>
                    <a:pt x="3726" y="15427"/>
                    <a:pt x="3841" y="15312"/>
                    <a:pt x="3841" y="15147"/>
                  </a:cubicBezTo>
                  <a:cubicBezTo>
                    <a:pt x="3841" y="14998"/>
                    <a:pt x="3726" y="14883"/>
                    <a:pt x="3577" y="14883"/>
                  </a:cubicBezTo>
                  <a:close/>
                  <a:moveTo>
                    <a:pt x="281" y="17009"/>
                  </a:moveTo>
                  <a:cubicBezTo>
                    <a:pt x="116" y="17009"/>
                    <a:pt x="1" y="17124"/>
                    <a:pt x="1" y="17273"/>
                  </a:cubicBezTo>
                  <a:cubicBezTo>
                    <a:pt x="1" y="17438"/>
                    <a:pt x="116" y="17553"/>
                    <a:pt x="281" y="17553"/>
                  </a:cubicBezTo>
                  <a:lnTo>
                    <a:pt x="3577" y="17553"/>
                  </a:lnTo>
                  <a:cubicBezTo>
                    <a:pt x="3726" y="17553"/>
                    <a:pt x="3841" y="17438"/>
                    <a:pt x="3841" y="17273"/>
                  </a:cubicBezTo>
                  <a:cubicBezTo>
                    <a:pt x="3841" y="17124"/>
                    <a:pt x="3726" y="17009"/>
                    <a:pt x="3577" y="1700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4;p48">
              <a:extLst>
                <a:ext uri="{FF2B5EF4-FFF2-40B4-BE49-F238E27FC236}">
                  <a16:creationId xmlns:a16="http://schemas.microsoft.com/office/drawing/2014/main" id="{28B4B5D1-DEB5-4311-BD87-649E987B7B2F}"/>
                </a:ext>
              </a:extLst>
            </p:cNvPr>
            <p:cNvSpPr/>
            <p:nvPr/>
          </p:nvSpPr>
          <p:spPr>
            <a:xfrm>
              <a:off x="4362525" y="1176825"/>
              <a:ext cx="96025" cy="168125"/>
            </a:xfrm>
            <a:custGeom>
              <a:avLst/>
              <a:gdLst/>
              <a:ahLst/>
              <a:cxnLst/>
              <a:rect l="l" t="t" r="r" b="b"/>
              <a:pathLst>
                <a:path w="3841" h="6725" extrusionOk="0">
                  <a:moveTo>
                    <a:pt x="280" y="1"/>
                  </a:moveTo>
                  <a:cubicBezTo>
                    <a:pt x="132" y="1"/>
                    <a:pt x="0" y="116"/>
                    <a:pt x="0" y="281"/>
                  </a:cubicBezTo>
                  <a:cubicBezTo>
                    <a:pt x="0" y="429"/>
                    <a:pt x="132" y="545"/>
                    <a:pt x="280" y="545"/>
                  </a:cubicBezTo>
                  <a:lnTo>
                    <a:pt x="3577" y="545"/>
                  </a:lnTo>
                  <a:cubicBezTo>
                    <a:pt x="3725" y="545"/>
                    <a:pt x="3840" y="429"/>
                    <a:pt x="3840" y="281"/>
                  </a:cubicBezTo>
                  <a:cubicBezTo>
                    <a:pt x="3840" y="116"/>
                    <a:pt x="3725" y="1"/>
                    <a:pt x="3577" y="1"/>
                  </a:cubicBezTo>
                  <a:close/>
                  <a:moveTo>
                    <a:pt x="280" y="2061"/>
                  </a:moveTo>
                  <a:cubicBezTo>
                    <a:pt x="132" y="2061"/>
                    <a:pt x="0" y="2176"/>
                    <a:pt x="0" y="2341"/>
                  </a:cubicBezTo>
                  <a:cubicBezTo>
                    <a:pt x="0" y="2489"/>
                    <a:pt x="132" y="2605"/>
                    <a:pt x="280" y="2605"/>
                  </a:cubicBezTo>
                  <a:lnTo>
                    <a:pt x="3577" y="2605"/>
                  </a:lnTo>
                  <a:cubicBezTo>
                    <a:pt x="3725" y="2605"/>
                    <a:pt x="3840" y="2489"/>
                    <a:pt x="3840" y="2341"/>
                  </a:cubicBezTo>
                  <a:cubicBezTo>
                    <a:pt x="3840" y="2176"/>
                    <a:pt x="3725" y="2061"/>
                    <a:pt x="3577" y="2061"/>
                  </a:cubicBezTo>
                  <a:close/>
                  <a:moveTo>
                    <a:pt x="280" y="4121"/>
                  </a:moveTo>
                  <a:cubicBezTo>
                    <a:pt x="132" y="4121"/>
                    <a:pt x="0" y="4236"/>
                    <a:pt x="0" y="4401"/>
                  </a:cubicBezTo>
                  <a:cubicBezTo>
                    <a:pt x="0" y="4549"/>
                    <a:pt x="132" y="4665"/>
                    <a:pt x="280" y="4665"/>
                  </a:cubicBezTo>
                  <a:lnTo>
                    <a:pt x="3577" y="4665"/>
                  </a:lnTo>
                  <a:cubicBezTo>
                    <a:pt x="3725" y="4665"/>
                    <a:pt x="3840" y="4549"/>
                    <a:pt x="3840" y="4401"/>
                  </a:cubicBezTo>
                  <a:cubicBezTo>
                    <a:pt x="3840" y="4236"/>
                    <a:pt x="3725" y="4121"/>
                    <a:pt x="3577" y="4121"/>
                  </a:cubicBezTo>
                  <a:close/>
                  <a:moveTo>
                    <a:pt x="280" y="6181"/>
                  </a:moveTo>
                  <a:cubicBezTo>
                    <a:pt x="132" y="6181"/>
                    <a:pt x="0" y="6296"/>
                    <a:pt x="0" y="6445"/>
                  </a:cubicBezTo>
                  <a:cubicBezTo>
                    <a:pt x="0" y="6610"/>
                    <a:pt x="132" y="6725"/>
                    <a:pt x="280" y="6725"/>
                  </a:cubicBezTo>
                  <a:lnTo>
                    <a:pt x="3577" y="6725"/>
                  </a:lnTo>
                  <a:cubicBezTo>
                    <a:pt x="3725" y="6725"/>
                    <a:pt x="3840" y="6610"/>
                    <a:pt x="3840" y="6445"/>
                  </a:cubicBezTo>
                  <a:cubicBezTo>
                    <a:pt x="3840" y="6296"/>
                    <a:pt x="3725" y="6181"/>
                    <a:pt x="3577" y="618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25;p48">
              <a:extLst>
                <a:ext uri="{FF2B5EF4-FFF2-40B4-BE49-F238E27FC236}">
                  <a16:creationId xmlns:a16="http://schemas.microsoft.com/office/drawing/2014/main" id="{B7121FA4-998B-4470-B4D1-34BB6D6992E0}"/>
                </a:ext>
              </a:extLst>
            </p:cNvPr>
            <p:cNvSpPr/>
            <p:nvPr/>
          </p:nvSpPr>
          <p:spPr>
            <a:xfrm>
              <a:off x="4054325" y="1125325"/>
              <a:ext cx="96025" cy="219625"/>
            </a:xfrm>
            <a:custGeom>
              <a:avLst/>
              <a:gdLst/>
              <a:ahLst/>
              <a:cxnLst/>
              <a:rect l="l" t="t" r="r" b="b"/>
              <a:pathLst>
                <a:path w="3841" h="8785" extrusionOk="0">
                  <a:moveTo>
                    <a:pt x="264" y="1"/>
                  </a:moveTo>
                  <a:cubicBezTo>
                    <a:pt x="116" y="1"/>
                    <a:pt x="0" y="132"/>
                    <a:pt x="17" y="281"/>
                  </a:cubicBezTo>
                  <a:cubicBezTo>
                    <a:pt x="17" y="446"/>
                    <a:pt x="132" y="561"/>
                    <a:pt x="281" y="561"/>
                  </a:cubicBezTo>
                  <a:lnTo>
                    <a:pt x="3577" y="561"/>
                  </a:lnTo>
                  <a:cubicBezTo>
                    <a:pt x="3725" y="561"/>
                    <a:pt x="3840" y="429"/>
                    <a:pt x="3840" y="281"/>
                  </a:cubicBezTo>
                  <a:cubicBezTo>
                    <a:pt x="3840" y="116"/>
                    <a:pt x="3725" y="1"/>
                    <a:pt x="3560" y="1"/>
                  </a:cubicBezTo>
                  <a:close/>
                  <a:moveTo>
                    <a:pt x="264" y="2061"/>
                  </a:moveTo>
                  <a:cubicBezTo>
                    <a:pt x="116" y="2061"/>
                    <a:pt x="0" y="2176"/>
                    <a:pt x="0" y="2341"/>
                  </a:cubicBezTo>
                  <a:cubicBezTo>
                    <a:pt x="0" y="2489"/>
                    <a:pt x="116" y="2605"/>
                    <a:pt x="264" y="2605"/>
                  </a:cubicBezTo>
                  <a:lnTo>
                    <a:pt x="3560" y="2605"/>
                  </a:lnTo>
                  <a:cubicBezTo>
                    <a:pt x="3709" y="2605"/>
                    <a:pt x="3840" y="2489"/>
                    <a:pt x="3840" y="2341"/>
                  </a:cubicBezTo>
                  <a:cubicBezTo>
                    <a:pt x="3840" y="2176"/>
                    <a:pt x="3725" y="2061"/>
                    <a:pt x="3560" y="2061"/>
                  </a:cubicBezTo>
                  <a:close/>
                  <a:moveTo>
                    <a:pt x="264" y="4121"/>
                  </a:moveTo>
                  <a:cubicBezTo>
                    <a:pt x="116" y="4121"/>
                    <a:pt x="0" y="4236"/>
                    <a:pt x="0" y="4401"/>
                  </a:cubicBezTo>
                  <a:cubicBezTo>
                    <a:pt x="0" y="4549"/>
                    <a:pt x="116" y="4665"/>
                    <a:pt x="264" y="4665"/>
                  </a:cubicBezTo>
                  <a:lnTo>
                    <a:pt x="3560" y="4665"/>
                  </a:lnTo>
                  <a:cubicBezTo>
                    <a:pt x="3709" y="4665"/>
                    <a:pt x="3840" y="4549"/>
                    <a:pt x="3840" y="4401"/>
                  </a:cubicBezTo>
                  <a:cubicBezTo>
                    <a:pt x="3840" y="4236"/>
                    <a:pt x="3725" y="4121"/>
                    <a:pt x="3560" y="4121"/>
                  </a:cubicBezTo>
                  <a:close/>
                  <a:moveTo>
                    <a:pt x="264" y="6181"/>
                  </a:moveTo>
                  <a:cubicBezTo>
                    <a:pt x="116" y="6181"/>
                    <a:pt x="0" y="6296"/>
                    <a:pt x="0" y="6461"/>
                  </a:cubicBezTo>
                  <a:cubicBezTo>
                    <a:pt x="0" y="6609"/>
                    <a:pt x="116" y="6725"/>
                    <a:pt x="264" y="6725"/>
                  </a:cubicBezTo>
                  <a:lnTo>
                    <a:pt x="3560" y="6725"/>
                  </a:lnTo>
                  <a:cubicBezTo>
                    <a:pt x="3725" y="6725"/>
                    <a:pt x="3840" y="6609"/>
                    <a:pt x="3840" y="6461"/>
                  </a:cubicBezTo>
                  <a:cubicBezTo>
                    <a:pt x="3840" y="6296"/>
                    <a:pt x="3725" y="6181"/>
                    <a:pt x="3560" y="6181"/>
                  </a:cubicBezTo>
                  <a:close/>
                  <a:moveTo>
                    <a:pt x="281" y="8225"/>
                  </a:moveTo>
                  <a:cubicBezTo>
                    <a:pt x="132" y="8225"/>
                    <a:pt x="0" y="8356"/>
                    <a:pt x="17" y="8505"/>
                  </a:cubicBezTo>
                  <a:cubicBezTo>
                    <a:pt x="0" y="8653"/>
                    <a:pt x="116" y="8785"/>
                    <a:pt x="264" y="8785"/>
                  </a:cubicBezTo>
                  <a:lnTo>
                    <a:pt x="3560" y="8785"/>
                  </a:lnTo>
                  <a:cubicBezTo>
                    <a:pt x="3725" y="8785"/>
                    <a:pt x="3840" y="8653"/>
                    <a:pt x="3840" y="8505"/>
                  </a:cubicBezTo>
                  <a:cubicBezTo>
                    <a:pt x="3840" y="8356"/>
                    <a:pt x="3725" y="8241"/>
                    <a:pt x="3577" y="8225"/>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26;p48">
              <a:extLst>
                <a:ext uri="{FF2B5EF4-FFF2-40B4-BE49-F238E27FC236}">
                  <a16:creationId xmlns:a16="http://schemas.microsoft.com/office/drawing/2014/main" id="{8CE93CBD-4605-4CBD-A971-C9F14237194F}"/>
                </a:ext>
              </a:extLst>
            </p:cNvPr>
            <p:cNvSpPr/>
            <p:nvPr/>
          </p:nvSpPr>
          <p:spPr>
            <a:xfrm>
              <a:off x="4670725" y="1060650"/>
              <a:ext cx="96425" cy="284300"/>
            </a:xfrm>
            <a:custGeom>
              <a:avLst/>
              <a:gdLst/>
              <a:ahLst/>
              <a:cxnLst/>
              <a:rect l="l" t="t" r="r" b="b"/>
              <a:pathLst>
                <a:path w="3857" h="11372" extrusionOk="0">
                  <a:moveTo>
                    <a:pt x="280" y="0"/>
                  </a:moveTo>
                  <a:cubicBezTo>
                    <a:pt x="132" y="0"/>
                    <a:pt x="0" y="115"/>
                    <a:pt x="0" y="264"/>
                  </a:cubicBezTo>
                  <a:cubicBezTo>
                    <a:pt x="0" y="412"/>
                    <a:pt x="132" y="544"/>
                    <a:pt x="280" y="544"/>
                  </a:cubicBezTo>
                  <a:lnTo>
                    <a:pt x="3577" y="544"/>
                  </a:lnTo>
                  <a:cubicBezTo>
                    <a:pt x="3725" y="544"/>
                    <a:pt x="3857" y="429"/>
                    <a:pt x="3857" y="264"/>
                  </a:cubicBezTo>
                  <a:cubicBezTo>
                    <a:pt x="3857" y="115"/>
                    <a:pt x="3725" y="0"/>
                    <a:pt x="3577" y="0"/>
                  </a:cubicBezTo>
                  <a:close/>
                  <a:moveTo>
                    <a:pt x="280" y="2159"/>
                  </a:moveTo>
                  <a:cubicBezTo>
                    <a:pt x="132" y="2159"/>
                    <a:pt x="17" y="2291"/>
                    <a:pt x="17" y="2439"/>
                  </a:cubicBezTo>
                  <a:cubicBezTo>
                    <a:pt x="17" y="2588"/>
                    <a:pt x="148" y="2719"/>
                    <a:pt x="297" y="2719"/>
                  </a:cubicBezTo>
                  <a:lnTo>
                    <a:pt x="3593" y="2719"/>
                  </a:lnTo>
                  <a:cubicBezTo>
                    <a:pt x="3741" y="2703"/>
                    <a:pt x="3857" y="2588"/>
                    <a:pt x="3857" y="2439"/>
                  </a:cubicBezTo>
                  <a:cubicBezTo>
                    <a:pt x="3857" y="2291"/>
                    <a:pt x="3725" y="2159"/>
                    <a:pt x="3577" y="2159"/>
                  </a:cubicBezTo>
                  <a:close/>
                  <a:moveTo>
                    <a:pt x="255" y="4333"/>
                  </a:moveTo>
                  <a:cubicBezTo>
                    <a:pt x="117" y="4333"/>
                    <a:pt x="0" y="4458"/>
                    <a:pt x="0" y="4598"/>
                  </a:cubicBezTo>
                  <a:cubicBezTo>
                    <a:pt x="0" y="4747"/>
                    <a:pt x="132" y="4878"/>
                    <a:pt x="280" y="4878"/>
                  </a:cubicBezTo>
                  <a:lnTo>
                    <a:pt x="3577" y="4878"/>
                  </a:lnTo>
                  <a:cubicBezTo>
                    <a:pt x="3725" y="4878"/>
                    <a:pt x="3857" y="4747"/>
                    <a:pt x="3857" y="4598"/>
                  </a:cubicBezTo>
                  <a:cubicBezTo>
                    <a:pt x="3857" y="4458"/>
                    <a:pt x="3739" y="4333"/>
                    <a:pt x="3602" y="4333"/>
                  </a:cubicBezTo>
                  <a:cubicBezTo>
                    <a:pt x="3593" y="4333"/>
                    <a:pt x="3585" y="4334"/>
                    <a:pt x="3577" y="4335"/>
                  </a:cubicBezTo>
                  <a:lnTo>
                    <a:pt x="280" y="4335"/>
                  </a:lnTo>
                  <a:cubicBezTo>
                    <a:pt x="272" y="4334"/>
                    <a:pt x="263" y="4333"/>
                    <a:pt x="255" y="4333"/>
                  </a:cubicBezTo>
                  <a:close/>
                  <a:moveTo>
                    <a:pt x="280" y="6494"/>
                  </a:moveTo>
                  <a:cubicBezTo>
                    <a:pt x="132" y="6494"/>
                    <a:pt x="0" y="6609"/>
                    <a:pt x="0" y="6774"/>
                  </a:cubicBezTo>
                  <a:cubicBezTo>
                    <a:pt x="0" y="6922"/>
                    <a:pt x="132" y="7037"/>
                    <a:pt x="280" y="7037"/>
                  </a:cubicBezTo>
                  <a:lnTo>
                    <a:pt x="3577" y="7037"/>
                  </a:lnTo>
                  <a:cubicBezTo>
                    <a:pt x="3725" y="7037"/>
                    <a:pt x="3857" y="6922"/>
                    <a:pt x="3857" y="6774"/>
                  </a:cubicBezTo>
                  <a:cubicBezTo>
                    <a:pt x="3857" y="6609"/>
                    <a:pt x="3725" y="6494"/>
                    <a:pt x="3577" y="6494"/>
                  </a:cubicBezTo>
                  <a:close/>
                  <a:moveTo>
                    <a:pt x="280" y="8653"/>
                  </a:moveTo>
                  <a:cubicBezTo>
                    <a:pt x="132" y="8653"/>
                    <a:pt x="0" y="8784"/>
                    <a:pt x="0" y="8933"/>
                  </a:cubicBezTo>
                  <a:cubicBezTo>
                    <a:pt x="0" y="9081"/>
                    <a:pt x="132" y="9213"/>
                    <a:pt x="280" y="9213"/>
                  </a:cubicBezTo>
                  <a:lnTo>
                    <a:pt x="3577" y="9213"/>
                  </a:lnTo>
                  <a:cubicBezTo>
                    <a:pt x="3725" y="9213"/>
                    <a:pt x="3857" y="9081"/>
                    <a:pt x="3857" y="8933"/>
                  </a:cubicBezTo>
                  <a:cubicBezTo>
                    <a:pt x="3857" y="8784"/>
                    <a:pt x="3725" y="8653"/>
                    <a:pt x="3577" y="8653"/>
                  </a:cubicBezTo>
                  <a:close/>
                  <a:moveTo>
                    <a:pt x="280" y="10828"/>
                  </a:moveTo>
                  <a:cubicBezTo>
                    <a:pt x="132" y="10828"/>
                    <a:pt x="0" y="10943"/>
                    <a:pt x="0" y="11092"/>
                  </a:cubicBezTo>
                  <a:cubicBezTo>
                    <a:pt x="0" y="11257"/>
                    <a:pt x="132" y="11372"/>
                    <a:pt x="280" y="11372"/>
                  </a:cubicBezTo>
                  <a:lnTo>
                    <a:pt x="3577" y="11372"/>
                  </a:lnTo>
                  <a:cubicBezTo>
                    <a:pt x="3725" y="11372"/>
                    <a:pt x="3857" y="11257"/>
                    <a:pt x="3857" y="11092"/>
                  </a:cubicBezTo>
                  <a:cubicBezTo>
                    <a:pt x="3857" y="10943"/>
                    <a:pt x="3725" y="10828"/>
                    <a:pt x="3577" y="10828"/>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27;p48">
              <a:extLst>
                <a:ext uri="{FF2B5EF4-FFF2-40B4-BE49-F238E27FC236}">
                  <a16:creationId xmlns:a16="http://schemas.microsoft.com/office/drawing/2014/main" id="{76E8863D-10F1-4497-9434-722877D0F19D}"/>
                </a:ext>
              </a:extLst>
            </p:cNvPr>
            <p:cNvSpPr/>
            <p:nvPr/>
          </p:nvSpPr>
          <p:spPr>
            <a:xfrm>
              <a:off x="4821925" y="1279825"/>
              <a:ext cx="96025" cy="65125"/>
            </a:xfrm>
            <a:custGeom>
              <a:avLst/>
              <a:gdLst/>
              <a:ahLst/>
              <a:cxnLst/>
              <a:rect l="l" t="t" r="r" b="b"/>
              <a:pathLst>
                <a:path w="3841" h="2605" extrusionOk="0">
                  <a:moveTo>
                    <a:pt x="264" y="1"/>
                  </a:moveTo>
                  <a:cubicBezTo>
                    <a:pt x="116" y="1"/>
                    <a:pt x="1" y="116"/>
                    <a:pt x="1" y="281"/>
                  </a:cubicBezTo>
                  <a:cubicBezTo>
                    <a:pt x="1" y="429"/>
                    <a:pt x="116" y="545"/>
                    <a:pt x="264" y="545"/>
                  </a:cubicBezTo>
                  <a:lnTo>
                    <a:pt x="3561" y="545"/>
                  </a:lnTo>
                  <a:cubicBezTo>
                    <a:pt x="3709" y="545"/>
                    <a:pt x="3841" y="429"/>
                    <a:pt x="3841" y="281"/>
                  </a:cubicBezTo>
                  <a:cubicBezTo>
                    <a:pt x="3841" y="116"/>
                    <a:pt x="3709" y="1"/>
                    <a:pt x="3561" y="1"/>
                  </a:cubicBezTo>
                  <a:close/>
                  <a:moveTo>
                    <a:pt x="281" y="2045"/>
                  </a:moveTo>
                  <a:cubicBezTo>
                    <a:pt x="116" y="2045"/>
                    <a:pt x="1" y="2176"/>
                    <a:pt x="1" y="2325"/>
                  </a:cubicBezTo>
                  <a:cubicBezTo>
                    <a:pt x="1" y="2473"/>
                    <a:pt x="116" y="2605"/>
                    <a:pt x="264" y="2605"/>
                  </a:cubicBezTo>
                  <a:lnTo>
                    <a:pt x="3561" y="2605"/>
                  </a:lnTo>
                  <a:cubicBezTo>
                    <a:pt x="3725" y="2605"/>
                    <a:pt x="3841" y="2473"/>
                    <a:pt x="3841" y="2325"/>
                  </a:cubicBezTo>
                  <a:cubicBezTo>
                    <a:pt x="3841"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28;p48">
              <a:extLst>
                <a:ext uri="{FF2B5EF4-FFF2-40B4-BE49-F238E27FC236}">
                  <a16:creationId xmlns:a16="http://schemas.microsoft.com/office/drawing/2014/main" id="{C8BAF6A9-55A7-4E1F-94BB-143549F9D631}"/>
                </a:ext>
              </a:extLst>
            </p:cNvPr>
            <p:cNvSpPr/>
            <p:nvPr/>
          </p:nvSpPr>
          <p:spPr>
            <a:xfrm>
              <a:off x="4211725" y="1009125"/>
              <a:ext cx="96425" cy="335825"/>
            </a:xfrm>
            <a:custGeom>
              <a:avLst/>
              <a:gdLst/>
              <a:ahLst/>
              <a:cxnLst/>
              <a:rect l="l" t="t" r="r" b="b"/>
              <a:pathLst>
                <a:path w="3857" h="13433" extrusionOk="0">
                  <a:moveTo>
                    <a:pt x="280" y="1"/>
                  </a:moveTo>
                  <a:cubicBezTo>
                    <a:pt x="132" y="1"/>
                    <a:pt x="0" y="116"/>
                    <a:pt x="0" y="265"/>
                  </a:cubicBezTo>
                  <a:cubicBezTo>
                    <a:pt x="0" y="429"/>
                    <a:pt x="132" y="545"/>
                    <a:pt x="280" y="545"/>
                  </a:cubicBezTo>
                  <a:lnTo>
                    <a:pt x="3577" y="545"/>
                  </a:lnTo>
                  <a:cubicBezTo>
                    <a:pt x="3725" y="545"/>
                    <a:pt x="3857" y="429"/>
                    <a:pt x="3857" y="265"/>
                  </a:cubicBezTo>
                  <a:cubicBezTo>
                    <a:pt x="3840" y="116"/>
                    <a:pt x="3725" y="1"/>
                    <a:pt x="3577" y="1"/>
                  </a:cubicBezTo>
                  <a:close/>
                  <a:moveTo>
                    <a:pt x="280" y="2143"/>
                  </a:moveTo>
                  <a:cubicBezTo>
                    <a:pt x="132" y="2143"/>
                    <a:pt x="0" y="2275"/>
                    <a:pt x="0" y="2424"/>
                  </a:cubicBezTo>
                  <a:cubicBezTo>
                    <a:pt x="0" y="2572"/>
                    <a:pt x="132" y="2687"/>
                    <a:pt x="280" y="2687"/>
                  </a:cubicBezTo>
                  <a:lnTo>
                    <a:pt x="3577" y="2687"/>
                  </a:lnTo>
                  <a:cubicBezTo>
                    <a:pt x="3725" y="2687"/>
                    <a:pt x="3840" y="2572"/>
                    <a:pt x="3857" y="2424"/>
                  </a:cubicBezTo>
                  <a:cubicBezTo>
                    <a:pt x="3857" y="2275"/>
                    <a:pt x="3725" y="2143"/>
                    <a:pt x="3577" y="2143"/>
                  </a:cubicBezTo>
                  <a:close/>
                  <a:moveTo>
                    <a:pt x="280" y="4302"/>
                  </a:moveTo>
                  <a:cubicBezTo>
                    <a:pt x="132" y="4302"/>
                    <a:pt x="0" y="4418"/>
                    <a:pt x="0" y="4566"/>
                  </a:cubicBezTo>
                  <a:cubicBezTo>
                    <a:pt x="0" y="4714"/>
                    <a:pt x="132" y="4846"/>
                    <a:pt x="280" y="4846"/>
                  </a:cubicBezTo>
                  <a:lnTo>
                    <a:pt x="3577" y="4846"/>
                  </a:lnTo>
                  <a:cubicBezTo>
                    <a:pt x="3725" y="4846"/>
                    <a:pt x="3857" y="4714"/>
                    <a:pt x="3857" y="4566"/>
                  </a:cubicBezTo>
                  <a:cubicBezTo>
                    <a:pt x="3840" y="4418"/>
                    <a:pt x="3725" y="4302"/>
                    <a:pt x="3577" y="4302"/>
                  </a:cubicBezTo>
                  <a:close/>
                  <a:moveTo>
                    <a:pt x="280" y="6445"/>
                  </a:moveTo>
                  <a:cubicBezTo>
                    <a:pt x="132" y="6445"/>
                    <a:pt x="0" y="6560"/>
                    <a:pt x="0" y="6709"/>
                  </a:cubicBezTo>
                  <a:cubicBezTo>
                    <a:pt x="0" y="6873"/>
                    <a:pt x="132" y="6989"/>
                    <a:pt x="280" y="6989"/>
                  </a:cubicBezTo>
                  <a:lnTo>
                    <a:pt x="3577" y="6989"/>
                  </a:lnTo>
                  <a:cubicBezTo>
                    <a:pt x="3725" y="6989"/>
                    <a:pt x="3857" y="6873"/>
                    <a:pt x="3857" y="6709"/>
                  </a:cubicBezTo>
                  <a:cubicBezTo>
                    <a:pt x="3840" y="6560"/>
                    <a:pt x="3725" y="6445"/>
                    <a:pt x="3577" y="6445"/>
                  </a:cubicBezTo>
                  <a:close/>
                  <a:moveTo>
                    <a:pt x="280" y="8588"/>
                  </a:moveTo>
                  <a:cubicBezTo>
                    <a:pt x="132" y="8588"/>
                    <a:pt x="0" y="8719"/>
                    <a:pt x="0" y="8868"/>
                  </a:cubicBezTo>
                  <a:cubicBezTo>
                    <a:pt x="0" y="9016"/>
                    <a:pt x="132" y="9131"/>
                    <a:pt x="280" y="9131"/>
                  </a:cubicBezTo>
                  <a:lnTo>
                    <a:pt x="3577" y="9131"/>
                  </a:lnTo>
                  <a:cubicBezTo>
                    <a:pt x="3725" y="9131"/>
                    <a:pt x="3840" y="9016"/>
                    <a:pt x="3857" y="8868"/>
                  </a:cubicBezTo>
                  <a:cubicBezTo>
                    <a:pt x="3857" y="8719"/>
                    <a:pt x="3725" y="8588"/>
                    <a:pt x="3577" y="8588"/>
                  </a:cubicBezTo>
                  <a:close/>
                  <a:moveTo>
                    <a:pt x="280" y="10730"/>
                  </a:moveTo>
                  <a:cubicBezTo>
                    <a:pt x="132" y="10730"/>
                    <a:pt x="0" y="10862"/>
                    <a:pt x="0" y="11010"/>
                  </a:cubicBezTo>
                  <a:cubicBezTo>
                    <a:pt x="0" y="11159"/>
                    <a:pt x="132" y="11290"/>
                    <a:pt x="280" y="11290"/>
                  </a:cubicBezTo>
                  <a:lnTo>
                    <a:pt x="3577" y="11290"/>
                  </a:lnTo>
                  <a:cubicBezTo>
                    <a:pt x="3725" y="11290"/>
                    <a:pt x="3857" y="11159"/>
                    <a:pt x="3857" y="11010"/>
                  </a:cubicBezTo>
                  <a:cubicBezTo>
                    <a:pt x="3840" y="10862"/>
                    <a:pt x="3725" y="10730"/>
                    <a:pt x="3577" y="10730"/>
                  </a:cubicBezTo>
                  <a:close/>
                  <a:moveTo>
                    <a:pt x="280" y="12889"/>
                  </a:moveTo>
                  <a:cubicBezTo>
                    <a:pt x="132" y="12889"/>
                    <a:pt x="0" y="13004"/>
                    <a:pt x="0" y="13153"/>
                  </a:cubicBezTo>
                  <a:cubicBezTo>
                    <a:pt x="0" y="13318"/>
                    <a:pt x="132" y="13433"/>
                    <a:pt x="280" y="13433"/>
                  </a:cubicBezTo>
                  <a:lnTo>
                    <a:pt x="3577" y="13433"/>
                  </a:lnTo>
                  <a:cubicBezTo>
                    <a:pt x="3725" y="13433"/>
                    <a:pt x="3857" y="13301"/>
                    <a:pt x="3857" y="13153"/>
                  </a:cubicBezTo>
                  <a:cubicBezTo>
                    <a:pt x="3840"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9;p48">
              <a:extLst>
                <a:ext uri="{FF2B5EF4-FFF2-40B4-BE49-F238E27FC236}">
                  <a16:creationId xmlns:a16="http://schemas.microsoft.com/office/drawing/2014/main" id="{ECCACF77-5ED7-4E17-8DF8-0C46B005495D}"/>
                </a:ext>
              </a:extLst>
            </p:cNvPr>
            <p:cNvSpPr/>
            <p:nvPr/>
          </p:nvSpPr>
          <p:spPr>
            <a:xfrm>
              <a:off x="4520325" y="906125"/>
              <a:ext cx="96025" cy="438825"/>
            </a:xfrm>
            <a:custGeom>
              <a:avLst/>
              <a:gdLst/>
              <a:ahLst/>
              <a:cxnLst/>
              <a:rect l="l" t="t" r="r" b="b"/>
              <a:pathLst>
                <a:path w="3841" h="17553" extrusionOk="0">
                  <a:moveTo>
                    <a:pt x="264" y="1"/>
                  </a:moveTo>
                  <a:cubicBezTo>
                    <a:pt x="116" y="1"/>
                    <a:pt x="0" y="132"/>
                    <a:pt x="0" y="281"/>
                  </a:cubicBezTo>
                  <a:cubicBezTo>
                    <a:pt x="0" y="429"/>
                    <a:pt x="116" y="561"/>
                    <a:pt x="264" y="561"/>
                  </a:cubicBezTo>
                  <a:lnTo>
                    <a:pt x="3560" y="561"/>
                  </a:lnTo>
                  <a:cubicBezTo>
                    <a:pt x="3725" y="561"/>
                    <a:pt x="3841" y="429"/>
                    <a:pt x="3841" y="281"/>
                  </a:cubicBezTo>
                  <a:cubicBezTo>
                    <a:pt x="3841" y="132"/>
                    <a:pt x="3725" y="1"/>
                    <a:pt x="3560" y="1"/>
                  </a:cubicBezTo>
                  <a:close/>
                  <a:moveTo>
                    <a:pt x="264" y="2127"/>
                  </a:moveTo>
                  <a:cubicBezTo>
                    <a:pt x="116" y="2127"/>
                    <a:pt x="0" y="2259"/>
                    <a:pt x="0" y="2407"/>
                  </a:cubicBezTo>
                  <a:cubicBezTo>
                    <a:pt x="0" y="2555"/>
                    <a:pt x="116" y="2687"/>
                    <a:pt x="264" y="2687"/>
                  </a:cubicBezTo>
                  <a:lnTo>
                    <a:pt x="3560" y="2687"/>
                  </a:lnTo>
                  <a:cubicBezTo>
                    <a:pt x="3725" y="2687"/>
                    <a:pt x="3841" y="2555"/>
                    <a:pt x="3841" y="2407"/>
                  </a:cubicBezTo>
                  <a:cubicBezTo>
                    <a:pt x="3841" y="2259"/>
                    <a:pt x="3725" y="2127"/>
                    <a:pt x="3560" y="2127"/>
                  </a:cubicBezTo>
                  <a:close/>
                  <a:moveTo>
                    <a:pt x="264" y="4253"/>
                  </a:moveTo>
                  <a:cubicBezTo>
                    <a:pt x="116" y="4253"/>
                    <a:pt x="0" y="4385"/>
                    <a:pt x="0" y="4533"/>
                  </a:cubicBezTo>
                  <a:cubicBezTo>
                    <a:pt x="0" y="4681"/>
                    <a:pt x="116" y="4797"/>
                    <a:pt x="264" y="4813"/>
                  </a:cubicBezTo>
                  <a:lnTo>
                    <a:pt x="3560" y="4813"/>
                  </a:lnTo>
                  <a:cubicBezTo>
                    <a:pt x="3725" y="4797"/>
                    <a:pt x="3841" y="4681"/>
                    <a:pt x="3841" y="4533"/>
                  </a:cubicBezTo>
                  <a:cubicBezTo>
                    <a:pt x="3841" y="4385"/>
                    <a:pt x="3725" y="4253"/>
                    <a:pt x="3560" y="4253"/>
                  </a:cubicBezTo>
                  <a:close/>
                  <a:moveTo>
                    <a:pt x="264" y="6379"/>
                  </a:moveTo>
                  <a:cubicBezTo>
                    <a:pt x="116" y="6379"/>
                    <a:pt x="0" y="6511"/>
                    <a:pt x="0" y="6659"/>
                  </a:cubicBezTo>
                  <a:cubicBezTo>
                    <a:pt x="0" y="6807"/>
                    <a:pt x="116" y="6923"/>
                    <a:pt x="264" y="6923"/>
                  </a:cubicBezTo>
                  <a:lnTo>
                    <a:pt x="3560" y="6923"/>
                  </a:lnTo>
                  <a:cubicBezTo>
                    <a:pt x="3725" y="6923"/>
                    <a:pt x="3841" y="6807"/>
                    <a:pt x="3841" y="6659"/>
                  </a:cubicBezTo>
                  <a:cubicBezTo>
                    <a:pt x="3841" y="6511"/>
                    <a:pt x="3725" y="6379"/>
                    <a:pt x="3560" y="6379"/>
                  </a:cubicBezTo>
                  <a:close/>
                  <a:moveTo>
                    <a:pt x="264" y="8505"/>
                  </a:moveTo>
                  <a:cubicBezTo>
                    <a:pt x="116" y="8505"/>
                    <a:pt x="0" y="8637"/>
                    <a:pt x="0" y="8785"/>
                  </a:cubicBezTo>
                  <a:cubicBezTo>
                    <a:pt x="0" y="8933"/>
                    <a:pt x="116" y="9049"/>
                    <a:pt x="264" y="9049"/>
                  </a:cubicBezTo>
                  <a:lnTo>
                    <a:pt x="3560" y="9049"/>
                  </a:lnTo>
                  <a:cubicBezTo>
                    <a:pt x="3725" y="9049"/>
                    <a:pt x="3841" y="8933"/>
                    <a:pt x="3841" y="8785"/>
                  </a:cubicBezTo>
                  <a:cubicBezTo>
                    <a:pt x="3841" y="8637"/>
                    <a:pt x="3725" y="8505"/>
                    <a:pt x="3560" y="8505"/>
                  </a:cubicBezTo>
                  <a:close/>
                  <a:moveTo>
                    <a:pt x="264" y="10631"/>
                  </a:moveTo>
                  <a:cubicBezTo>
                    <a:pt x="116" y="10631"/>
                    <a:pt x="0" y="10746"/>
                    <a:pt x="0" y="10911"/>
                  </a:cubicBezTo>
                  <a:cubicBezTo>
                    <a:pt x="0" y="11059"/>
                    <a:pt x="116" y="11175"/>
                    <a:pt x="264" y="11175"/>
                  </a:cubicBezTo>
                  <a:lnTo>
                    <a:pt x="3560" y="11175"/>
                  </a:lnTo>
                  <a:cubicBezTo>
                    <a:pt x="3725" y="11175"/>
                    <a:pt x="3841" y="11059"/>
                    <a:pt x="3841" y="10911"/>
                  </a:cubicBezTo>
                  <a:cubicBezTo>
                    <a:pt x="3841" y="10746"/>
                    <a:pt x="3725" y="10631"/>
                    <a:pt x="3560" y="10631"/>
                  </a:cubicBezTo>
                  <a:close/>
                  <a:moveTo>
                    <a:pt x="264" y="12757"/>
                  </a:moveTo>
                  <a:cubicBezTo>
                    <a:pt x="116" y="12757"/>
                    <a:pt x="0" y="12872"/>
                    <a:pt x="0" y="13037"/>
                  </a:cubicBezTo>
                  <a:cubicBezTo>
                    <a:pt x="0" y="13185"/>
                    <a:pt x="116" y="13301"/>
                    <a:pt x="264" y="13301"/>
                  </a:cubicBezTo>
                  <a:lnTo>
                    <a:pt x="3560" y="13301"/>
                  </a:lnTo>
                  <a:cubicBezTo>
                    <a:pt x="3725" y="13301"/>
                    <a:pt x="3841" y="13185"/>
                    <a:pt x="3841" y="13037"/>
                  </a:cubicBezTo>
                  <a:cubicBezTo>
                    <a:pt x="3841" y="12872"/>
                    <a:pt x="3725" y="12757"/>
                    <a:pt x="3560" y="12757"/>
                  </a:cubicBezTo>
                  <a:close/>
                  <a:moveTo>
                    <a:pt x="264" y="14883"/>
                  </a:moveTo>
                  <a:cubicBezTo>
                    <a:pt x="116" y="14883"/>
                    <a:pt x="0" y="14998"/>
                    <a:pt x="0" y="15147"/>
                  </a:cubicBezTo>
                  <a:cubicBezTo>
                    <a:pt x="0" y="15312"/>
                    <a:pt x="116" y="15427"/>
                    <a:pt x="264" y="15427"/>
                  </a:cubicBezTo>
                  <a:lnTo>
                    <a:pt x="3560" y="15427"/>
                  </a:lnTo>
                  <a:cubicBezTo>
                    <a:pt x="3725" y="15427"/>
                    <a:pt x="3841" y="15312"/>
                    <a:pt x="3841" y="15147"/>
                  </a:cubicBezTo>
                  <a:cubicBezTo>
                    <a:pt x="3841" y="14998"/>
                    <a:pt x="3725" y="14883"/>
                    <a:pt x="3560" y="14883"/>
                  </a:cubicBezTo>
                  <a:close/>
                  <a:moveTo>
                    <a:pt x="264" y="17009"/>
                  </a:moveTo>
                  <a:cubicBezTo>
                    <a:pt x="116" y="17009"/>
                    <a:pt x="0" y="17124"/>
                    <a:pt x="0" y="17273"/>
                  </a:cubicBezTo>
                  <a:cubicBezTo>
                    <a:pt x="0" y="17438"/>
                    <a:pt x="116" y="17553"/>
                    <a:pt x="264" y="17553"/>
                  </a:cubicBezTo>
                  <a:lnTo>
                    <a:pt x="3560" y="17553"/>
                  </a:lnTo>
                  <a:cubicBezTo>
                    <a:pt x="3725" y="17553"/>
                    <a:pt x="3841" y="17438"/>
                    <a:pt x="3841" y="17273"/>
                  </a:cubicBezTo>
                  <a:cubicBezTo>
                    <a:pt x="3841" y="17124"/>
                    <a:pt x="3725" y="17009"/>
                    <a:pt x="3560" y="17009"/>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476;p48">
            <a:extLst>
              <a:ext uri="{FF2B5EF4-FFF2-40B4-BE49-F238E27FC236}">
                <a16:creationId xmlns:a16="http://schemas.microsoft.com/office/drawing/2014/main" id="{42987B25-D1EC-453C-A39C-49C2687549B0}"/>
              </a:ext>
            </a:extLst>
          </p:cNvPr>
          <p:cNvGrpSpPr/>
          <p:nvPr/>
        </p:nvGrpSpPr>
        <p:grpSpPr>
          <a:xfrm>
            <a:off x="4098653" y="335696"/>
            <a:ext cx="2985798" cy="942856"/>
            <a:chOff x="238125" y="657975"/>
            <a:chExt cx="2136375" cy="674625"/>
          </a:xfrm>
        </p:grpSpPr>
        <p:sp>
          <p:nvSpPr>
            <p:cNvPr id="56" name="Google Shape;1477;p48">
              <a:extLst>
                <a:ext uri="{FF2B5EF4-FFF2-40B4-BE49-F238E27FC236}">
                  <a16:creationId xmlns:a16="http://schemas.microsoft.com/office/drawing/2014/main" id="{2C3DB6B4-B253-4DD6-8C6E-25467E30761A}"/>
                </a:ext>
              </a:extLst>
            </p:cNvPr>
            <p:cNvSpPr/>
            <p:nvPr/>
          </p:nvSpPr>
          <p:spPr>
            <a:xfrm>
              <a:off x="238125" y="657975"/>
              <a:ext cx="2105475" cy="467800"/>
            </a:xfrm>
            <a:custGeom>
              <a:avLst/>
              <a:gdLst/>
              <a:ahLst/>
              <a:cxnLst/>
              <a:rect l="l" t="t" r="r" b="b"/>
              <a:pathLst>
                <a:path w="84219" h="18712" extrusionOk="0">
                  <a:moveTo>
                    <a:pt x="62798" y="10566"/>
                  </a:moveTo>
                  <a:cubicBezTo>
                    <a:pt x="62057" y="10566"/>
                    <a:pt x="61308" y="10684"/>
                    <a:pt x="60568" y="10800"/>
                  </a:cubicBezTo>
                  <a:cubicBezTo>
                    <a:pt x="59695" y="10965"/>
                    <a:pt x="58788" y="11047"/>
                    <a:pt x="57898" y="11047"/>
                  </a:cubicBezTo>
                  <a:lnTo>
                    <a:pt x="57865" y="11674"/>
                  </a:lnTo>
                  <a:cubicBezTo>
                    <a:pt x="57944" y="11675"/>
                    <a:pt x="58022" y="11676"/>
                    <a:pt x="58100" y="11676"/>
                  </a:cubicBezTo>
                  <a:cubicBezTo>
                    <a:pt x="58961" y="11676"/>
                    <a:pt x="59820" y="11593"/>
                    <a:pt x="60651" y="11426"/>
                  </a:cubicBezTo>
                  <a:cubicBezTo>
                    <a:pt x="61398" y="11309"/>
                    <a:pt x="62111" y="11197"/>
                    <a:pt x="62794" y="11197"/>
                  </a:cubicBezTo>
                  <a:cubicBezTo>
                    <a:pt x="64219" y="11197"/>
                    <a:pt x="65512" y="11685"/>
                    <a:pt x="66716" y="13635"/>
                  </a:cubicBezTo>
                  <a:cubicBezTo>
                    <a:pt x="67886" y="15514"/>
                    <a:pt x="69320" y="16107"/>
                    <a:pt x="70902" y="16107"/>
                  </a:cubicBezTo>
                  <a:cubicBezTo>
                    <a:pt x="72154" y="16107"/>
                    <a:pt x="73489" y="15728"/>
                    <a:pt x="74874" y="15365"/>
                  </a:cubicBezTo>
                  <a:cubicBezTo>
                    <a:pt x="76375" y="14946"/>
                    <a:pt x="77902" y="14522"/>
                    <a:pt x="79428" y="14522"/>
                  </a:cubicBezTo>
                  <a:cubicBezTo>
                    <a:pt x="80902" y="14522"/>
                    <a:pt x="82374" y="14917"/>
                    <a:pt x="83823" y="16091"/>
                  </a:cubicBezTo>
                  <a:lnTo>
                    <a:pt x="84219" y="15596"/>
                  </a:lnTo>
                  <a:cubicBezTo>
                    <a:pt x="82631" y="14312"/>
                    <a:pt x="81004" y="13888"/>
                    <a:pt x="79404" y="13888"/>
                  </a:cubicBezTo>
                  <a:cubicBezTo>
                    <a:pt x="77781" y="13888"/>
                    <a:pt x="76187" y="14324"/>
                    <a:pt x="74693" y="14739"/>
                  </a:cubicBezTo>
                  <a:cubicBezTo>
                    <a:pt x="73349" y="15110"/>
                    <a:pt x="72087" y="15461"/>
                    <a:pt x="70934" y="15461"/>
                  </a:cubicBezTo>
                  <a:cubicBezTo>
                    <a:pt x="69526" y="15461"/>
                    <a:pt x="68283" y="14938"/>
                    <a:pt x="67260" y="13289"/>
                  </a:cubicBezTo>
                  <a:cubicBezTo>
                    <a:pt x="65905" y="11095"/>
                    <a:pt x="64368" y="10566"/>
                    <a:pt x="62798" y="10566"/>
                  </a:cubicBezTo>
                  <a:close/>
                  <a:moveTo>
                    <a:pt x="36540" y="0"/>
                  </a:moveTo>
                  <a:cubicBezTo>
                    <a:pt x="36500" y="0"/>
                    <a:pt x="36461" y="2"/>
                    <a:pt x="36423" y="5"/>
                  </a:cubicBezTo>
                  <a:cubicBezTo>
                    <a:pt x="34924" y="137"/>
                    <a:pt x="34132" y="2790"/>
                    <a:pt x="33127" y="6169"/>
                  </a:cubicBezTo>
                  <a:cubicBezTo>
                    <a:pt x="32649" y="7768"/>
                    <a:pt x="32105" y="9581"/>
                    <a:pt x="31446" y="11245"/>
                  </a:cubicBezTo>
                  <a:cubicBezTo>
                    <a:pt x="30474" y="13684"/>
                    <a:pt x="29715" y="14245"/>
                    <a:pt x="29254" y="14278"/>
                  </a:cubicBezTo>
                  <a:cubicBezTo>
                    <a:pt x="29237" y="14279"/>
                    <a:pt x="29219" y="14280"/>
                    <a:pt x="29202" y="14280"/>
                  </a:cubicBezTo>
                  <a:cubicBezTo>
                    <a:pt x="28345" y="14280"/>
                    <a:pt x="27456" y="12698"/>
                    <a:pt x="26584" y="11179"/>
                  </a:cubicBezTo>
                  <a:cubicBezTo>
                    <a:pt x="26007" y="10190"/>
                    <a:pt x="25430" y="9185"/>
                    <a:pt x="24804" y="8460"/>
                  </a:cubicBezTo>
                  <a:cubicBezTo>
                    <a:pt x="24524" y="8147"/>
                    <a:pt x="24128" y="7965"/>
                    <a:pt x="23716" y="7965"/>
                  </a:cubicBezTo>
                  <a:cubicBezTo>
                    <a:pt x="22365" y="7998"/>
                    <a:pt x="20750" y="9976"/>
                    <a:pt x="19036" y="12069"/>
                  </a:cubicBezTo>
                  <a:cubicBezTo>
                    <a:pt x="17430" y="14043"/>
                    <a:pt x="15627" y="16254"/>
                    <a:pt x="14379" y="16254"/>
                  </a:cubicBezTo>
                  <a:cubicBezTo>
                    <a:pt x="14231" y="16254"/>
                    <a:pt x="14091" y="16223"/>
                    <a:pt x="13960" y="16156"/>
                  </a:cubicBezTo>
                  <a:cubicBezTo>
                    <a:pt x="13613" y="15992"/>
                    <a:pt x="13284" y="15810"/>
                    <a:pt x="12987" y="15646"/>
                  </a:cubicBezTo>
                  <a:cubicBezTo>
                    <a:pt x="11792" y="15014"/>
                    <a:pt x="10837" y="14516"/>
                    <a:pt x="9817" y="14516"/>
                  </a:cubicBezTo>
                  <a:cubicBezTo>
                    <a:pt x="8842" y="14516"/>
                    <a:pt x="7806" y="14973"/>
                    <a:pt x="6444" y="16206"/>
                  </a:cubicBezTo>
                  <a:cubicBezTo>
                    <a:pt x="4723" y="17755"/>
                    <a:pt x="2752" y="18054"/>
                    <a:pt x="1481" y="18054"/>
                  </a:cubicBezTo>
                  <a:cubicBezTo>
                    <a:pt x="683" y="18054"/>
                    <a:pt x="161" y="17936"/>
                    <a:pt x="148" y="17936"/>
                  </a:cubicBezTo>
                  <a:lnTo>
                    <a:pt x="0" y="18546"/>
                  </a:lnTo>
                  <a:cubicBezTo>
                    <a:pt x="511" y="18662"/>
                    <a:pt x="1022" y="18711"/>
                    <a:pt x="1549" y="18711"/>
                  </a:cubicBezTo>
                  <a:cubicBezTo>
                    <a:pt x="3510" y="18711"/>
                    <a:pt x="5406" y="18002"/>
                    <a:pt x="6856" y="16684"/>
                  </a:cubicBezTo>
                  <a:cubicBezTo>
                    <a:pt x="8078" y="15585"/>
                    <a:pt x="8953" y="15161"/>
                    <a:pt x="9804" y="15161"/>
                  </a:cubicBezTo>
                  <a:cubicBezTo>
                    <a:pt x="10676" y="15161"/>
                    <a:pt x="11523" y="15605"/>
                    <a:pt x="12690" y="16222"/>
                  </a:cubicBezTo>
                  <a:cubicBezTo>
                    <a:pt x="12987" y="16371"/>
                    <a:pt x="13317" y="16552"/>
                    <a:pt x="13679" y="16733"/>
                  </a:cubicBezTo>
                  <a:cubicBezTo>
                    <a:pt x="13894" y="16832"/>
                    <a:pt x="14141" y="16898"/>
                    <a:pt x="14388" y="16898"/>
                  </a:cubicBezTo>
                  <a:cubicBezTo>
                    <a:pt x="15921" y="16898"/>
                    <a:pt x="17684" y="14739"/>
                    <a:pt x="19530" y="12465"/>
                  </a:cubicBezTo>
                  <a:cubicBezTo>
                    <a:pt x="21079" y="10586"/>
                    <a:pt x="22678" y="8625"/>
                    <a:pt x="23733" y="8592"/>
                  </a:cubicBezTo>
                  <a:cubicBezTo>
                    <a:pt x="23964" y="8592"/>
                    <a:pt x="24194" y="8707"/>
                    <a:pt x="24343" y="8888"/>
                  </a:cubicBezTo>
                  <a:cubicBezTo>
                    <a:pt x="24919" y="9548"/>
                    <a:pt x="25496" y="10536"/>
                    <a:pt x="26040" y="11492"/>
                  </a:cubicBezTo>
                  <a:cubicBezTo>
                    <a:pt x="27034" y="13239"/>
                    <a:pt x="27996" y="14908"/>
                    <a:pt x="29200" y="14908"/>
                  </a:cubicBezTo>
                  <a:cubicBezTo>
                    <a:pt x="29234" y="14908"/>
                    <a:pt x="29269" y="14907"/>
                    <a:pt x="29303" y="14904"/>
                  </a:cubicBezTo>
                  <a:cubicBezTo>
                    <a:pt x="30259" y="14838"/>
                    <a:pt x="31133" y="13750"/>
                    <a:pt x="32039" y="11476"/>
                  </a:cubicBezTo>
                  <a:cubicBezTo>
                    <a:pt x="32715" y="9795"/>
                    <a:pt x="33259" y="7965"/>
                    <a:pt x="33737" y="6350"/>
                  </a:cubicBezTo>
                  <a:cubicBezTo>
                    <a:pt x="34594" y="3466"/>
                    <a:pt x="35418" y="730"/>
                    <a:pt x="36473" y="648"/>
                  </a:cubicBezTo>
                  <a:cubicBezTo>
                    <a:pt x="36493" y="646"/>
                    <a:pt x="36514" y="645"/>
                    <a:pt x="36535" y="645"/>
                  </a:cubicBezTo>
                  <a:cubicBezTo>
                    <a:pt x="37439" y="645"/>
                    <a:pt x="38736" y="2391"/>
                    <a:pt x="40412" y="5823"/>
                  </a:cubicBezTo>
                  <a:cubicBezTo>
                    <a:pt x="41829" y="8723"/>
                    <a:pt x="43098" y="10190"/>
                    <a:pt x="44400" y="10405"/>
                  </a:cubicBezTo>
                  <a:cubicBezTo>
                    <a:pt x="44517" y="10424"/>
                    <a:pt x="44632" y="10433"/>
                    <a:pt x="44744" y="10433"/>
                  </a:cubicBezTo>
                  <a:cubicBezTo>
                    <a:pt x="45888" y="10433"/>
                    <a:pt x="46831" y="9490"/>
                    <a:pt x="47746" y="8575"/>
                  </a:cubicBezTo>
                  <a:cubicBezTo>
                    <a:pt x="48635" y="7718"/>
                    <a:pt x="49463" y="6891"/>
                    <a:pt x="50378" y="6891"/>
                  </a:cubicBezTo>
                  <a:cubicBezTo>
                    <a:pt x="50412" y="6891"/>
                    <a:pt x="50447" y="6892"/>
                    <a:pt x="50482" y="6894"/>
                  </a:cubicBezTo>
                  <a:cubicBezTo>
                    <a:pt x="51174" y="6944"/>
                    <a:pt x="51899" y="7504"/>
                    <a:pt x="52690" y="8559"/>
                  </a:cubicBezTo>
                  <a:cubicBezTo>
                    <a:pt x="53218" y="9300"/>
                    <a:pt x="53844" y="9943"/>
                    <a:pt x="54569" y="10503"/>
                  </a:cubicBezTo>
                  <a:lnTo>
                    <a:pt x="54948" y="9993"/>
                  </a:lnTo>
                  <a:cubicBezTo>
                    <a:pt x="54272" y="9482"/>
                    <a:pt x="53696" y="8872"/>
                    <a:pt x="53201" y="8196"/>
                  </a:cubicBezTo>
                  <a:cubicBezTo>
                    <a:pt x="52295" y="6960"/>
                    <a:pt x="51421" y="6334"/>
                    <a:pt x="50531" y="6268"/>
                  </a:cubicBezTo>
                  <a:cubicBezTo>
                    <a:pt x="50474" y="6263"/>
                    <a:pt x="50418" y="6261"/>
                    <a:pt x="50362" y="6261"/>
                  </a:cubicBezTo>
                  <a:cubicBezTo>
                    <a:pt x="49201" y="6261"/>
                    <a:pt x="48229" y="7218"/>
                    <a:pt x="47301" y="8130"/>
                  </a:cubicBezTo>
                  <a:cubicBezTo>
                    <a:pt x="46439" y="8992"/>
                    <a:pt x="45619" y="9798"/>
                    <a:pt x="44738" y="9798"/>
                  </a:cubicBezTo>
                  <a:cubicBezTo>
                    <a:pt x="44659" y="9798"/>
                    <a:pt x="44579" y="9792"/>
                    <a:pt x="44499" y="9778"/>
                  </a:cubicBezTo>
                  <a:cubicBezTo>
                    <a:pt x="43428" y="9597"/>
                    <a:pt x="42291" y="8213"/>
                    <a:pt x="40989" y="5559"/>
                  </a:cubicBezTo>
                  <a:cubicBezTo>
                    <a:pt x="38644" y="744"/>
                    <a:pt x="37381" y="0"/>
                    <a:pt x="36540"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78;p48">
              <a:extLst>
                <a:ext uri="{FF2B5EF4-FFF2-40B4-BE49-F238E27FC236}">
                  <a16:creationId xmlns:a16="http://schemas.microsoft.com/office/drawing/2014/main" id="{9B97F422-1C0F-43CA-BE3F-1407EC345233}"/>
                </a:ext>
              </a:extLst>
            </p:cNvPr>
            <p:cNvSpPr/>
            <p:nvPr/>
          </p:nvSpPr>
          <p:spPr>
            <a:xfrm>
              <a:off x="1576375" y="885050"/>
              <a:ext cx="117450" cy="100625"/>
            </a:xfrm>
            <a:custGeom>
              <a:avLst/>
              <a:gdLst/>
              <a:ahLst/>
              <a:cxnLst/>
              <a:rect l="l" t="t" r="r" b="b"/>
              <a:pathLst>
                <a:path w="4698" h="4025" extrusionOk="0">
                  <a:moveTo>
                    <a:pt x="2687" y="629"/>
                  </a:moveTo>
                  <a:cubicBezTo>
                    <a:pt x="3445" y="629"/>
                    <a:pt x="4055" y="1256"/>
                    <a:pt x="4055" y="2014"/>
                  </a:cubicBezTo>
                  <a:cubicBezTo>
                    <a:pt x="4055" y="2840"/>
                    <a:pt x="3374" y="3386"/>
                    <a:pt x="2669" y="3386"/>
                  </a:cubicBezTo>
                  <a:cubicBezTo>
                    <a:pt x="2333" y="3386"/>
                    <a:pt x="1991" y="3263"/>
                    <a:pt x="1715" y="2986"/>
                  </a:cubicBezTo>
                  <a:cubicBezTo>
                    <a:pt x="841" y="2113"/>
                    <a:pt x="1451" y="629"/>
                    <a:pt x="2687" y="629"/>
                  </a:cubicBezTo>
                  <a:close/>
                  <a:moveTo>
                    <a:pt x="2669" y="0"/>
                  </a:moveTo>
                  <a:cubicBezTo>
                    <a:pt x="2172" y="0"/>
                    <a:pt x="1665" y="185"/>
                    <a:pt x="1253" y="596"/>
                  </a:cubicBezTo>
                  <a:cubicBezTo>
                    <a:pt x="1" y="1849"/>
                    <a:pt x="891" y="4024"/>
                    <a:pt x="2687" y="4024"/>
                  </a:cubicBezTo>
                  <a:cubicBezTo>
                    <a:pt x="3791" y="4024"/>
                    <a:pt x="4681" y="3118"/>
                    <a:pt x="4698" y="2014"/>
                  </a:cubicBezTo>
                  <a:cubicBezTo>
                    <a:pt x="4698" y="800"/>
                    <a:pt x="3705" y="0"/>
                    <a:pt x="266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79;p48">
              <a:extLst>
                <a:ext uri="{FF2B5EF4-FFF2-40B4-BE49-F238E27FC236}">
                  <a16:creationId xmlns:a16="http://schemas.microsoft.com/office/drawing/2014/main" id="{32257767-8A3F-4A48-9A90-2B02BBFA2095}"/>
                </a:ext>
              </a:extLst>
            </p:cNvPr>
            <p:cNvSpPr/>
            <p:nvPr/>
          </p:nvSpPr>
          <p:spPr>
            <a:xfrm>
              <a:off x="268600" y="1284375"/>
              <a:ext cx="31750" cy="48225"/>
            </a:xfrm>
            <a:custGeom>
              <a:avLst/>
              <a:gdLst/>
              <a:ahLst/>
              <a:cxnLst/>
              <a:rect l="l" t="t" r="r" b="b"/>
              <a:pathLst>
                <a:path w="1270" h="1929" extrusionOk="0">
                  <a:moveTo>
                    <a:pt x="627" y="198"/>
                  </a:moveTo>
                  <a:cubicBezTo>
                    <a:pt x="759" y="198"/>
                    <a:pt x="858" y="264"/>
                    <a:pt x="924" y="396"/>
                  </a:cubicBezTo>
                  <a:cubicBezTo>
                    <a:pt x="989" y="511"/>
                    <a:pt x="1022" y="709"/>
                    <a:pt x="1022" y="956"/>
                  </a:cubicBezTo>
                  <a:cubicBezTo>
                    <a:pt x="1022" y="1220"/>
                    <a:pt x="989"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4" y="83"/>
                    <a:pt x="149" y="247"/>
                  </a:cubicBezTo>
                  <a:cubicBezTo>
                    <a:pt x="50" y="412"/>
                    <a:pt x="1" y="643"/>
                    <a:pt x="1" y="956"/>
                  </a:cubicBezTo>
                  <a:cubicBezTo>
                    <a:pt x="1" y="1269"/>
                    <a:pt x="50" y="1517"/>
                    <a:pt x="149" y="1681"/>
                  </a:cubicBezTo>
                  <a:cubicBezTo>
                    <a:pt x="264" y="1846"/>
                    <a:pt x="429" y="1929"/>
                    <a:pt x="627" y="1929"/>
                  </a:cubicBezTo>
                  <a:cubicBezTo>
                    <a:pt x="841" y="1929"/>
                    <a:pt x="1006" y="1846"/>
                    <a:pt x="1105" y="1681"/>
                  </a:cubicBezTo>
                  <a:cubicBezTo>
                    <a:pt x="1220" y="1517"/>
                    <a:pt x="1270" y="1269"/>
                    <a:pt x="1270" y="956"/>
                  </a:cubicBezTo>
                  <a:cubicBezTo>
                    <a:pt x="1270" y="643"/>
                    <a:pt x="1220"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80;p48">
              <a:extLst>
                <a:ext uri="{FF2B5EF4-FFF2-40B4-BE49-F238E27FC236}">
                  <a16:creationId xmlns:a16="http://schemas.microsoft.com/office/drawing/2014/main" id="{AF2FD9B9-0859-4608-BAA9-49A0890C268D}"/>
                </a:ext>
              </a:extLst>
            </p:cNvPr>
            <p:cNvSpPr/>
            <p:nvPr/>
          </p:nvSpPr>
          <p:spPr>
            <a:xfrm>
              <a:off x="311450" y="1285200"/>
              <a:ext cx="27625" cy="46175"/>
            </a:xfrm>
            <a:custGeom>
              <a:avLst/>
              <a:gdLst/>
              <a:ahLst/>
              <a:cxnLst/>
              <a:rect l="l" t="t" r="r" b="b"/>
              <a:pathLst>
                <a:path w="1105" h="1847" extrusionOk="0">
                  <a:moveTo>
                    <a:pt x="446" y="0"/>
                  </a:moveTo>
                  <a:lnTo>
                    <a:pt x="1" y="99"/>
                  </a:lnTo>
                  <a:lnTo>
                    <a:pt x="1" y="313"/>
                  </a:lnTo>
                  <a:lnTo>
                    <a:pt x="446" y="231"/>
                  </a:lnTo>
                  <a:lnTo>
                    <a:pt x="446" y="1648"/>
                  </a:lnTo>
                  <a:lnTo>
                    <a:pt x="50" y="1648"/>
                  </a:lnTo>
                  <a:lnTo>
                    <a:pt x="50" y="1846"/>
                  </a:lnTo>
                  <a:lnTo>
                    <a:pt x="1105" y="1846"/>
                  </a:lnTo>
                  <a:lnTo>
                    <a:pt x="1105" y="1648"/>
                  </a:lnTo>
                  <a:lnTo>
                    <a:pt x="693" y="1648"/>
                  </a:lnTo>
                  <a:lnTo>
                    <a:pt x="6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81;p48">
              <a:extLst>
                <a:ext uri="{FF2B5EF4-FFF2-40B4-BE49-F238E27FC236}">
                  <a16:creationId xmlns:a16="http://schemas.microsoft.com/office/drawing/2014/main" id="{2D665E41-6CC3-4279-BDFA-6B174AC68BDA}"/>
                </a:ext>
              </a:extLst>
            </p:cNvPr>
            <p:cNvSpPr/>
            <p:nvPr/>
          </p:nvSpPr>
          <p:spPr>
            <a:xfrm>
              <a:off x="607700" y="1284375"/>
              <a:ext cx="31750" cy="48225"/>
            </a:xfrm>
            <a:custGeom>
              <a:avLst/>
              <a:gdLst/>
              <a:ahLst/>
              <a:cxnLst/>
              <a:rect l="l" t="t" r="r" b="b"/>
              <a:pathLst>
                <a:path w="1270" h="1929" extrusionOk="0">
                  <a:moveTo>
                    <a:pt x="643" y="198"/>
                  </a:moveTo>
                  <a:cubicBezTo>
                    <a:pt x="759" y="198"/>
                    <a:pt x="858" y="264"/>
                    <a:pt x="924" y="396"/>
                  </a:cubicBezTo>
                  <a:cubicBezTo>
                    <a:pt x="989" y="511"/>
                    <a:pt x="1022" y="709"/>
                    <a:pt x="1022" y="956"/>
                  </a:cubicBezTo>
                  <a:cubicBezTo>
                    <a:pt x="1022" y="1220"/>
                    <a:pt x="989" y="1401"/>
                    <a:pt x="924" y="1533"/>
                  </a:cubicBezTo>
                  <a:cubicBezTo>
                    <a:pt x="858" y="1665"/>
                    <a:pt x="759"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05" y="1681"/>
                  </a:cubicBezTo>
                  <a:cubicBezTo>
                    <a:pt x="1220" y="1517"/>
                    <a:pt x="1270" y="1269"/>
                    <a:pt x="1270" y="956"/>
                  </a:cubicBezTo>
                  <a:cubicBezTo>
                    <a:pt x="1270" y="643"/>
                    <a:pt x="1220" y="412"/>
                    <a:pt x="1105"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82;p48">
              <a:extLst>
                <a:ext uri="{FF2B5EF4-FFF2-40B4-BE49-F238E27FC236}">
                  <a16:creationId xmlns:a16="http://schemas.microsoft.com/office/drawing/2014/main" id="{9F524AD6-B023-47DD-8BF2-A3C01EF2A340}"/>
                </a:ext>
              </a:extLst>
            </p:cNvPr>
            <p:cNvSpPr/>
            <p:nvPr/>
          </p:nvSpPr>
          <p:spPr>
            <a:xfrm>
              <a:off x="648500" y="1284375"/>
              <a:ext cx="29275" cy="47000"/>
            </a:xfrm>
            <a:custGeom>
              <a:avLst/>
              <a:gdLst/>
              <a:ahLst/>
              <a:cxnLst/>
              <a:rect l="l" t="t" r="r" b="b"/>
              <a:pathLst>
                <a:path w="1171" h="1880" extrusionOk="0">
                  <a:moveTo>
                    <a:pt x="528" y="0"/>
                  </a:moveTo>
                  <a:cubicBezTo>
                    <a:pt x="462" y="0"/>
                    <a:pt x="379" y="17"/>
                    <a:pt x="297" y="33"/>
                  </a:cubicBezTo>
                  <a:cubicBezTo>
                    <a:pt x="214" y="50"/>
                    <a:pt x="116" y="83"/>
                    <a:pt x="17" y="132"/>
                  </a:cubicBezTo>
                  <a:lnTo>
                    <a:pt x="17" y="379"/>
                  </a:lnTo>
                  <a:cubicBezTo>
                    <a:pt x="116" y="330"/>
                    <a:pt x="198" y="280"/>
                    <a:pt x="297" y="247"/>
                  </a:cubicBezTo>
                  <a:cubicBezTo>
                    <a:pt x="379" y="231"/>
                    <a:pt x="462" y="214"/>
                    <a:pt x="544" y="214"/>
                  </a:cubicBezTo>
                  <a:cubicBezTo>
                    <a:pt x="643" y="214"/>
                    <a:pt x="742" y="247"/>
                    <a:pt x="808" y="313"/>
                  </a:cubicBezTo>
                  <a:cubicBezTo>
                    <a:pt x="874" y="363"/>
                    <a:pt x="907" y="445"/>
                    <a:pt x="907" y="544"/>
                  </a:cubicBezTo>
                  <a:cubicBezTo>
                    <a:pt x="907" y="610"/>
                    <a:pt x="890" y="659"/>
                    <a:pt x="857" y="725"/>
                  </a:cubicBezTo>
                  <a:cubicBezTo>
                    <a:pt x="841" y="791"/>
                    <a:pt x="775" y="874"/>
                    <a:pt x="692" y="956"/>
                  </a:cubicBezTo>
                  <a:cubicBezTo>
                    <a:pt x="659" y="1006"/>
                    <a:pt x="544" y="1121"/>
                    <a:pt x="379" y="1286"/>
                  </a:cubicBezTo>
                  <a:cubicBezTo>
                    <a:pt x="231" y="1451"/>
                    <a:pt x="99" y="1582"/>
                    <a:pt x="0" y="1681"/>
                  </a:cubicBezTo>
                  <a:lnTo>
                    <a:pt x="0" y="1879"/>
                  </a:lnTo>
                  <a:lnTo>
                    <a:pt x="1170" y="1879"/>
                  </a:lnTo>
                  <a:lnTo>
                    <a:pt x="1170" y="1681"/>
                  </a:lnTo>
                  <a:lnTo>
                    <a:pt x="297" y="1681"/>
                  </a:lnTo>
                  <a:cubicBezTo>
                    <a:pt x="495" y="1467"/>
                    <a:pt x="659" y="1302"/>
                    <a:pt x="775" y="1187"/>
                  </a:cubicBezTo>
                  <a:cubicBezTo>
                    <a:pt x="874" y="1088"/>
                    <a:pt x="940" y="1006"/>
                    <a:pt x="973" y="989"/>
                  </a:cubicBezTo>
                  <a:cubicBezTo>
                    <a:pt x="1039" y="890"/>
                    <a:pt x="1088" y="808"/>
                    <a:pt x="1121" y="742"/>
                  </a:cubicBezTo>
                  <a:cubicBezTo>
                    <a:pt x="1154" y="676"/>
                    <a:pt x="1170" y="610"/>
                    <a:pt x="1170" y="528"/>
                  </a:cubicBezTo>
                  <a:cubicBezTo>
                    <a:pt x="1170" y="363"/>
                    <a:pt x="1104" y="247"/>
                    <a:pt x="989" y="149"/>
                  </a:cubicBezTo>
                  <a:cubicBezTo>
                    <a:pt x="874" y="50"/>
                    <a:pt x="725" y="0"/>
                    <a:pt x="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83;p48">
              <a:extLst>
                <a:ext uri="{FF2B5EF4-FFF2-40B4-BE49-F238E27FC236}">
                  <a16:creationId xmlns:a16="http://schemas.microsoft.com/office/drawing/2014/main" id="{40019A1D-3869-4431-804D-B2A40BCFD786}"/>
                </a:ext>
              </a:extLst>
            </p:cNvPr>
            <p:cNvSpPr/>
            <p:nvPr/>
          </p:nvSpPr>
          <p:spPr>
            <a:xfrm>
              <a:off x="946800" y="1284375"/>
              <a:ext cx="32175" cy="48225"/>
            </a:xfrm>
            <a:custGeom>
              <a:avLst/>
              <a:gdLst/>
              <a:ahLst/>
              <a:cxnLst/>
              <a:rect l="l" t="t" r="r" b="b"/>
              <a:pathLst>
                <a:path w="1287" h="1929" extrusionOk="0">
                  <a:moveTo>
                    <a:pt x="643" y="198"/>
                  </a:moveTo>
                  <a:cubicBezTo>
                    <a:pt x="775" y="198"/>
                    <a:pt x="858" y="264"/>
                    <a:pt x="924" y="396"/>
                  </a:cubicBezTo>
                  <a:cubicBezTo>
                    <a:pt x="989" y="511"/>
                    <a:pt x="1022" y="709"/>
                    <a:pt x="1022" y="956"/>
                  </a:cubicBezTo>
                  <a:cubicBezTo>
                    <a:pt x="1022" y="1220"/>
                    <a:pt x="989" y="1401"/>
                    <a:pt x="924" y="1533"/>
                  </a:cubicBezTo>
                  <a:cubicBezTo>
                    <a:pt x="858"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84;p48">
              <a:extLst>
                <a:ext uri="{FF2B5EF4-FFF2-40B4-BE49-F238E27FC236}">
                  <a16:creationId xmlns:a16="http://schemas.microsoft.com/office/drawing/2014/main" id="{392DAFC8-4B10-4A17-96BF-DA1D1D76FE9F}"/>
                </a:ext>
              </a:extLst>
            </p:cNvPr>
            <p:cNvSpPr/>
            <p:nvPr/>
          </p:nvSpPr>
          <p:spPr>
            <a:xfrm>
              <a:off x="988000" y="1284375"/>
              <a:ext cx="30100" cy="48225"/>
            </a:xfrm>
            <a:custGeom>
              <a:avLst/>
              <a:gdLst/>
              <a:ahLst/>
              <a:cxnLst/>
              <a:rect l="l" t="t" r="r" b="b"/>
              <a:pathLst>
                <a:path w="1204" h="1929" extrusionOk="0">
                  <a:moveTo>
                    <a:pt x="545" y="0"/>
                  </a:moveTo>
                  <a:cubicBezTo>
                    <a:pt x="479" y="0"/>
                    <a:pt x="396" y="0"/>
                    <a:pt x="314" y="17"/>
                  </a:cubicBezTo>
                  <a:cubicBezTo>
                    <a:pt x="231" y="33"/>
                    <a:pt x="149" y="50"/>
                    <a:pt x="50" y="83"/>
                  </a:cubicBezTo>
                  <a:lnTo>
                    <a:pt x="50" y="297"/>
                  </a:lnTo>
                  <a:cubicBezTo>
                    <a:pt x="149" y="280"/>
                    <a:pt x="231" y="247"/>
                    <a:pt x="314" y="231"/>
                  </a:cubicBezTo>
                  <a:cubicBezTo>
                    <a:pt x="380" y="214"/>
                    <a:pt x="462" y="214"/>
                    <a:pt x="528" y="214"/>
                  </a:cubicBezTo>
                  <a:cubicBezTo>
                    <a:pt x="660" y="214"/>
                    <a:pt x="742" y="231"/>
                    <a:pt x="825" y="297"/>
                  </a:cubicBezTo>
                  <a:cubicBezTo>
                    <a:pt x="891" y="346"/>
                    <a:pt x="924" y="412"/>
                    <a:pt x="924" y="511"/>
                  </a:cubicBezTo>
                  <a:cubicBezTo>
                    <a:pt x="924" y="594"/>
                    <a:pt x="891" y="676"/>
                    <a:pt x="825" y="725"/>
                  </a:cubicBezTo>
                  <a:cubicBezTo>
                    <a:pt x="759" y="775"/>
                    <a:pt x="660" y="791"/>
                    <a:pt x="545" y="791"/>
                  </a:cubicBezTo>
                  <a:lnTo>
                    <a:pt x="314" y="791"/>
                  </a:lnTo>
                  <a:lnTo>
                    <a:pt x="314" y="1006"/>
                  </a:lnTo>
                  <a:lnTo>
                    <a:pt x="528" y="1006"/>
                  </a:lnTo>
                  <a:cubicBezTo>
                    <a:pt x="660" y="1006"/>
                    <a:pt x="775" y="1022"/>
                    <a:pt x="841" y="1088"/>
                  </a:cubicBezTo>
                  <a:cubicBezTo>
                    <a:pt x="924" y="1154"/>
                    <a:pt x="957" y="1236"/>
                    <a:pt x="957" y="1352"/>
                  </a:cubicBezTo>
                  <a:cubicBezTo>
                    <a:pt x="957" y="1467"/>
                    <a:pt x="924" y="1549"/>
                    <a:pt x="841" y="1615"/>
                  </a:cubicBezTo>
                  <a:cubicBezTo>
                    <a:pt x="759" y="1681"/>
                    <a:pt x="643" y="1714"/>
                    <a:pt x="479" y="1714"/>
                  </a:cubicBezTo>
                  <a:cubicBezTo>
                    <a:pt x="396" y="1714"/>
                    <a:pt x="297" y="1698"/>
                    <a:pt x="215" y="1681"/>
                  </a:cubicBezTo>
                  <a:cubicBezTo>
                    <a:pt x="133" y="1665"/>
                    <a:pt x="67" y="1632"/>
                    <a:pt x="1" y="1582"/>
                  </a:cubicBezTo>
                  <a:lnTo>
                    <a:pt x="1" y="1830"/>
                  </a:lnTo>
                  <a:cubicBezTo>
                    <a:pt x="83" y="1863"/>
                    <a:pt x="165" y="1879"/>
                    <a:pt x="248" y="1896"/>
                  </a:cubicBezTo>
                  <a:cubicBezTo>
                    <a:pt x="330" y="1912"/>
                    <a:pt x="413" y="1929"/>
                    <a:pt x="495" y="1929"/>
                  </a:cubicBezTo>
                  <a:cubicBezTo>
                    <a:pt x="726" y="1929"/>
                    <a:pt x="891" y="1879"/>
                    <a:pt x="1023" y="1764"/>
                  </a:cubicBezTo>
                  <a:cubicBezTo>
                    <a:pt x="1154" y="1665"/>
                    <a:pt x="1204" y="1533"/>
                    <a:pt x="1204" y="1352"/>
                  </a:cubicBezTo>
                  <a:cubicBezTo>
                    <a:pt x="1204" y="1236"/>
                    <a:pt x="1171" y="1121"/>
                    <a:pt x="1105" y="1055"/>
                  </a:cubicBezTo>
                  <a:cubicBezTo>
                    <a:pt x="1039" y="973"/>
                    <a:pt x="957" y="907"/>
                    <a:pt x="825" y="890"/>
                  </a:cubicBezTo>
                  <a:cubicBezTo>
                    <a:pt x="940" y="857"/>
                    <a:pt x="1023" y="808"/>
                    <a:pt x="1072" y="742"/>
                  </a:cubicBezTo>
                  <a:cubicBezTo>
                    <a:pt x="1138" y="676"/>
                    <a:pt x="1171" y="577"/>
                    <a:pt x="1171" y="478"/>
                  </a:cubicBezTo>
                  <a:cubicBezTo>
                    <a:pt x="1171" y="330"/>
                    <a:pt x="1105" y="214"/>
                    <a:pt x="1006" y="132"/>
                  </a:cubicBezTo>
                  <a:cubicBezTo>
                    <a:pt x="891" y="50"/>
                    <a:pt x="742" y="0"/>
                    <a:pt x="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85;p48">
              <a:extLst>
                <a:ext uri="{FF2B5EF4-FFF2-40B4-BE49-F238E27FC236}">
                  <a16:creationId xmlns:a16="http://schemas.microsoft.com/office/drawing/2014/main" id="{750D265F-2BE9-43C4-9518-D0964D023941}"/>
                </a:ext>
              </a:extLst>
            </p:cNvPr>
            <p:cNvSpPr/>
            <p:nvPr/>
          </p:nvSpPr>
          <p:spPr>
            <a:xfrm>
              <a:off x="1285900" y="1284375"/>
              <a:ext cx="32175" cy="48225"/>
            </a:xfrm>
            <a:custGeom>
              <a:avLst/>
              <a:gdLst/>
              <a:ahLst/>
              <a:cxnLst/>
              <a:rect l="l" t="t" r="r" b="b"/>
              <a:pathLst>
                <a:path w="1287" h="1929" extrusionOk="0">
                  <a:moveTo>
                    <a:pt x="643" y="198"/>
                  </a:moveTo>
                  <a:cubicBezTo>
                    <a:pt x="775" y="198"/>
                    <a:pt x="874" y="264"/>
                    <a:pt x="923" y="396"/>
                  </a:cubicBezTo>
                  <a:cubicBezTo>
                    <a:pt x="989" y="511"/>
                    <a:pt x="1022" y="709"/>
                    <a:pt x="1022" y="956"/>
                  </a:cubicBezTo>
                  <a:cubicBezTo>
                    <a:pt x="1022" y="1220"/>
                    <a:pt x="989" y="1401"/>
                    <a:pt x="923"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86;p48">
              <a:extLst>
                <a:ext uri="{FF2B5EF4-FFF2-40B4-BE49-F238E27FC236}">
                  <a16:creationId xmlns:a16="http://schemas.microsoft.com/office/drawing/2014/main" id="{369501C2-1C8B-4D23-80BE-55103D73785D}"/>
                </a:ext>
              </a:extLst>
            </p:cNvPr>
            <p:cNvSpPr/>
            <p:nvPr/>
          </p:nvSpPr>
          <p:spPr>
            <a:xfrm>
              <a:off x="1325050" y="1285200"/>
              <a:ext cx="33800" cy="46175"/>
            </a:xfrm>
            <a:custGeom>
              <a:avLst/>
              <a:gdLst/>
              <a:ahLst/>
              <a:cxnLst/>
              <a:rect l="l" t="t" r="r" b="b"/>
              <a:pathLst>
                <a:path w="1352" h="1847" extrusionOk="0">
                  <a:moveTo>
                    <a:pt x="841" y="214"/>
                  </a:moveTo>
                  <a:lnTo>
                    <a:pt x="841" y="1203"/>
                  </a:lnTo>
                  <a:lnTo>
                    <a:pt x="215" y="1203"/>
                  </a:lnTo>
                  <a:lnTo>
                    <a:pt x="841" y="214"/>
                  </a:lnTo>
                  <a:close/>
                  <a:moveTo>
                    <a:pt x="775" y="0"/>
                  </a:moveTo>
                  <a:lnTo>
                    <a:pt x="0" y="1170"/>
                  </a:lnTo>
                  <a:lnTo>
                    <a:pt x="0" y="1418"/>
                  </a:lnTo>
                  <a:lnTo>
                    <a:pt x="841" y="1418"/>
                  </a:lnTo>
                  <a:lnTo>
                    <a:pt x="841" y="1846"/>
                  </a:lnTo>
                  <a:lnTo>
                    <a:pt x="1088" y="1846"/>
                  </a:lnTo>
                  <a:lnTo>
                    <a:pt x="1088" y="1418"/>
                  </a:lnTo>
                  <a:lnTo>
                    <a:pt x="1352" y="1418"/>
                  </a:lnTo>
                  <a:lnTo>
                    <a:pt x="1352" y="1203"/>
                  </a:lnTo>
                  <a:lnTo>
                    <a:pt x="1088" y="1203"/>
                  </a:lnTo>
                  <a:lnTo>
                    <a:pt x="1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87;p48">
              <a:extLst>
                <a:ext uri="{FF2B5EF4-FFF2-40B4-BE49-F238E27FC236}">
                  <a16:creationId xmlns:a16="http://schemas.microsoft.com/office/drawing/2014/main" id="{0F079C8D-B2A2-478D-8D7F-5267393CFB44}"/>
                </a:ext>
              </a:extLst>
            </p:cNvPr>
            <p:cNvSpPr/>
            <p:nvPr/>
          </p:nvSpPr>
          <p:spPr>
            <a:xfrm>
              <a:off x="16250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58" y="1929"/>
                    <a:pt x="1006" y="1846"/>
                    <a:pt x="1121" y="1681"/>
                  </a:cubicBezTo>
                  <a:cubicBezTo>
                    <a:pt x="1220" y="1517"/>
                    <a:pt x="1286" y="1269"/>
                    <a:pt x="1286" y="956"/>
                  </a:cubicBezTo>
                  <a:cubicBezTo>
                    <a:pt x="1286" y="643"/>
                    <a:pt x="1220"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88;p48">
              <a:extLst>
                <a:ext uri="{FF2B5EF4-FFF2-40B4-BE49-F238E27FC236}">
                  <a16:creationId xmlns:a16="http://schemas.microsoft.com/office/drawing/2014/main" id="{B3654E4D-1F58-4880-B3D5-2B2DCA643A3F}"/>
                </a:ext>
              </a:extLst>
            </p:cNvPr>
            <p:cNvSpPr/>
            <p:nvPr/>
          </p:nvSpPr>
          <p:spPr>
            <a:xfrm>
              <a:off x="1666200" y="1285200"/>
              <a:ext cx="30100" cy="47400"/>
            </a:xfrm>
            <a:custGeom>
              <a:avLst/>
              <a:gdLst/>
              <a:ahLst/>
              <a:cxnLst/>
              <a:rect l="l" t="t" r="r" b="b"/>
              <a:pathLst>
                <a:path w="1204" h="1896" extrusionOk="0">
                  <a:moveTo>
                    <a:pt x="83" y="0"/>
                  </a:moveTo>
                  <a:lnTo>
                    <a:pt x="83" y="940"/>
                  </a:lnTo>
                  <a:cubicBezTo>
                    <a:pt x="149" y="907"/>
                    <a:pt x="215" y="874"/>
                    <a:pt x="281" y="857"/>
                  </a:cubicBezTo>
                  <a:cubicBezTo>
                    <a:pt x="347" y="841"/>
                    <a:pt x="413" y="841"/>
                    <a:pt x="479" y="841"/>
                  </a:cubicBezTo>
                  <a:cubicBezTo>
                    <a:pt x="627" y="841"/>
                    <a:pt x="742" y="874"/>
                    <a:pt x="825" y="956"/>
                  </a:cubicBezTo>
                  <a:cubicBezTo>
                    <a:pt x="907" y="1022"/>
                    <a:pt x="940" y="1137"/>
                    <a:pt x="940" y="1253"/>
                  </a:cubicBezTo>
                  <a:cubicBezTo>
                    <a:pt x="940" y="1385"/>
                    <a:pt x="907" y="1484"/>
                    <a:pt x="825" y="1566"/>
                  </a:cubicBezTo>
                  <a:cubicBezTo>
                    <a:pt x="742" y="1632"/>
                    <a:pt x="627" y="1681"/>
                    <a:pt x="479" y="1681"/>
                  </a:cubicBezTo>
                  <a:cubicBezTo>
                    <a:pt x="396" y="1681"/>
                    <a:pt x="314" y="1665"/>
                    <a:pt x="231" y="1648"/>
                  </a:cubicBezTo>
                  <a:cubicBezTo>
                    <a:pt x="149" y="1632"/>
                    <a:pt x="67" y="1599"/>
                    <a:pt x="1" y="1549"/>
                  </a:cubicBezTo>
                  <a:lnTo>
                    <a:pt x="1" y="1813"/>
                  </a:lnTo>
                  <a:cubicBezTo>
                    <a:pt x="83" y="1830"/>
                    <a:pt x="165" y="1863"/>
                    <a:pt x="248" y="1863"/>
                  </a:cubicBezTo>
                  <a:cubicBezTo>
                    <a:pt x="330" y="1879"/>
                    <a:pt x="413" y="1896"/>
                    <a:pt x="479" y="1896"/>
                  </a:cubicBezTo>
                  <a:cubicBezTo>
                    <a:pt x="709" y="1896"/>
                    <a:pt x="891" y="1830"/>
                    <a:pt x="1006" y="1731"/>
                  </a:cubicBezTo>
                  <a:cubicBezTo>
                    <a:pt x="1138" y="1615"/>
                    <a:pt x="1204" y="1451"/>
                    <a:pt x="1204" y="1253"/>
                  </a:cubicBezTo>
                  <a:cubicBezTo>
                    <a:pt x="1204" y="1071"/>
                    <a:pt x="1138" y="907"/>
                    <a:pt x="1022" y="791"/>
                  </a:cubicBezTo>
                  <a:cubicBezTo>
                    <a:pt x="891" y="692"/>
                    <a:pt x="726" y="626"/>
                    <a:pt x="528" y="626"/>
                  </a:cubicBezTo>
                  <a:cubicBezTo>
                    <a:pt x="495" y="626"/>
                    <a:pt x="446" y="626"/>
                    <a:pt x="413" y="643"/>
                  </a:cubicBezTo>
                  <a:cubicBezTo>
                    <a:pt x="380" y="643"/>
                    <a:pt x="347" y="659"/>
                    <a:pt x="314" y="659"/>
                  </a:cubicBezTo>
                  <a:lnTo>
                    <a:pt x="314" y="214"/>
                  </a:lnTo>
                  <a:lnTo>
                    <a:pt x="1055" y="214"/>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89;p48">
              <a:extLst>
                <a:ext uri="{FF2B5EF4-FFF2-40B4-BE49-F238E27FC236}">
                  <a16:creationId xmlns:a16="http://schemas.microsoft.com/office/drawing/2014/main" id="{CBEE46D8-AF95-4F2C-AA2A-2005D9FDC047}"/>
                </a:ext>
              </a:extLst>
            </p:cNvPr>
            <p:cNvSpPr/>
            <p:nvPr/>
          </p:nvSpPr>
          <p:spPr>
            <a:xfrm>
              <a:off x="19641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63" y="1533"/>
                  </a:cubicBezTo>
                  <a:cubicBezTo>
                    <a:pt x="297" y="1401"/>
                    <a:pt x="264" y="1220"/>
                    <a:pt x="264" y="956"/>
                  </a:cubicBezTo>
                  <a:cubicBezTo>
                    <a:pt x="264" y="709"/>
                    <a:pt x="297" y="511"/>
                    <a:pt x="363" y="396"/>
                  </a:cubicBezTo>
                  <a:cubicBezTo>
                    <a:pt x="413" y="264"/>
                    <a:pt x="511" y="198"/>
                    <a:pt x="643" y="198"/>
                  </a:cubicBezTo>
                  <a:close/>
                  <a:moveTo>
                    <a:pt x="643" y="0"/>
                  </a:moveTo>
                  <a:cubicBezTo>
                    <a:pt x="445" y="0"/>
                    <a:pt x="281" y="83"/>
                    <a:pt x="165" y="247"/>
                  </a:cubicBezTo>
                  <a:cubicBezTo>
                    <a:pt x="66" y="412"/>
                    <a:pt x="0" y="643"/>
                    <a:pt x="0" y="956"/>
                  </a:cubicBezTo>
                  <a:cubicBezTo>
                    <a:pt x="0" y="1269"/>
                    <a:pt x="66" y="1517"/>
                    <a:pt x="165" y="1681"/>
                  </a:cubicBezTo>
                  <a:cubicBezTo>
                    <a:pt x="281" y="1846"/>
                    <a:pt x="445" y="1929"/>
                    <a:pt x="643" y="1929"/>
                  </a:cubicBezTo>
                  <a:cubicBezTo>
                    <a:pt x="858" y="1929"/>
                    <a:pt x="1006" y="1846"/>
                    <a:pt x="1121" y="1681"/>
                  </a:cubicBezTo>
                  <a:cubicBezTo>
                    <a:pt x="1237" y="1517"/>
                    <a:pt x="1286" y="1269"/>
                    <a:pt x="1286" y="956"/>
                  </a:cubicBezTo>
                  <a:cubicBezTo>
                    <a:pt x="1286" y="643"/>
                    <a:pt x="1237"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0;p48">
              <a:extLst>
                <a:ext uri="{FF2B5EF4-FFF2-40B4-BE49-F238E27FC236}">
                  <a16:creationId xmlns:a16="http://schemas.microsoft.com/office/drawing/2014/main" id="{789D1F19-DECD-4576-A1BA-119353ACCD83}"/>
                </a:ext>
              </a:extLst>
            </p:cNvPr>
            <p:cNvSpPr/>
            <p:nvPr/>
          </p:nvSpPr>
          <p:spPr>
            <a:xfrm>
              <a:off x="2004900" y="1284375"/>
              <a:ext cx="32150" cy="48225"/>
            </a:xfrm>
            <a:custGeom>
              <a:avLst/>
              <a:gdLst/>
              <a:ahLst/>
              <a:cxnLst/>
              <a:rect l="l" t="t" r="r" b="b"/>
              <a:pathLst>
                <a:path w="1286" h="1929" extrusionOk="0">
                  <a:moveTo>
                    <a:pt x="659" y="857"/>
                  </a:moveTo>
                  <a:cubicBezTo>
                    <a:pt x="775" y="857"/>
                    <a:pt x="857" y="907"/>
                    <a:pt x="923" y="973"/>
                  </a:cubicBezTo>
                  <a:cubicBezTo>
                    <a:pt x="989" y="1055"/>
                    <a:pt x="1022" y="1154"/>
                    <a:pt x="1022" y="1286"/>
                  </a:cubicBezTo>
                  <a:cubicBezTo>
                    <a:pt x="1022" y="1418"/>
                    <a:pt x="989" y="1533"/>
                    <a:pt x="923" y="1615"/>
                  </a:cubicBezTo>
                  <a:cubicBezTo>
                    <a:pt x="857" y="1681"/>
                    <a:pt x="775" y="1731"/>
                    <a:pt x="659" y="1731"/>
                  </a:cubicBezTo>
                  <a:cubicBezTo>
                    <a:pt x="544" y="1731"/>
                    <a:pt x="462" y="1681"/>
                    <a:pt x="396" y="1615"/>
                  </a:cubicBezTo>
                  <a:cubicBezTo>
                    <a:pt x="330" y="1533"/>
                    <a:pt x="297" y="1418"/>
                    <a:pt x="297" y="1286"/>
                  </a:cubicBezTo>
                  <a:cubicBezTo>
                    <a:pt x="297" y="1154"/>
                    <a:pt x="330" y="1055"/>
                    <a:pt x="396" y="973"/>
                  </a:cubicBezTo>
                  <a:cubicBezTo>
                    <a:pt x="462" y="907"/>
                    <a:pt x="544" y="857"/>
                    <a:pt x="659" y="857"/>
                  </a:cubicBezTo>
                  <a:close/>
                  <a:moveTo>
                    <a:pt x="775" y="0"/>
                  </a:moveTo>
                  <a:cubicBezTo>
                    <a:pt x="528" y="0"/>
                    <a:pt x="346" y="83"/>
                    <a:pt x="214" y="264"/>
                  </a:cubicBezTo>
                  <a:cubicBezTo>
                    <a:pt x="66" y="429"/>
                    <a:pt x="0" y="676"/>
                    <a:pt x="0" y="956"/>
                  </a:cubicBezTo>
                  <a:cubicBezTo>
                    <a:pt x="0" y="1269"/>
                    <a:pt x="50" y="1517"/>
                    <a:pt x="165" y="1681"/>
                  </a:cubicBezTo>
                  <a:cubicBezTo>
                    <a:pt x="280" y="1846"/>
                    <a:pt x="445" y="1929"/>
                    <a:pt x="659" y="1929"/>
                  </a:cubicBezTo>
                  <a:cubicBezTo>
                    <a:pt x="841" y="1929"/>
                    <a:pt x="1005" y="1863"/>
                    <a:pt x="1104" y="1747"/>
                  </a:cubicBezTo>
                  <a:cubicBezTo>
                    <a:pt x="1220" y="1632"/>
                    <a:pt x="1286" y="1484"/>
                    <a:pt x="1286" y="1286"/>
                  </a:cubicBezTo>
                  <a:cubicBezTo>
                    <a:pt x="1286" y="1104"/>
                    <a:pt x="1220" y="940"/>
                    <a:pt x="1121" y="824"/>
                  </a:cubicBezTo>
                  <a:cubicBezTo>
                    <a:pt x="1005" y="725"/>
                    <a:pt x="857" y="659"/>
                    <a:pt x="676" y="659"/>
                  </a:cubicBezTo>
                  <a:cubicBezTo>
                    <a:pt x="593" y="659"/>
                    <a:pt x="511" y="676"/>
                    <a:pt x="429" y="725"/>
                  </a:cubicBezTo>
                  <a:cubicBezTo>
                    <a:pt x="363" y="758"/>
                    <a:pt x="297" y="808"/>
                    <a:pt x="247" y="890"/>
                  </a:cubicBezTo>
                  <a:cubicBezTo>
                    <a:pt x="264" y="659"/>
                    <a:pt x="313" y="495"/>
                    <a:pt x="396" y="379"/>
                  </a:cubicBezTo>
                  <a:cubicBezTo>
                    <a:pt x="495" y="264"/>
                    <a:pt x="610" y="214"/>
                    <a:pt x="775" y="214"/>
                  </a:cubicBezTo>
                  <a:cubicBezTo>
                    <a:pt x="841" y="214"/>
                    <a:pt x="907" y="214"/>
                    <a:pt x="973" y="231"/>
                  </a:cubicBezTo>
                  <a:cubicBezTo>
                    <a:pt x="1038" y="247"/>
                    <a:pt x="1088" y="280"/>
                    <a:pt x="1154" y="297"/>
                  </a:cubicBezTo>
                  <a:lnTo>
                    <a:pt x="1154" y="83"/>
                  </a:lnTo>
                  <a:cubicBezTo>
                    <a:pt x="1088" y="50"/>
                    <a:pt x="1022" y="33"/>
                    <a:pt x="956" y="17"/>
                  </a:cubicBezTo>
                  <a:cubicBezTo>
                    <a:pt x="890" y="0"/>
                    <a:pt x="824" y="0"/>
                    <a:pt x="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91;p48">
              <a:extLst>
                <a:ext uri="{FF2B5EF4-FFF2-40B4-BE49-F238E27FC236}">
                  <a16:creationId xmlns:a16="http://schemas.microsoft.com/office/drawing/2014/main" id="{4D348764-32ED-4E39-BE8C-E10FF40E88FA}"/>
                </a:ext>
              </a:extLst>
            </p:cNvPr>
            <p:cNvSpPr/>
            <p:nvPr/>
          </p:nvSpPr>
          <p:spPr>
            <a:xfrm>
              <a:off x="2303600" y="1284375"/>
              <a:ext cx="31750" cy="48225"/>
            </a:xfrm>
            <a:custGeom>
              <a:avLst/>
              <a:gdLst/>
              <a:ahLst/>
              <a:cxnLst/>
              <a:rect l="l" t="t" r="r" b="b"/>
              <a:pathLst>
                <a:path w="1270" h="1929" extrusionOk="0">
                  <a:moveTo>
                    <a:pt x="627" y="198"/>
                  </a:moveTo>
                  <a:cubicBezTo>
                    <a:pt x="759" y="198"/>
                    <a:pt x="858" y="264"/>
                    <a:pt x="924" y="396"/>
                  </a:cubicBezTo>
                  <a:cubicBezTo>
                    <a:pt x="990" y="511"/>
                    <a:pt x="1023" y="709"/>
                    <a:pt x="1023" y="956"/>
                  </a:cubicBezTo>
                  <a:cubicBezTo>
                    <a:pt x="1023" y="1220"/>
                    <a:pt x="990"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5" y="83"/>
                    <a:pt x="149" y="247"/>
                  </a:cubicBezTo>
                  <a:cubicBezTo>
                    <a:pt x="50" y="412"/>
                    <a:pt x="1" y="643"/>
                    <a:pt x="1" y="956"/>
                  </a:cubicBezTo>
                  <a:cubicBezTo>
                    <a:pt x="1" y="1269"/>
                    <a:pt x="50" y="1517"/>
                    <a:pt x="149" y="1681"/>
                  </a:cubicBezTo>
                  <a:cubicBezTo>
                    <a:pt x="265" y="1846"/>
                    <a:pt x="429" y="1929"/>
                    <a:pt x="627" y="1929"/>
                  </a:cubicBezTo>
                  <a:cubicBezTo>
                    <a:pt x="841" y="1929"/>
                    <a:pt x="1006" y="1846"/>
                    <a:pt x="1105" y="1681"/>
                  </a:cubicBezTo>
                  <a:cubicBezTo>
                    <a:pt x="1221" y="1517"/>
                    <a:pt x="1270" y="1269"/>
                    <a:pt x="1270" y="956"/>
                  </a:cubicBezTo>
                  <a:cubicBezTo>
                    <a:pt x="1270" y="643"/>
                    <a:pt x="1221"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92;p48">
              <a:extLst>
                <a:ext uri="{FF2B5EF4-FFF2-40B4-BE49-F238E27FC236}">
                  <a16:creationId xmlns:a16="http://schemas.microsoft.com/office/drawing/2014/main" id="{3F8FFF7F-E500-4B31-9A05-EC35C823AE3A}"/>
                </a:ext>
              </a:extLst>
            </p:cNvPr>
            <p:cNvSpPr/>
            <p:nvPr/>
          </p:nvSpPr>
          <p:spPr>
            <a:xfrm>
              <a:off x="2344825" y="1285200"/>
              <a:ext cx="29675" cy="46175"/>
            </a:xfrm>
            <a:custGeom>
              <a:avLst/>
              <a:gdLst/>
              <a:ahLst/>
              <a:cxnLst/>
              <a:rect l="l" t="t" r="r" b="b"/>
              <a:pathLst>
                <a:path w="1187" h="1847" extrusionOk="0">
                  <a:moveTo>
                    <a:pt x="0" y="0"/>
                  </a:moveTo>
                  <a:lnTo>
                    <a:pt x="0" y="214"/>
                  </a:lnTo>
                  <a:lnTo>
                    <a:pt x="890" y="214"/>
                  </a:lnTo>
                  <a:lnTo>
                    <a:pt x="264" y="1846"/>
                  </a:lnTo>
                  <a:lnTo>
                    <a:pt x="511" y="1846"/>
                  </a:lnTo>
                  <a:lnTo>
                    <a:pt x="1187" y="116"/>
                  </a:lnTo>
                  <a:lnTo>
                    <a:pt x="11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5515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D6AA-2B12-4B55-A560-21334BA09E11}"/>
              </a:ext>
            </a:extLst>
          </p:cNvPr>
          <p:cNvSpPr>
            <a:spLocks noGrp="1"/>
          </p:cNvSpPr>
          <p:nvPr>
            <p:ph type="ctrTitle"/>
          </p:nvPr>
        </p:nvSpPr>
        <p:spPr>
          <a:xfrm>
            <a:off x="442718" y="88053"/>
            <a:ext cx="4305388" cy="989475"/>
          </a:xfrm>
        </p:spPr>
        <p:txBody>
          <a:bodyPr/>
          <a:lstStyle/>
          <a:p>
            <a:r>
              <a:rPr lang="en-US" dirty="0"/>
              <a:t>We wanted to check some interesting trends, such as:</a:t>
            </a:r>
            <a:endParaRPr lang="he-IL" dirty="0"/>
          </a:p>
        </p:txBody>
      </p:sp>
      <p:pic>
        <p:nvPicPr>
          <p:cNvPr id="3" name="Picture 2">
            <a:extLst>
              <a:ext uri="{FF2B5EF4-FFF2-40B4-BE49-F238E27FC236}">
                <a16:creationId xmlns:a16="http://schemas.microsoft.com/office/drawing/2014/main" id="{3323F868-89EC-4161-95B9-E6B63BA558D9}"/>
              </a:ext>
            </a:extLst>
          </p:cNvPr>
          <p:cNvPicPr>
            <a:picLocks noChangeAspect="1"/>
          </p:cNvPicPr>
          <p:nvPr/>
        </p:nvPicPr>
        <p:blipFill rotWithShape="1">
          <a:blip r:embed="rId2"/>
          <a:srcRect r="944" b="9723"/>
          <a:stretch/>
        </p:blipFill>
        <p:spPr>
          <a:xfrm>
            <a:off x="899687" y="1182551"/>
            <a:ext cx="7696838" cy="3653610"/>
          </a:xfrm>
          <a:prstGeom prst="rect">
            <a:avLst/>
          </a:prstGeom>
        </p:spPr>
      </p:pic>
    </p:spTree>
    <p:extLst>
      <p:ext uri="{BB962C8B-B14F-4D97-AF65-F5344CB8AC3E}">
        <p14:creationId xmlns:p14="http://schemas.microsoft.com/office/powerpoint/2010/main" val="74051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FFF811-AE68-4909-B82F-F56205E939DB}"/>
              </a:ext>
            </a:extLst>
          </p:cNvPr>
          <p:cNvPicPr>
            <a:picLocks noChangeAspect="1"/>
          </p:cNvPicPr>
          <p:nvPr/>
        </p:nvPicPr>
        <p:blipFill>
          <a:blip r:embed="rId2"/>
          <a:stretch>
            <a:fillRect/>
          </a:stretch>
        </p:blipFill>
        <p:spPr>
          <a:xfrm>
            <a:off x="704209" y="688267"/>
            <a:ext cx="7735582" cy="4039519"/>
          </a:xfrm>
          <a:prstGeom prst="rect">
            <a:avLst/>
          </a:prstGeom>
        </p:spPr>
      </p:pic>
    </p:spTree>
    <p:extLst>
      <p:ext uri="{BB962C8B-B14F-4D97-AF65-F5344CB8AC3E}">
        <p14:creationId xmlns:p14="http://schemas.microsoft.com/office/powerpoint/2010/main" val="32240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F0FE-9DDE-48D6-B1D5-8A0A3F150ABD}"/>
              </a:ext>
            </a:extLst>
          </p:cNvPr>
          <p:cNvSpPr>
            <a:spLocks noGrp="1"/>
          </p:cNvSpPr>
          <p:nvPr>
            <p:ph type="ctrTitle"/>
          </p:nvPr>
        </p:nvSpPr>
        <p:spPr>
          <a:xfrm>
            <a:off x="1794961" y="1787968"/>
            <a:ext cx="5554077" cy="837300"/>
          </a:xfrm>
        </p:spPr>
        <p:txBody>
          <a:bodyPr/>
          <a:lstStyle/>
          <a:p>
            <a:r>
              <a:rPr lang="en-US" sz="6000" dirty="0"/>
              <a:t>Before we start…</a:t>
            </a:r>
            <a:endParaRPr lang="he-IL" sz="6000" dirty="0"/>
          </a:p>
        </p:txBody>
      </p:sp>
      <p:sp>
        <p:nvSpPr>
          <p:cNvPr id="3" name="Subtitle 2">
            <a:extLst>
              <a:ext uri="{FF2B5EF4-FFF2-40B4-BE49-F238E27FC236}">
                <a16:creationId xmlns:a16="http://schemas.microsoft.com/office/drawing/2014/main" id="{C20ABC72-9615-4153-BBC0-60459FE68DBE}"/>
              </a:ext>
            </a:extLst>
          </p:cNvPr>
          <p:cNvSpPr>
            <a:spLocks noGrp="1"/>
          </p:cNvSpPr>
          <p:nvPr>
            <p:ph type="subTitle" idx="1"/>
          </p:nvPr>
        </p:nvSpPr>
        <p:spPr>
          <a:xfrm>
            <a:off x="1280256" y="2770740"/>
            <a:ext cx="6583486" cy="1048800"/>
          </a:xfrm>
        </p:spPr>
        <p:txBody>
          <a:bodyPr/>
          <a:lstStyle/>
          <a:p>
            <a:r>
              <a:rPr lang="en-US" sz="3200" dirty="0"/>
              <a:t>Let’s answer this question – </a:t>
            </a:r>
          </a:p>
          <a:p>
            <a:r>
              <a:rPr lang="en-US" sz="3200" dirty="0"/>
              <a:t>Who wants to be a millionaire?</a:t>
            </a:r>
            <a:endParaRPr lang="he-IL" sz="3200" dirty="0"/>
          </a:p>
        </p:txBody>
      </p:sp>
    </p:spTree>
    <p:extLst>
      <p:ext uri="{BB962C8B-B14F-4D97-AF65-F5344CB8AC3E}">
        <p14:creationId xmlns:p14="http://schemas.microsoft.com/office/powerpoint/2010/main" val="963769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791182-ED1A-48F9-A77F-463A5A75A84D}"/>
              </a:ext>
            </a:extLst>
          </p:cNvPr>
          <p:cNvPicPr>
            <a:picLocks noChangeAspect="1"/>
          </p:cNvPicPr>
          <p:nvPr/>
        </p:nvPicPr>
        <p:blipFill>
          <a:blip r:embed="rId2"/>
          <a:stretch>
            <a:fillRect/>
          </a:stretch>
        </p:blipFill>
        <p:spPr>
          <a:xfrm>
            <a:off x="666451" y="746817"/>
            <a:ext cx="7811098" cy="3913237"/>
          </a:xfrm>
          <a:prstGeom prst="rect">
            <a:avLst/>
          </a:prstGeom>
        </p:spPr>
      </p:pic>
    </p:spTree>
    <p:extLst>
      <p:ext uri="{BB962C8B-B14F-4D97-AF65-F5344CB8AC3E}">
        <p14:creationId xmlns:p14="http://schemas.microsoft.com/office/powerpoint/2010/main" val="165450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3E7898-08AC-46F1-9782-441E848C4F70}"/>
              </a:ext>
            </a:extLst>
          </p:cNvPr>
          <p:cNvPicPr>
            <a:picLocks noChangeAspect="1"/>
          </p:cNvPicPr>
          <p:nvPr/>
        </p:nvPicPr>
        <p:blipFill>
          <a:blip r:embed="rId2"/>
          <a:stretch>
            <a:fillRect/>
          </a:stretch>
        </p:blipFill>
        <p:spPr>
          <a:xfrm>
            <a:off x="683033" y="800763"/>
            <a:ext cx="7777933" cy="3869345"/>
          </a:xfrm>
          <a:prstGeom prst="rect">
            <a:avLst/>
          </a:prstGeom>
        </p:spPr>
      </p:pic>
    </p:spTree>
    <p:extLst>
      <p:ext uri="{BB962C8B-B14F-4D97-AF65-F5344CB8AC3E}">
        <p14:creationId xmlns:p14="http://schemas.microsoft.com/office/powerpoint/2010/main" val="70953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6AE3B7-351E-4278-890C-F99A11C749DF}"/>
              </a:ext>
            </a:extLst>
          </p:cNvPr>
          <p:cNvPicPr>
            <a:picLocks noChangeAspect="1"/>
          </p:cNvPicPr>
          <p:nvPr/>
        </p:nvPicPr>
        <p:blipFill>
          <a:blip r:embed="rId2"/>
          <a:stretch>
            <a:fillRect/>
          </a:stretch>
        </p:blipFill>
        <p:spPr>
          <a:xfrm>
            <a:off x="721138" y="697837"/>
            <a:ext cx="7701723" cy="4028001"/>
          </a:xfrm>
          <a:prstGeom prst="rect">
            <a:avLst/>
          </a:prstGeom>
        </p:spPr>
      </p:pic>
    </p:spTree>
    <p:extLst>
      <p:ext uri="{BB962C8B-B14F-4D97-AF65-F5344CB8AC3E}">
        <p14:creationId xmlns:p14="http://schemas.microsoft.com/office/powerpoint/2010/main" val="1992865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4746-E630-48D4-B3BB-B1BAFA35CD12}"/>
              </a:ext>
            </a:extLst>
          </p:cNvPr>
          <p:cNvSpPr>
            <a:spLocks noGrp="1"/>
          </p:cNvSpPr>
          <p:nvPr>
            <p:ph type="ctrTitle"/>
          </p:nvPr>
        </p:nvSpPr>
        <p:spPr>
          <a:xfrm>
            <a:off x="56640" y="121921"/>
            <a:ext cx="5761654" cy="995679"/>
          </a:xfrm>
        </p:spPr>
        <p:txBody>
          <a:bodyPr/>
          <a:lstStyle/>
          <a:p>
            <a:pPr algn="ctr"/>
            <a:r>
              <a:rPr lang="en-US" sz="2000" dirty="0"/>
              <a:t>We also wanted to visualize common words across the text we gathered, *after* clearing out stop-words such as “the”, “as”, “a”, etc.</a:t>
            </a:r>
            <a:endParaRPr lang="he-IL" sz="2000" dirty="0"/>
          </a:p>
        </p:txBody>
      </p:sp>
      <p:pic>
        <p:nvPicPr>
          <p:cNvPr id="4" name="Picture 3">
            <a:extLst>
              <a:ext uri="{FF2B5EF4-FFF2-40B4-BE49-F238E27FC236}">
                <a16:creationId xmlns:a16="http://schemas.microsoft.com/office/drawing/2014/main" id="{92CFDBB1-878D-4B05-BDEE-0FDBAF5FB14F}"/>
              </a:ext>
            </a:extLst>
          </p:cNvPr>
          <p:cNvPicPr>
            <a:picLocks noChangeAspect="1"/>
          </p:cNvPicPr>
          <p:nvPr/>
        </p:nvPicPr>
        <p:blipFill rotWithShape="1">
          <a:blip r:embed="rId2"/>
          <a:srcRect t="458" r="99"/>
          <a:stretch/>
        </p:blipFill>
        <p:spPr>
          <a:xfrm>
            <a:off x="1074916" y="1117600"/>
            <a:ext cx="6994167" cy="3488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1313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a:t>
            </a:r>
            <a:r>
              <a:rPr lang="en" dirty="0">
                <a:solidFill>
                  <a:schemeClr val="accent3"/>
                </a:solidFill>
              </a:rPr>
              <a:t>Learning</a:t>
            </a:r>
            <a:endParaRPr dirty="0">
              <a:solidFill>
                <a:schemeClr val="accent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28702" y="1690523"/>
            <a:ext cx="4661223" cy="8335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Machine Learning</a:t>
            </a:r>
            <a:endParaRPr dirty="0"/>
          </a:p>
        </p:txBody>
      </p:sp>
      <p:sp>
        <p:nvSpPr>
          <p:cNvPr id="688" name="Google Shape;688;p32"/>
          <p:cNvSpPr txBox="1">
            <a:spLocks noGrp="1"/>
          </p:cNvSpPr>
          <p:nvPr>
            <p:ph type="subTitle" idx="1"/>
          </p:nvPr>
        </p:nvSpPr>
        <p:spPr>
          <a:xfrm>
            <a:off x="1231462" y="2314633"/>
            <a:ext cx="4251402" cy="141747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t>Analyze our data, train our models, and evaluate it.</a:t>
            </a:r>
            <a:endParaRPr sz="2800" dirty="0"/>
          </a:p>
        </p:txBody>
      </p:sp>
      <p:sp>
        <p:nvSpPr>
          <p:cNvPr id="689" name="Google Shape;689;p32"/>
          <p:cNvSpPr/>
          <p:nvPr/>
        </p:nvSpPr>
        <p:spPr>
          <a:xfrm>
            <a:off x="5782875" y="1868575"/>
            <a:ext cx="1085100" cy="108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grpSp>
        <p:nvGrpSpPr>
          <p:cNvPr id="9" name="Google Shape;7637;p53">
            <a:extLst>
              <a:ext uri="{FF2B5EF4-FFF2-40B4-BE49-F238E27FC236}">
                <a16:creationId xmlns:a16="http://schemas.microsoft.com/office/drawing/2014/main" id="{1F18BE60-D36B-459C-8AEC-4080E0A00D43}"/>
              </a:ext>
            </a:extLst>
          </p:cNvPr>
          <p:cNvGrpSpPr/>
          <p:nvPr/>
        </p:nvGrpSpPr>
        <p:grpSpPr>
          <a:xfrm>
            <a:off x="1017969" y="271988"/>
            <a:ext cx="2241344" cy="1330656"/>
            <a:chOff x="3597785" y="3065882"/>
            <a:chExt cx="2241344" cy="1330656"/>
          </a:xfrm>
        </p:grpSpPr>
        <p:grpSp>
          <p:nvGrpSpPr>
            <p:cNvPr id="10" name="Google Shape;7638;p53">
              <a:extLst>
                <a:ext uri="{FF2B5EF4-FFF2-40B4-BE49-F238E27FC236}">
                  <a16:creationId xmlns:a16="http://schemas.microsoft.com/office/drawing/2014/main" id="{3732E207-41D6-4D80-A70F-63A351171E11}"/>
                </a:ext>
              </a:extLst>
            </p:cNvPr>
            <p:cNvGrpSpPr/>
            <p:nvPr/>
          </p:nvGrpSpPr>
          <p:grpSpPr>
            <a:xfrm>
              <a:off x="5296908" y="3937355"/>
              <a:ext cx="143198" cy="32380"/>
              <a:chOff x="5296908" y="3937355"/>
              <a:chExt cx="143198" cy="32380"/>
            </a:xfrm>
          </p:grpSpPr>
          <p:sp>
            <p:nvSpPr>
              <p:cNvPr id="821" name="Google Shape;7639;p53">
                <a:extLst>
                  <a:ext uri="{FF2B5EF4-FFF2-40B4-BE49-F238E27FC236}">
                    <a16:creationId xmlns:a16="http://schemas.microsoft.com/office/drawing/2014/main" id="{D0303ED3-CB64-438D-BA6D-F6F360676523}"/>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7640;p53">
                <a:extLst>
                  <a:ext uri="{FF2B5EF4-FFF2-40B4-BE49-F238E27FC236}">
                    <a16:creationId xmlns:a16="http://schemas.microsoft.com/office/drawing/2014/main" id="{46CC9860-0C54-4959-965A-3008D9FFA75C}"/>
                  </a:ext>
                </a:extLst>
              </p:cNvPr>
              <p:cNvGrpSpPr/>
              <p:nvPr/>
            </p:nvGrpSpPr>
            <p:grpSpPr>
              <a:xfrm>
                <a:off x="5402331" y="3937355"/>
                <a:ext cx="37776" cy="32380"/>
                <a:chOff x="5402331" y="3937355"/>
                <a:chExt cx="37776" cy="32380"/>
              </a:xfrm>
            </p:grpSpPr>
            <p:sp>
              <p:nvSpPr>
                <p:cNvPr id="826" name="Google Shape;7641;p53">
                  <a:extLst>
                    <a:ext uri="{FF2B5EF4-FFF2-40B4-BE49-F238E27FC236}">
                      <a16:creationId xmlns:a16="http://schemas.microsoft.com/office/drawing/2014/main" id="{9409B257-D604-4E03-BB61-3C933028740C}"/>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7642;p53">
                  <a:extLst>
                    <a:ext uri="{FF2B5EF4-FFF2-40B4-BE49-F238E27FC236}">
                      <a16:creationId xmlns:a16="http://schemas.microsoft.com/office/drawing/2014/main" id="{0D47E489-E29D-4C42-BC72-8F90CC4E6D6D}"/>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7643;p53">
                <a:extLst>
                  <a:ext uri="{FF2B5EF4-FFF2-40B4-BE49-F238E27FC236}">
                    <a16:creationId xmlns:a16="http://schemas.microsoft.com/office/drawing/2014/main" id="{7FBB708D-288F-4D77-BB07-C4D0AD15D5B4}"/>
                  </a:ext>
                </a:extLst>
              </p:cNvPr>
              <p:cNvGrpSpPr/>
              <p:nvPr/>
            </p:nvGrpSpPr>
            <p:grpSpPr>
              <a:xfrm>
                <a:off x="5296908" y="3937355"/>
                <a:ext cx="37783" cy="32380"/>
                <a:chOff x="5296908" y="3937355"/>
                <a:chExt cx="37783" cy="32380"/>
              </a:xfrm>
            </p:grpSpPr>
            <p:sp>
              <p:nvSpPr>
                <p:cNvPr id="824" name="Google Shape;7644;p53">
                  <a:extLst>
                    <a:ext uri="{FF2B5EF4-FFF2-40B4-BE49-F238E27FC236}">
                      <a16:creationId xmlns:a16="http://schemas.microsoft.com/office/drawing/2014/main" id="{D3DD3D44-A7F7-410A-8283-A1F059F8D5CF}"/>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7645;p53">
                  <a:extLst>
                    <a:ext uri="{FF2B5EF4-FFF2-40B4-BE49-F238E27FC236}">
                      <a16:creationId xmlns:a16="http://schemas.microsoft.com/office/drawing/2014/main" id="{764004F5-FD76-4447-B6B4-E7BF013BD73C}"/>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7646;p53">
              <a:extLst>
                <a:ext uri="{FF2B5EF4-FFF2-40B4-BE49-F238E27FC236}">
                  <a16:creationId xmlns:a16="http://schemas.microsoft.com/office/drawing/2014/main" id="{5B7AF131-0223-4421-81DE-23B85E587F24}"/>
                </a:ext>
              </a:extLst>
            </p:cNvPr>
            <p:cNvGrpSpPr/>
            <p:nvPr/>
          </p:nvGrpSpPr>
          <p:grpSpPr>
            <a:xfrm>
              <a:off x="4724163" y="3119631"/>
              <a:ext cx="120838" cy="84218"/>
              <a:chOff x="4724163" y="3119631"/>
              <a:chExt cx="120838" cy="84218"/>
            </a:xfrm>
          </p:grpSpPr>
          <p:grpSp>
            <p:nvGrpSpPr>
              <p:cNvPr id="806" name="Google Shape;7647;p53">
                <a:extLst>
                  <a:ext uri="{FF2B5EF4-FFF2-40B4-BE49-F238E27FC236}">
                    <a16:creationId xmlns:a16="http://schemas.microsoft.com/office/drawing/2014/main" id="{E003B9C5-8E3B-469E-B05E-CC8DA1FB4846}"/>
                  </a:ext>
                </a:extLst>
              </p:cNvPr>
              <p:cNvGrpSpPr/>
              <p:nvPr/>
            </p:nvGrpSpPr>
            <p:grpSpPr>
              <a:xfrm>
                <a:off x="4746712" y="3132773"/>
                <a:ext cx="86869" cy="56424"/>
                <a:chOff x="4746712" y="3132773"/>
                <a:chExt cx="86869" cy="56424"/>
              </a:xfrm>
            </p:grpSpPr>
            <p:sp>
              <p:nvSpPr>
                <p:cNvPr id="819" name="Google Shape;7648;p53">
                  <a:extLst>
                    <a:ext uri="{FF2B5EF4-FFF2-40B4-BE49-F238E27FC236}">
                      <a16:creationId xmlns:a16="http://schemas.microsoft.com/office/drawing/2014/main" id="{44B05300-56A3-4AA6-AD6F-034D07CA2D37}"/>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7649;p53">
                  <a:extLst>
                    <a:ext uri="{FF2B5EF4-FFF2-40B4-BE49-F238E27FC236}">
                      <a16:creationId xmlns:a16="http://schemas.microsoft.com/office/drawing/2014/main" id="{7C2258C2-3D6A-4196-B159-1BFB79B9D86A}"/>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7650;p53">
                <a:extLst>
                  <a:ext uri="{FF2B5EF4-FFF2-40B4-BE49-F238E27FC236}">
                    <a16:creationId xmlns:a16="http://schemas.microsoft.com/office/drawing/2014/main" id="{30631C25-EE24-436E-AD4A-A6184899BD8C}"/>
                  </a:ext>
                </a:extLst>
              </p:cNvPr>
              <p:cNvGrpSpPr/>
              <p:nvPr/>
            </p:nvGrpSpPr>
            <p:grpSpPr>
              <a:xfrm>
                <a:off x="4773634" y="3143336"/>
                <a:ext cx="37776" cy="32451"/>
                <a:chOff x="4773634" y="3143336"/>
                <a:chExt cx="37776" cy="32451"/>
              </a:xfrm>
            </p:grpSpPr>
            <p:sp>
              <p:nvSpPr>
                <p:cNvPr id="817" name="Google Shape;7651;p53">
                  <a:extLst>
                    <a:ext uri="{FF2B5EF4-FFF2-40B4-BE49-F238E27FC236}">
                      <a16:creationId xmlns:a16="http://schemas.microsoft.com/office/drawing/2014/main" id="{29755AB1-67E3-4E38-B8F2-BA8F99B66E01}"/>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7652;p53">
                  <a:extLst>
                    <a:ext uri="{FF2B5EF4-FFF2-40B4-BE49-F238E27FC236}">
                      <a16:creationId xmlns:a16="http://schemas.microsoft.com/office/drawing/2014/main" id="{EAC069D6-CDF2-4C1C-ABCD-EF50A3F8E660}"/>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7653;p53">
                <a:extLst>
                  <a:ext uri="{FF2B5EF4-FFF2-40B4-BE49-F238E27FC236}">
                    <a16:creationId xmlns:a16="http://schemas.microsoft.com/office/drawing/2014/main" id="{52D070F6-E72E-403D-AFA3-C085CFE86AD8}"/>
                  </a:ext>
                </a:extLst>
              </p:cNvPr>
              <p:cNvGrpSpPr/>
              <p:nvPr/>
            </p:nvGrpSpPr>
            <p:grpSpPr>
              <a:xfrm>
                <a:off x="4724163" y="3131248"/>
                <a:ext cx="37776" cy="32459"/>
                <a:chOff x="4724163" y="3131248"/>
                <a:chExt cx="37776" cy="32459"/>
              </a:xfrm>
            </p:grpSpPr>
            <p:sp>
              <p:nvSpPr>
                <p:cNvPr id="815" name="Google Shape;7654;p53">
                  <a:extLst>
                    <a:ext uri="{FF2B5EF4-FFF2-40B4-BE49-F238E27FC236}">
                      <a16:creationId xmlns:a16="http://schemas.microsoft.com/office/drawing/2014/main" id="{CBCBCF39-915D-45B9-A34A-1B047498AEA7}"/>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7655;p53">
                  <a:extLst>
                    <a:ext uri="{FF2B5EF4-FFF2-40B4-BE49-F238E27FC236}">
                      <a16:creationId xmlns:a16="http://schemas.microsoft.com/office/drawing/2014/main" id="{A6C5093D-1557-4013-96A0-06A0267E24F7}"/>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7656;p53">
                <a:extLst>
                  <a:ext uri="{FF2B5EF4-FFF2-40B4-BE49-F238E27FC236}">
                    <a16:creationId xmlns:a16="http://schemas.microsoft.com/office/drawing/2014/main" id="{D6BEA3E3-85B0-4C5D-9C43-F0271BCE7D11}"/>
                  </a:ext>
                </a:extLst>
              </p:cNvPr>
              <p:cNvGrpSpPr/>
              <p:nvPr/>
            </p:nvGrpSpPr>
            <p:grpSpPr>
              <a:xfrm>
                <a:off x="4755081" y="3176054"/>
                <a:ext cx="32357" cy="27795"/>
                <a:chOff x="4755081" y="3176054"/>
                <a:chExt cx="32357" cy="27795"/>
              </a:xfrm>
            </p:grpSpPr>
            <p:sp>
              <p:nvSpPr>
                <p:cNvPr id="813" name="Google Shape;7657;p53">
                  <a:extLst>
                    <a:ext uri="{FF2B5EF4-FFF2-40B4-BE49-F238E27FC236}">
                      <a16:creationId xmlns:a16="http://schemas.microsoft.com/office/drawing/2014/main" id="{2C15E33C-30CC-4440-8373-AFDB87CECD89}"/>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7658;p53">
                  <a:extLst>
                    <a:ext uri="{FF2B5EF4-FFF2-40B4-BE49-F238E27FC236}">
                      <a16:creationId xmlns:a16="http://schemas.microsoft.com/office/drawing/2014/main" id="{0F1C0227-DCD3-478B-9F8B-BEED1F081356}"/>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7659;p53">
                <a:extLst>
                  <a:ext uri="{FF2B5EF4-FFF2-40B4-BE49-F238E27FC236}">
                    <a16:creationId xmlns:a16="http://schemas.microsoft.com/office/drawing/2014/main" id="{FC6830AF-22F2-4815-9973-8710753A1451}"/>
                  </a:ext>
                </a:extLst>
              </p:cNvPr>
              <p:cNvGrpSpPr/>
              <p:nvPr/>
            </p:nvGrpSpPr>
            <p:grpSpPr>
              <a:xfrm>
                <a:off x="4812550" y="3119631"/>
                <a:ext cx="32451" cy="27803"/>
                <a:chOff x="4812550" y="3119631"/>
                <a:chExt cx="32451" cy="27803"/>
              </a:xfrm>
            </p:grpSpPr>
            <p:sp>
              <p:nvSpPr>
                <p:cNvPr id="811" name="Google Shape;7660;p53">
                  <a:extLst>
                    <a:ext uri="{FF2B5EF4-FFF2-40B4-BE49-F238E27FC236}">
                      <a16:creationId xmlns:a16="http://schemas.microsoft.com/office/drawing/2014/main" id="{E1AF7B23-D2C1-4C0D-A436-D78001EF2FD4}"/>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7661;p53">
                  <a:extLst>
                    <a:ext uri="{FF2B5EF4-FFF2-40B4-BE49-F238E27FC236}">
                      <a16:creationId xmlns:a16="http://schemas.microsoft.com/office/drawing/2014/main" id="{9802673B-32CC-4B00-B8A3-EB33DCA6803B}"/>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7662;p53">
              <a:extLst>
                <a:ext uri="{FF2B5EF4-FFF2-40B4-BE49-F238E27FC236}">
                  <a16:creationId xmlns:a16="http://schemas.microsoft.com/office/drawing/2014/main" id="{6B0E48DC-B96C-4543-8E38-403842F7E768}"/>
                </a:ext>
              </a:extLst>
            </p:cNvPr>
            <p:cNvGrpSpPr/>
            <p:nvPr/>
          </p:nvGrpSpPr>
          <p:grpSpPr>
            <a:xfrm>
              <a:off x="5382826" y="4027197"/>
              <a:ext cx="268967" cy="250422"/>
              <a:chOff x="5382826" y="4027197"/>
              <a:chExt cx="268967" cy="250422"/>
            </a:xfrm>
          </p:grpSpPr>
          <p:grpSp>
            <p:nvGrpSpPr>
              <p:cNvPr id="778" name="Google Shape;7663;p53">
                <a:extLst>
                  <a:ext uri="{FF2B5EF4-FFF2-40B4-BE49-F238E27FC236}">
                    <a16:creationId xmlns:a16="http://schemas.microsoft.com/office/drawing/2014/main" id="{5185BBC0-0A5F-4B48-9C60-2A574D23378D}"/>
                  </a:ext>
                </a:extLst>
              </p:cNvPr>
              <p:cNvGrpSpPr/>
              <p:nvPr/>
            </p:nvGrpSpPr>
            <p:grpSpPr>
              <a:xfrm>
                <a:off x="5405280" y="4042510"/>
                <a:ext cx="237570" cy="218647"/>
                <a:chOff x="5405280" y="4042510"/>
                <a:chExt cx="237570" cy="218647"/>
              </a:xfrm>
            </p:grpSpPr>
            <p:sp>
              <p:nvSpPr>
                <p:cNvPr id="800" name="Google Shape;7664;p53">
                  <a:extLst>
                    <a:ext uri="{FF2B5EF4-FFF2-40B4-BE49-F238E27FC236}">
                      <a16:creationId xmlns:a16="http://schemas.microsoft.com/office/drawing/2014/main" id="{8BDFE10E-A04F-4A01-999E-53A00AB7BDA2}"/>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7665;p53">
                  <a:extLst>
                    <a:ext uri="{FF2B5EF4-FFF2-40B4-BE49-F238E27FC236}">
                      <a16:creationId xmlns:a16="http://schemas.microsoft.com/office/drawing/2014/main" id="{E5750112-A802-4A30-90FD-BFED8048D286}"/>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7666;p53">
                  <a:extLst>
                    <a:ext uri="{FF2B5EF4-FFF2-40B4-BE49-F238E27FC236}">
                      <a16:creationId xmlns:a16="http://schemas.microsoft.com/office/drawing/2014/main" id="{5B1277DB-8FCC-4709-9178-7D627FB0921C}"/>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7667;p53">
                  <a:extLst>
                    <a:ext uri="{FF2B5EF4-FFF2-40B4-BE49-F238E27FC236}">
                      <a16:creationId xmlns:a16="http://schemas.microsoft.com/office/drawing/2014/main" id="{6153B15B-F9FF-4739-8236-CC2804C2E8EE}"/>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7668;p53">
                  <a:extLst>
                    <a:ext uri="{FF2B5EF4-FFF2-40B4-BE49-F238E27FC236}">
                      <a16:creationId xmlns:a16="http://schemas.microsoft.com/office/drawing/2014/main" id="{FA5D0B48-1245-455C-B72B-A97BE44B1583}"/>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7669;p53">
                  <a:extLst>
                    <a:ext uri="{FF2B5EF4-FFF2-40B4-BE49-F238E27FC236}">
                      <a16:creationId xmlns:a16="http://schemas.microsoft.com/office/drawing/2014/main" id="{AD9C28DE-45A0-4C12-B07D-8C92FCDFC04F}"/>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670;p53">
                <a:extLst>
                  <a:ext uri="{FF2B5EF4-FFF2-40B4-BE49-F238E27FC236}">
                    <a16:creationId xmlns:a16="http://schemas.microsoft.com/office/drawing/2014/main" id="{003B1141-44BA-406D-B98B-A1E069F1436B}"/>
                  </a:ext>
                </a:extLst>
              </p:cNvPr>
              <p:cNvGrpSpPr/>
              <p:nvPr/>
            </p:nvGrpSpPr>
            <p:grpSpPr>
              <a:xfrm>
                <a:off x="5382826" y="4125549"/>
                <a:ext cx="37776" cy="32380"/>
                <a:chOff x="5382826" y="4125549"/>
                <a:chExt cx="37776" cy="32380"/>
              </a:xfrm>
            </p:grpSpPr>
            <p:sp>
              <p:nvSpPr>
                <p:cNvPr id="798" name="Google Shape;7671;p53">
                  <a:extLst>
                    <a:ext uri="{FF2B5EF4-FFF2-40B4-BE49-F238E27FC236}">
                      <a16:creationId xmlns:a16="http://schemas.microsoft.com/office/drawing/2014/main" id="{163A3160-1FCC-4669-A6B2-633F97970A9A}"/>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672;p53">
                  <a:extLst>
                    <a:ext uri="{FF2B5EF4-FFF2-40B4-BE49-F238E27FC236}">
                      <a16:creationId xmlns:a16="http://schemas.microsoft.com/office/drawing/2014/main" id="{729D044D-D7F1-4895-8CF4-707069E0D885}"/>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673;p53">
                <a:extLst>
                  <a:ext uri="{FF2B5EF4-FFF2-40B4-BE49-F238E27FC236}">
                    <a16:creationId xmlns:a16="http://schemas.microsoft.com/office/drawing/2014/main" id="{FA3B144C-28B1-4E33-9291-6547A7AD0892}"/>
                  </a:ext>
                </a:extLst>
              </p:cNvPr>
              <p:cNvGrpSpPr/>
              <p:nvPr/>
            </p:nvGrpSpPr>
            <p:grpSpPr>
              <a:xfrm>
                <a:off x="5475680" y="4195587"/>
                <a:ext cx="37783" cy="32364"/>
                <a:chOff x="5475680" y="4195587"/>
                <a:chExt cx="37783" cy="32364"/>
              </a:xfrm>
            </p:grpSpPr>
            <p:sp>
              <p:nvSpPr>
                <p:cNvPr id="796" name="Google Shape;7674;p53">
                  <a:extLst>
                    <a:ext uri="{FF2B5EF4-FFF2-40B4-BE49-F238E27FC236}">
                      <a16:creationId xmlns:a16="http://schemas.microsoft.com/office/drawing/2014/main" id="{E3659F00-A05D-4EF8-96AA-16FB3C6DF882}"/>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675;p53">
                  <a:extLst>
                    <a:ext uri="{FF2B5EF4-FFF2-40B4-BE49-F238E27FC236}">
                      <a16:creationId xmlns:a16="http://schemas.microsoft.com/office/drawing/2014/main" id="{14DB65BB-1705-46B0-9DD7-4C2A618F4C82}"/>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676;p53">
                <a:extLst>
                  <a:ext uri="{FF2B5EF4-FFF2-40B4-BE49-F238E27FC236}">
                    <a16:creationId xmlns:a16="http://schemas.microsoft.com/office/drawing/2014/main" id="{B8257C47-11C2-4209-9633-0F89DE0E5B66}"/>
                  </a:ext>
                </a:extLst>
              </p:cNvPr>
              <p:cNvGrpSpPr/>
              <p:nvPr/>
            </p:nvGrpSpPr>
            <p:grpSpPr>
              <a:xfrm>
                <a:off x="5532575" y="4027197"/>
                <a:ext cx="33308" cy="32262"/>
                <a:chOff x="5532575" y="4027197"/>
                <a:chExt cx="33308" cy="32262"/>
              </a:xfrm>
            </p:grpSpPr>
            <p:sp>
              <p:nvSpPr>
                <p:cNvPr id="794" name="Google Shape;7677;p53">
                  <a:extLst>
                    <a:ext uri="{FF2B5EF4-FFF2-40B4-BE49-F238E27FC236}">
                      <a16:creationId xmlns:a16="http://schemas.microsoft.com/office/drawing/2014/main" id="{B7D22C0B-2697-4345-8FA8-E21798662FE7}"/>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678;p53">
                  <a:extLst>
                    <a:ext uri="{FF2B5EF4-FFF2-40B4-BE49-F238E27FC236}">
                      <a16:creationId xmlns:a16="http://schemas.microsoft.com/office/drawing/2014/main" id="{1D73BDDD-1E2A-48B6-BE9D-D9B070898CDC}"/>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679;p53">
                <a:extLst>
                  <a:ext uri="{FF2B5EF4-FFF2-40B4-BE49-F238E27FC236}">
                    <a16:creationId xmlns:a16="http://schemas.microsoft.com/office/drawing/2014/main" id="{395A6A80-5E10-42EC-A5F1-150C48407575}"/>
                  </a:ext>
                </a:extLst>
              </p:cNvPr>
              <p:cNvGrpSpPr/>
              <p:nvPr/>
            </p:nvGrpSpPr>
            <p:grpSpPr>
              <a:xfrm>
                <a:off x="5590706" y="4245348"/>
                <a:ext cx="33497" cy="32270"/>
                <a:chOff x="5590706" y="4245348"/>
                <a:chExt cx="33497" cy="32270"/>
              </a:xfrm>
            </p:grpSpPr>
            <p:sp>
              <p:nvSpPr>
                <p:cNvPr id="792" name="Google Shape;7680;p53">
                  <a:extLst>
                    <a:ext uri="{FF2B5EF4-FFF2-40B4-BE49-F238E27FC236}">
                      <a16:creationId xmlns:a16="http://schemas.microsoft.com/office/drawing/2014/main" id="{19EC6592-AD73-441B-8F92-F0F705D36388}"/>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681;p53">
                  <a:extLst>
                    <a:ext uri="{FF2B5EF4-FFF2-40B4-BE49-F238E27FC236}">
                      <a16:creationId xmlns:a16="http://schemas.microsoft.com/office/drawing/2014/main" id="{43398AE8-EE52-43D5-8923-6223C67A2BBF}"/>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682;p53">
                <a:extLst>
                  <a:ext uri="{FF2B5EF4-FFF2-40B4-BE49-F238E27FC236}">
                    <a16:creationId xmlns:a16="http://schemas.microsoft.com/office/drawing/2014/main" id="{AAED7224-F9A9-4705-9C9C-4AF87E3E71E6}"/>
                  </a:ext>
                </a:extLst>
              </p:cNvPr>
              <p:cNvGrpSpPr/>
              <p:nvPr/>
            </p:nvGrpSpPr>
            <p:grpSpPr>
              <a:xfrm>
                <a:off x="5618681" y="4109677"/>
                <a:ext cx="33112" cy="32357"/>
                <a:chOff x="5618681" y="4109677"/>
                <a:chExt cx="33112" cy="32357"/>
              </a:xfrm>
            </p:grpSpPr>
            <p:sp>
              <p:nvSpPr>
                <p:cNvPr id="790" name="Google Shape;7683;p53">
                  <a:extLst>
                    <a:ext uri="{FF2B5EF4-FFF2-40B4-BE49-F238E27FC236}">
                      <a16:creationId xmlns:a16="http://schemas.microsoft.com/office/drawing/2014/main" id="{0593CF35-CCC9-4E26-81E3-A84CF18E1699}"/>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684;p53">
                  <a:extLst>
                    <a:ext uri="{FF2B5EF4-FFF2-40B4-BE49-F238E27FC236}">
                      <a16:creationId xmlns:a16="http://schemas.microsoft.com/office/drawing/2014/main" id="{541999D5-0C42-4BBA-A159-D3DBDE2289A8}"/>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685;p53">
                <a:extLst>
                  <a:ext uri="{FF2B5EF4-FFF2-40B4-BE49-F238E27FC236}">
                    <a16:creationId xmlns:a16="http://schemas.microsoft.com/office/drawing/2014/main" id="{716C5E76-7572-484C-9CBD-C0EB8507A8D1}"/>
                  </a:ext>
                </a:extLst>
              </p:cNvPr>
              <p:cNvGrpSpPr/>
              <p:nvPr/>
            </p:nvGrpSpPr>
            <p:grpSpPr>
              <a:xfrm>
                <a:off x="5479298" y="4128262"/>
                <a:ext cx="31405" cy="26906"/>
                <a:chOff x="5479298" y="4128262"/>
                <a:chExt cx="31405" cy="26906"/>
              </a:xfrm>
            </p:grpSpPr>
            <p:sp>
              <p:nvSpPr>
                <p:cNvPr id="788" name="Google Shape;7686;p53">
                  <a:extLst>
                    <a:ext uri="{FF2B5EF4-FFF2-40B4-BE49-F238E27FC236}">
                      <a16:creationId xmlns:a16="http://schemas.microsoft.com/office/drawing/2014/main" id="{6D08021B-05D4-4E58-93DD-7C32E71833FB}"/>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687;p53">
                  <a:extLst>
                    <a:ext uri="{FF2B5EF4-FFF2-40B4-BE49-F238E27FC236}">
                      <a16:creationId xmlns:a16="http://schemas.microsoft.com/office/drawing/2014/main" id="{512C0132-21DE-444E-8608-F9E8BBF02F5B}"/>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688;p53">
                <a:extLst>
                  <a:ext uri="{FF2B5EF4-FFF2-40B4-BE49-F238E27FC236}">
                    <a16:creationId xmlns:a16="http://schemas.microsoft.com/office/drawing/2014/main" id="{21D01ABA-CA25-4140-B820-0145C28D6A8D}"/>
                  </a:ext>
                </a:extLst>
              </p:cNvPr>
              <p:cNvGrpSpPr/>
              <p:nvPr/>
            </p:nvGrpSpPr>
            <p:grpSpPr>
              <a:xfrm>
                <a:off x="5582903" y="4180116"/>
                <a:ext cx="31499" cy="26898"/>
                <a:chOff x="5582903" y="4180116"/>
                <a:chExt cx="31499" cy="26898"/>
              </a:xfrm>
            </p:grpSpPr>
            <p:sp>
              <p:nvSpPr>
                <p:cNvPr id="786" name="Google Shape;7689;p53">
                  <a:extLst>
                    <a:ext uri="{FF2B5EF4-FFF2-40B4-BE49-F238E27FC236}">
                      <a16:creationId xmlns:a16="http://schemas.microsoft.com/office/drawing/2014/main" id="{4FDFE511-7665-4E05-88C9-AB24FFB425EE}"/>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690;p53">
                  <a:extLst>
                    <a:ext uri="{FF2B5EF4-FFF2-40B4-BE49-F238E27FC236}">
                      <a16:creationId xmlns:a16="http://schemas.microsoft.com/office/drawing/2014/main" id="{5F53BF0F-D834-4524-951D-5C0CE9157933}"/>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7691;p53">
              <a:extLst>
                <a:ext uri="{FF2B5EF4-FFF2-40B4-BE49-F238E27FC236}">
                  <a16:creationId xmlns:a16="http://schemas.microsoft.com/office/drawing/2014/main" id="{D4427290-9639-493A-846E-1142E2CA4B90}"/>
                </a:ext>
              </a:extLst>
            </p:cNvPr>
            <p:cNvGrpSpPr/>
            <p:nvPr/>
          </p:nvGrpSpPr>
          <p:grpSpPr>
            <a:xfrm>
              <a:off x="3977681" y="3230323"/>
              <a:ext cx="94584" cy="84085"/>
              <a:chOff x="3977681" y="3230323"/>
              <a:chExt cx="94584" cy="84085"/>
            </a:xfrm>
          </p:grpSpPr>
          <p:grpSp>
            <p:nvGrpSpPr>
              <p:cNvPr id="762" name="Google Shape;7692;p53">
                <a:extLst>
                  <a:ext uri="{FF2B5EF4-FFF2-40B4-BE49-F238E27FC236}">
                    <a16:creationId xmlns:a16="http://schemas.microsoft.com/office/drawing/2014/main" id="{8895196E-E7E2-40EC-B9F0-7242872E8D1A}"/>
                  </a:ext>
                </a:extLst>
              </p:cNvPr>
              <p:cNvGrpSpPr/>
              <p:nvPr/>
            </p:nvGrpSpPr>
            <p:grpSpPr>
              <a:xfrm>
                <a:off x="4000135" y="3243041"/>
                <a:ext cx="59570" cy="57186"/>
                <a:chOff x="4000135" y="3243041"/>
                <a:chExt cx="59570" cy="57186"/>
              </a:xfrm>
            </p:grpSpPr>
            <p:sp>
              <p:nvSpPr>
                <p:cNvPr id="775" name="Google Shape;7693;p53">
                  <a:extLst>
                    <a:ext uri="{FF2B5EF4-FFF2-40B4-BE49-F238E27FC236}">
                      <a16:creationId xmlns:a16="http://schemas.microsoft.com/office/drawing/2014/main" id="{33872989-B541-4160-8B09-61E6C2942856}"/>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694;p53">
                  <a:extLst>
                    <a:ext uri="{FF2B5EF4-FFF2-40B4-BE49-F238E27FC236}">
                      <a16:creationId xmlns:a16="http://schemas.microsoft.com/office/drawing/2014/main" id="{DD311F0D-F498-4684-97D5-1F001F83524B}"/>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695;p53">
                  <a:extLst>
                    <a:ext uri="{FF2B5EF4-FFF2-40B4-BE49-F238E27FC236}">
                      <a16:creationId xmlns:a16="http://schemas.microsoft.com/office/drawing/2014/main" id="{546A3BC3-53B6-4F40-8D19-0FE0591E75F8}"/>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96;p53">
                <a:extLst>
                  <a:ext uri="{FF2B5EF4-FFF2-40B4-BE49-F238E27FC236}">
                    <a16:creationId xmlns:a16="http://schemas.microsoft.com/office/drawing/2014/main" id="{6A61C66C-C1E0-4A61-8850-BEA2BACD4E42}"/>
                  </a:ext>
                </a:extLst>
              </p:cNvPr>
              <p:cNvGrpSpPr/>
              <p:nvPr/>
            </p:nvGrpSpPr>
            <p:grpSpPr>
              <a:xfrm>
                <a:off x="3977681" y="3245872"/>
                <a:ext cx="37783" cy="32380"/>
                <a:chOff x="3977681" y="3245872"/>
                <a:chExt cx="37783" cy="32380"/>
              </a:xfrm>
            </p:grpSpPr>
            <p:sp>
              <p:nvSpPr>
                <p:cNvPr id="773" name="Google Shape;7697;p53">
                  <a:extLst>
                    <a:ext uri="{FF2B5EF4-FFF2-40B4-BE49-F238E27FC236}">
                      <a16:creationId xmlns:a16="http://schemas.microsoft.com/office/drawing/2014/main" id="{27912345-DC3E-40E5-A65C-BF714ED28B8B}"/>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698;p53">
                  <a:extLst>
                    <a:ext uri="{FF2B5EF4-FFF2-40B4-BE49-F238E27FC236}">
                      <a16:creationId xmlns:a16="http://schemas.microsoft.com/office/drawing/2014/main" id="{D167F433-F0E3-4862-955F-8CE1BDE1EBE6}"/>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99;p53">
                <a:extLst>
                  <a:ext uri="{FF2B5EF4-FFF2-40B4-BE49-F238E27FC236}">
                    <a16:creationId xmlns:a16="http://schemas.microsoft.com/office/drawing/2014/main" id="{B306EA06-BAD7-4D40-ACF1-DC2753C23875}"/>
                  </a:ext>
                </a:extLst>
              </p:cNvPr>
              <p:cNvGrpSpPr/>
              <p:nvPr/>
            </p:nvGrpSpPr>
            <p:grpSpPr>
              <a:xfrm>
                <a:off x="4040860" y="3262672"/>
                <a:ext cx="31405" cy="27001"/>
                <a:chOff x="4040860" y="3262672"/>
                <a:chExt cx="31405" cy="27001"/>
              </a:xfrm>
            </p:grpSpPr>
            <p:sp>
              <p:nvSpPr>
                <p:cNvPr id="771" name="Google Shape;7700;p53">
                  <a:extLst>
                    <a:ext uri="{FF2B5EF4-FFF2-40B4-BE49-F238E27FC236}">
                      <a16:creationId xmlns:a16="http://schemas.microsoft.com/office/drawing/2014/main" id="{47799742-DA3C-4AE4-B0D6-4632B5F83BC3}"/>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01;p53">
                  <a:extLst>
                    <a:ext uri="{FF2B5EF4-FFF2-40B4-BE49-F238E27FC236}">
                      <a16:creationId xmlns:a16="http://schemas.microsoft.com/office/drawing/2014/main" id="{71F7C9DD-3EEB-4049-B664-359B20283250}"/>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702;p53">
                <a:extLst>
                  <a:ext uri="{FF2B5EF4-FFF2-40B4-BE49-F238E27FC236}">
                    <a16:creationId xmlns:a16="http://schemas.microsoft.com/office/drawing/2014/main" id="{ADB4713D-7BF5-49F8-8371-A01690E8EC89}"/>
                  </a:ext>
                </a:extLst>
              </p:cNvPr>
              <p:cNvGrpSpPr/>
              <p:nvPr/>
            </p:nvGrpSpPr>
            <p:grpSpPr>
              <a:xfrm>
                <a:off x="4021072" y="3230323"/>
                <a:ext cx="31397" cy="26906"/>
                <a:chOff x="4021072" y="3230323"/>
                <a:chExt cx="31397" cy="26906"/>
              </a:xfrm>
            </p:grpSpPr>
            <p:sp>
              <p:nvSpPr>
                <p:cNvPr id="769" name="Google Shape;7703;p53">
                  <a:extLst>
                    <a:ext uri="{FF2B5EF4-FFF2-40B4-BE49-F238E27FC236}">
                      <a16:creationId xmlns:a16="http://schemas.microsoft.com/office/drawing/2014/main" id="{EF8BEF3E-4FA7-45EA-9467-A44EC0AC834F}"/>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4;p53">
                  <a:extLst>
                    <a:ext uri="{FF2B5EF4-FFF2-40B4-BE49-F238E27FC236}">
                      <a16:creationId xmlns:a16="http://schemas.microsoft.com/office/drawing/2014/main" id="{6CB78E64-1061-482D-9D77-211D2B32B7C7}"/>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705;p53">
                <a:extLst>
                  <a:ext uri="{FF2B5EF4-FFF2-40B4-BE49-F238E27FC236}">
                    <a16:creationId xmlns:a16="http://schemas.microsoft.com/office/drawing/2014/main" id="{AB70E206-3CA3-4D04-BD80-2EADE4D08CCD}"/>
                  </a:ext>
                </a:extLst>
              </p:cNvPr>
              <p:cNvGrpSpPr/>
              <p:nvPr/>
            </p:nvGrpSpPr>
            <p:grpSpPr>
              <a:xfrm>
                <a:off x="4001472" y="3287462"/>
                <a:ext cx="31499" cy="26945"/>
                <a:chOff x="4001472" y="3287462"/>
                <a:chExt cx="31499" cy="26945"/>
              </a:xfrm>
            </p:grpSpPr>
            <p:sp>
              <p:nvSpPr>
                <p:cNvPr id="767" name="Google Shape;7706;p53">
                  <a:extLst>
                    <a:ext uri="{FF2B5EF4-FFF2-40B4-BE49-F238E27FC236}">
                      <a16:creationId xmlns:a16="http://schemas.microsoft.com/office/drawing/2014/main" id="{21BE196F-E5AC-4E9D-8923-1A7F64B8551E}"/>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707;p53">
                  <a:extLst>
                    <a:ext uri="{FF2B5EF4-FFF2-40B4-BE49-F238E27FC236}">
                      <a16:creationId xmlns:a16="http://schemas.microsoft.com/office/drawing/2014/main" id="{4E0F3C15-0102-4A75-9AA9-9C18BE8E45C5}"/>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7708;p53">
              <a:extLst>
                <a:ext uri="{FF2B5EF4-FFF2-40B4-BE49-F238E27FC236}">
                  <a16:creationId xmlns:a16="http://schemas.microsoft.com/office/drawing/2014/main" id="{5E348E9A-A51D-4933-9D27-9C05253BC253}"/>
                </a:ext>
              </a:extLst>
            </p:cNvPr>
            <p:cNvGrpSpPr/>
            <p:nvPr/>
          </p:nvGrpSpPr>
          <p:grpSpPr>
            <a:xfrm>
              <a:off x="4084715" y="3258865"/>
              <a:ext cx="184961" cy="137268"/>
              <a:chOff x="4084715" y="3258865"/>
              <a:chExt cx="184961" cy="137268"/>
            </a:xfrm>
          </p:grpSpPr>
          <p:grpSp>
            <p:nvGrpSpPr>
              <p:cNvPr id="739" name="Google Shape;7709;p53">
                <a:extLst>
                  <a:ext uri="{FF2B5EF4-FFF2-40B4-BE49-F238E27FC236}">
                    <a16:creationId xmlns:a16="http://schemas.microsoft.com/office/drawing/2014/main" id="{558D7525-1F51-4E53-885A-3B2C2D5D1901}"/>
                  </a:ext>
                </a:extLst>
              </p:cNvPr>
              <p:cNvGrpSpPr/>
              <p:nvPr/>
            </p:nvGrpSpPr>
            <p:grpSpPr>
              <a:xfrm>
                <a:off x="4107453" y="3271583"/>
                <a:ext cx="153470" cy="110275"/>
                <a:chOff x="4107453" y="3271583"/>
                <a:chExt cx="153470" cy="110275"/>
              </a:xfrm>
            </p:grpSpPr>
            <p:sp>
              <p:nvSpPr>
                <p:cNvPr id="758" name="Google Shape;7710;p53">
                  <a:extLst>
                    <a:ext uri="{FF2B5EF4-FFF2-40B4-BE49-F238E27FC236}">
                      <a16:creationId xmlns:a16="http://schemas.microsoft.com/office/drawing/2014/main" id="{E4B0A395-06C3-4608-9AE0-6D9774BB038C}"/>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711;p53">
                  <a:extLst>
                    <a:ext uri="{FF2B5EF4-FFF2-40B4-BE49-F238E27FC236}">
                      <a16:creationId xmlns:a16="http://schemas.microsoft.com/office/drawing/2014/main" id="{0C3FDD89-4F05-4323-8662-DB9FF585366C}"/>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712;p53">
                  <a:extLst>
                    <a:ext uri="{FF2B5EF4-FFF2-40B4-BE49-F238E27FC236}">
                      <a16:creationId xmlns:a16="http://schemas.microsoft.com/office/drawing/2014/main" id="{03EFA4F7-7C0A-4C36-A4E8-A24481499517}"/>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713;p53">
                  <a:extLst>
                    <a:ext uri="{FF2B5EF4-FFF2-40B4-BE49-F238E27FC236}">
                      <a16:creationId xmlns:a16="http://schemas.microsoft.com/office/drawing/2014/main" id="{C7AD449A-A75F-402E-9137-BE8C0EC85685}"/>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714;p53">
                <a:extLst>
                  <a:ext uri="{FF2B5EF4-FFF2-40B4-BE49-F238E27FC236}">
                    <a16:creationId xmlns:a16="http://schemas.microsoft.com/office/drawing/2014/main" id="{CE597C31-D8BF-495A-867B-49E7A1C3A71D}"/>
                  </a:ext>
                </a:extLst>
              </p:cNvPr>
              <p:cNvGrpSpPr/>
              <p:nvPr/>
            </p:nvGrpSpPr>
            <p:grpSpPr>
              <a:xfrm>
                <a:off x="4136947" y="3258865"/>
                <a:ext cx="31499" cy="27001"/>
                <a:chOff x="4136947" y="3258865"/>
                <a:chExt cx="31499" cy="27001"/>
              </a:xfrm>
            </p:grpSpPr>
            <p:sp>
              <p:nvSpPr>
                <p:cNvPr id="756" name="Google Shape;7715;p53">
                  <a:extLst>
                    <a:ext uri="{FF2B5EF4-FFF2-40B4-BE49-F238E27FC236}">
                      <a16:creationId xmlns:a16="http://schemas.microsoft.com/office/drawing/2014/main" id="{739FA0E1-84EA-49C3-A69A-59B7AC7D7F6A}"/>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716;p53">
                  <a:extLst>
                    <a:ext uri="{FF2B5EF4-FFF2-40B4-BE49-F238E27FC236}">
                      <a16:creationId xmlns:a16="http://schemas.microsoft.com/office/drawing/2014/main" id="{2AAC37F6-1962-4E3E-9BBF-11F4DAE931CE}"/>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717;p53">
                <a:extLst>
                  <a:ext uri="{FF2B5EF4-FFF2-40B4-BE49-F238E27FC236}">
                    <a16:creationId xmlns:a16="http://schemas.microsoft.com/office/drawing/2014/main" id="{8CE5547C-A9BE-4832-8F3B-75188CABBB87}"/>
                  </a:ext>
                </a:extLst>
              </p:cNvPr>
              <p:cNvGrpSpPr/>
              <p:nvPr/>
            </p:nvGrpSpPr>
            <p:grpSpPr>
              <a:xfrm>
                <a:off x="4084715" y="3266478"/>
                <a:ext cx="31468" cy="26898"/>
                <a:chOff x="4084715" y="3266478"/>
                <a:chExt cx="31468" cy="26898"/>
              </a:xfrm>
            </p:grpSpPr>
            <p:sp>
              <p:nvSpPr>
                <p:cNvPr id="754" name="Google Shape;7718;p53">
                  <a:extLst>
                    <a:ext uri="{FF2B5EF4-FFF2-40B4-BE49-F238E27FC236}">
                      <a16:creationId xmlns:a16="http://schemas.microsoft.com/office/drawing/2014/main" id="{BA9E0B69-CC2A-46C0-B43D-7B06C50924C4}"/>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719;p53">
                  <a:extLst>
                    <a:ext uri="{FF2B5EF4-FFF2-40B4-BE49-F238E27FC236}">
                      <a16:creationId xmlns:a16="http://schemas.microsoft.com/office/drawing/2014/main" id="{32C40B2F-E63C-44F5-B9A6-1ABAACBBA059}"/>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720;p53">
                <a:extLst>
                  <a:ext uri="{FF2B5EF4-FFF2-40B4-BE49-F238E27FC236}">
                    <a16:creationId xmlns:a16="http://schemas.microsoft.com/office/drawing/2014/main" id="{D393CF1F-6C1D-4AEC-947C-E201C9F5D7F6}"/>
                  </a:ext>
                </a:extLst>
              </p:cNvPr>
              <p:cNvGrpSpPr/>
              <p:nvPr/>
            </p:nvGrpSpPr>
            <p:grpSpPr>
              <a:xfrm>
                <a:off x="4159213" y="3279849"/>
                <a:ext cx="31405" cy="26945"/>
                <a:chOff x="4159213" y="3279849"/>
                <a:chExt cx="31405" cy="26945"/>
              </a:xfrm>
            </p:grpSpPr>
            <p:sp>
              <p:nvSpPr>
                <p:cNvPr id="752" name="Google Shape;7721;p53">
                  <a:extLst>
                    <a:ext uri="{FF2B5EF4-FFF2-40B4-BE49-F238E27FC236}">
                      <a16:creationId xmlns:a16="http://schemas.microsoft.com/office/drawing/2014/main" id="{3868E4D5-C3C0-4EE9-904D-4E5D88A621BE}"/>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722;p53">
                  <a:extLst>
                    <a:ext uri="{FF2B5EF4-FFF2-40B4-BE49-F238E27FC236}">
                      <a16:creationId xmlns:a16="http://schemas.microsoft.com/office/drawing/2014/main" id="{6CAD9F64-4C7C-44AD-9D9A-6A3A607E641F}"/>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723;p53">
                <a:extLst>
                  <a:ext uri="{FF2B5EF4-FFF2-40B4-BE49-F238E27FC236}">
                    <a16:creationId xmlns:a16="http://schemas.microsoft.com/office/drawing/2014/main" id="{C549149D-1AD4-48A7-A594-96C23C97A773}"/>
                  </a:ext>
                </a:extLst>
              </p:cNvPr>
              <p:cNvGrpSpPr/>
              <p:nvPr/>
            </p:nvGrpSpPr>
            <p:grpSpPr>
              <a:xfrm>
                <a:off x="4201550" y="3266502"/>
                <a:ext cx="31405" cy="26883"/>
                <a:chOff x="4201550" y="3266502"/>
                <a:chExt cx="31405" cy="26883"/>
              </a:xfrm>
            </p:grpSpPr>
            <p:sp>
              <p:nvSpPr>
                <p:cNvPr id="750" name="Google Shape;7724;p53">
                  <a:extLst>
                    <a:ext uri="{FF2B5EF4-FFF2-40B4-BE49-F238E27FC236}">
                      <a16:creationId xmlns:a16="http://schemas.microsoft.com/office/drawing/2014/main" id="{DAB2D6A2-C731-4ACD-8F8C-FA99BD0F4F25}"/>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725;p53">
                  <a:extLst>
                    <a:ext uri="{FF2B5EF4-FFF2-40B4-BE49-F238E27FC236}">
                      <a16:creationId xmlns:a16="http://schemas.microsoft.com/office/drawing/2014/main" id="{01218B3B-D053-4B6F-BDB3-3EAA3BAB498B}"/>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726;p53">
                <a:extLst>
                  <a:ext uri="{FF2B5EF4-FFF2-40B4-BE49-F238E27FC236}">
                    <a16:creationId xmlns:a16="http://schemas.microsoft.com/office/drawing/2014/main" id="{3DC95230-BDFA-4835-A7C5-D225448547BC}"/>
                  </a:ext>
                </a:extLst>
              </p:cNvPr>
              <p:cNvGrpSpPr/>
              <p:nvPr/>
            </p:nvGrpSpPr>
            <p:grpSpPr>
              <a:xfrm>
                <a:off x="4201550" y="3338278"/>
                <a:ext cx="31405" cy="26930"/>
                <a:chOff x="4201550" y="3338278"/>
                <a:chExt cx="31405" cy="26930"/>
              </a:xfrm>
            </p:grpSpPr>
            <p:sp>
              <p:nvSpPr>
                <p:cNvPr id="748" name="Google Shape;7727;p53">
                  <a:extLst>
                    <a:ext uri="{FF2B5EF4-FFF2-40B4-BE49-F238E27FC236}">
                      <a16:creationId xmlns:a16="http://schemas.microsoft.com/office/drawing/2014/main" id="{72725ABB-C795-4C62-BFE3-2F47EA24CB76}"/>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728;p53">
                  <a:extLst>
                    <a:ext uri="{FF2B5EF4-FFF2-40B4-BE49-F238E27FC236}">
                      <a16:creationId xmlns:a16="http://schemas.microsoft.com/office/drawing/2014/main" id="{775664EB-1DF0-4DAF-B0AE-9FF0DA607E7C}"/>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729;p53">
                <a:extLst>
                  <a:ext uri="{FF2B5EF4-FFF2-40B4-BE49-F238E27FC236}">
                    <a16:creationId xmlns:a16="http://schemas.microsoft.com/office/drawing/2014/main" id="{ED961BDB-8843-466B-B5BC-6B602354BE66}"/>
                  </a:ext>
                </a:extLst>
              </p:cNvPr>
              <p:cNvGrpSpPr/>
              <p:nvPr/>
            </p:nvGrpSpPr>
            <p:grpSpPr>
              <a:xfrm>
                <a:off x="4238272" y="3369132"/>
                <a:ext cx="31405" cy="27001"/>
                <a:chOff x="4238272" y="3369132"/>
                <a:chExt cx="31405" cy="27001"/>
              </a:xfrm>
            </p:grpSpPr>
            <p:sp>
              <p:nvSpPr>
                <p:cNvPr id="746" name="Google Shape;7730;p53">
                  <a:extLst>
                    <a:ext uri="{FF2B5EF4-FFF2-40B4-BE49-F238E27FC236}">
                      <a16:creationId xmlns:a16="http://schemas.microsoft.com/office/drawing/2014/main" id="{9634B68F-DB05-4424-8C2A-1EDDCC08DE24}"/>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731;p53">
                  <a:extLst>
                    <a:ext uri="{FF2B5EF4-FFF2-40B4-BE49-F238E27FC236}">
                      <a16:creationId xmlns:a16="http://schemas.microsoft.com/office/drawing/2014/main" id="{8A5A695A-21A6-4D52-97FA-C32D718973E7}"/>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 name="Google Shape;7732;p53">
              <a:extLst>
                <a:ext uri="{FF2B5EF4-FFF2-40B4-BE49-F238E27FC236}">
                  <a16:creationId xmlns:a16="http://schemas.microsoft.com/office/drawing/2014/main" id="{ACB44AD8-4BB0-4162-BDBE-90056D224583}"/>
                </a:ext>
              </a:extLst>
            </p:cNvPr>
            <p:cNvGrpSpPr/>
            <p:nvPr/>
          </p:nvGrpSpPr>
          <p:grpSpPr>
            <a:xfrm>
              <a:off x="4068639" y="3200169"/>
              <a:ext cx="77643" cy="37272"/>
              <a:chOff x="4068639" y="3200169"/>
              <a:chExt cx="77643" cy="37272"/>
            </a:xfrm>
          </p:grpSpPr>
          <p:sp>
            <p:nvSpPr>
              <p:cNvPr id="732" name="Google Shape;7733;p53">
                <a:extLst>
                  <a:ext uri="{FF2B5EF4-FFF2-40B4-BE49-F238E27FC236}">
                    <a16:creationId xmlns:a16="http://schemas.microsoft.com/office/drawing/2014/main" id="{1BCC1BAB-36EF-4A1A-A4CB-4B1B64BCF449}"/>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734;p53">
                <a:extLst>
                  <a:ext uri="{FF2B5EF4-FFF2-40B4-BE49-F238E27FC236}">
                    <a16:creationId xmlns:a16="http://schemas.microsoft.com/office/drawing/2014/main" id="{BEC4EF41-5FDD-4CDA-85E7-A93363AD498A}"/>
                  </a:ext>
                </a:extLst>
              </p:cNvPr>
              <p:cNvGrpSpPr/>
              <p:nvPr/>
            </p:nvGrpSpPr>
            <p:grpSpPr>
              <a:xfrm>
                <a:off x="4114878" y="3200169"/>
                <a:ext cx="31405" cy="26993"/>
                <a:chOff x="4114878" y="3200169"/>
                <a:chExt cx="31405" cy="26993"/>
              </a:xfrm>
            </p:grpSpPr>
            <p:sp>
              <p:nvSpPr>
                <p:cNvPr id="737" name="Google Shape;7735;p53">
                  <a:extLst>
                    <a:ext uri="{FF2B5EF4-FFF2-40B4-BE49-F238E27FC236}">
                      <a16:creationId xmlns:a16="http://schemas.microsoft.com/office/drawing/2014/main" id="{C7DB202A-2C01-4F10-B7BC-C32121C14DA4}"/>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736;p53">
                  <a:extLst>
                    <a:ext uri="{FF2B5EF4-FFF2-40B4-BE49-F238E27FC236}">
                      <a16:creationId xmlns:a16="http://schemas.microsoft.com/office/drawing/2014/main" id="{0228A4A3-EF52-4E16-8BC7-0B6DFC685220}"/>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737;p53">
                <a:extLst>
                  <a:ext uri="{FF2B5EF4-FFF2-40B4-BE49-F238E27FC236}">
                    <a16:creationId xmlns:a16="http://schemas.microsoft.com/office/drawing/2014/main" id="{77E5CB57-9EB2-4B41-9A5C-738510CB9C79}"/>
                  </a:ext>
                </a:extLst>
              </p:cNvPr>
              <p:cNvGrpSpPr/>
              <p:nvPr/>
            </p:nvGrpSpPr>
            <p:grpSpPr>
              <a:xfrm>
                <a:off x="4068639" y="3210535"/>
                <a:ext cx="31499" cy="26906"/>
                <a:chOff x="4068639" y="3210535"/>
                <a:chExt cx="31499" cy="26906"/>
              </a:xfrm>
            </p:grpSpPr>
            <p:sp>
              <p:nvSpPr>
                <p:cNvPr id="735" name="Google Shape;7738;p53">
                  <a:extLst>
                    <a:ext uri="{FF2B5EF4-FFF2-40B4-BE49-F238E27FC236}">
                      <a16:creationId xmlns:a16="http://schemas.microsoft.com/office/drawing/2014/main" id="{C6511752-6485-4266-A7A8-6562C73BFB1D}"/>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739;p53">
                  <a:extLst>
                    <a:ext uri="{FF2B5EF4-FFF2-40B4-BE49-F238E27FC236}">
                      <a16:creationId xmlns:a16="http://schemas.microsoft.com/office/drawing/2014/main" id="{10632655-EEAB-49A0-8907-8086FDA5BA08}"/>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7740;p53">
              <a:extLst>
                <a:ext uri="{FF2B5EF4-FFF2-40B4-BE49-F238E27FC236}">
                  <a16:creationId xmlns:a16="http://schemas.microsoft.com/office/drawing/2014/main" id="{5AE10982-2972-41C8-8C83-9BC6FCB886CD}"/>
                </a:ext>
              </a:extLst>
            </p:cNvPr>
            <p:cNvGrpSpPr/>
            <p:nvPr/>
          </p:nvGrpSpPr>
          <p:grpSpPr>
            <a:xfrm>
              <a:off x="3869702" y="3066935"/>
              <a:ext cx="382664" cy="190294"/>
              <a:chOff x="3869702" y="3066935"/>
              <a:chExt cx="382664" cy="190294"/>
            </a:xfrm>
          </p:grpSpPr>
          <p:grpSp>
            <p:nvGrpSpPr>
              <p:cNvPr id="698" name="Google Shape;7741;p53">
                <a:extLst>
                  <a:ext uri="{FF2B5EF4-FFF2-40B4-BE49-F238E27FC236}">
                    <a16:creationId xmlns:a16="http://schemas.microsoft.com/office/drawing/2014/main" id="{4099C364-BFFC-4254-B7C7-AFCA71369EA7}"/>
                  </a:ext>
                </a:extLst>
              </p:cNvPr>
              <p:cNvGrpSpPr/>
              <p:nvPr/>
            </p:nvGrpSpPr>
            <p:grpSpPr>
              <a:xfrm>
                <a:off x="3888633" y="3082351"/>
                <a:ext cx="351172" cy="160698"/>
                <a:chOff x="3888633" y="3082351"/>
                <a:chExt cx="351172" cy="160698"/>
              </a:xfrm>
            </p:grpSpPr>
            <p:sp>
              <p:nvSpPr>
                <p:cNvPr id="726" name="Google Shape;7742;p53">
                  <a:extLst>
                    <a:ext uri="{FF2B5EF4-FFF2-40B4-BE49-F238E27FC236}">
                      <a16:creationId xmlns:a16="http://schemas.microsoft.com/office/drawing/2014/main" id="{881A25D0-29ED-4AB9-A25F-3D00C0D83C3E}"/>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743;p53">
                  <a:extLst>
                    <a:ext uri="{FF2B5EF4-FFF2-40B4-BE49-F238E27FC236}">
                      <a16:creationId xmlns:a16="http://schemas.microsoft.com/office/drawing/2014/main" id="{A1AFC831-D1D7-4CA9-A021-E72EEA4FDD76}"/>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744;p53">
                  <a:extLst>
                    <a:ext uri="{FF2B5EF4-FFF2-40B4-BE49-F238E27FC236}">
                      <a16:creationId xmlns:a16="http://schemas.microsoft.com/office/drawing/2014/main" id="{9104AE54-488A-4303-886B-3BF1CD57B75B}"/>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745;p53">
                  <a:extLst>
                    <a:ext uri="{FF2B5EF4-FFF2-40B4-BE49-F238E27FC236}">
                      <a16:creationId xmlns:a16="http://schemas.microsoft.com/office/drawing/2014/main" id="{BF8A5433-9C15-4FF3-AD02-E62F36C12C25}"/>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746;p53">
                  <a:extLst>
                    <a:ext uri="{FF2B5EF4-FFF2-40B4-BE49-F238E27FC236}">
                      <a16:creationId xmlns:a16="http://schemas.microsoft.com/office/drawing/2014/main" id="{90DC94EA-DBB2-4D4C-8B27-CDC58E40E299}"/>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747;p53">
                  <a:extLst>
                    <a:ext uri="{FF2B5EF4-FFF2-40B4-BE49-F238E27FC236}">
                      <a16:creationId xmlns:a16="http://schemas.microsoft.com/office/drawing/2014/main" id="{4DBD6B32-DC70-4484-8DD9-66BE64C91DEC}"/>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7748;p53">
                <a:extLst>
                  <a:ext uri="{FF2B5EF4-FFF2-40B4-BE49-F238E27FC236}">
                    <a16:creationId xmlns:a16="http://schemas.microsoft.com/office/drawing/2014/main" id="{276D32F7-AE93-4A37-ABBA-A161AB63D633}"/>
                  </a:ext>
                </a:extLst>
              </p:cNvPr>
              <p:cNvGrpSpPr/>
              <p:nvPr/>
            </p:nvGrpSpPr>
            <p:grpSpPr>
              <a:xfrm>
                <a:off x="4143703" y="3066935"/>
                <a:ext cx="37783" cy="32357"/>
                <a:chOff x="4143703" y="3066935"/>
                <a:chExt cx="37783" cy="32357"/>
              </a:xfrm>
            </p:grpSpPr>
            <p:sp>
              <p:nvSpPr>
                <p:cNvPr id="724" name="Google Shape;7749;p53">
                  <a:extLst>
                    <a:ext uri="{FF2B5EF4-FFF2-40B4-BE49-F238E27FC236}">
                      <a16:creationId xmlns:a16="http://schemas.microsoft.com/office/drawing/2014/main" id="{CA8438E0-6A2F-4D43-9F83-3B25BBA970C4}"/>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750;p53">
                  <a:extLst>
                    <a:ext uri="{FF2B5EF4-FFF2-40B4-BE49-F238E27FC236}">
                      <a16:creationId xmlns:a16="http://schemas.microsoft.com/office/drawing/2014/main" id="{D205B720-92F4-4C35-9796-0BEA1D8A6EC1}"/>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751;p53">
                <a:extLst>
                  <a:ext uri="{FF2B5EF4-FFF2-40B4-BE49-F238E27FC236}">
                    <a16:creationId xmlns:a16="http://schemas.microsoft.com/office/drawing/2014/main" id="{6F162E36-F2DC-47E8-B570-0BB58B602A76}"/>
                  </a:ext>
                </a:extLst>
              </p:cNvPr>
              <p:cNvGrpSpPr/>
              <p:nvPr/>
            </p:nvGrpSpPr>
            <p:grpSpPr>
              <a:xfrm>
                <a:off x="4044565" y="3103563"/>
                <a:ext cx="37783" cy="32451"/>
                <a:chOff x="4044565" y="3103563"/>
                <a:chExt cx="37783" cy="32451"/>
              </a:xfrm>
            </p:grpSpPr>
            <p:sp>
              <p:nvSpPr>
                <p:cNvPr id="722" name="Google Shape;7752;p53">
                  <a:extLst>
                    <a:ext uri="{FF2B5EF4-FFF2-40B4-BE49-F238E27FC236}">
                      <a16:creationId xmlns:a16="http://schemas.microsoft.com/office/drawing/2014/main" id="{F33AC32E-ED3D-4EBF-95D8-A2B770C4F5A9}"/>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753;p53">
                  <a:extLst>
                    <a:ext uri="{FF2B5EF4-FFF2-40B4-BE49-F238E27FC236}">
                      <a16:creationId xmlns:a16="http://schemas.microsoft.com/office/drawing/2014/main" id="{38123C19-347F-40EB-8C85-019F9E70A5A2}"/>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754;p53">
                <a:extLst>
                  <a:ext uri="{FF2B5EF4-FFF2-40B4-BE49-F238E27FC236}">
                    <a16:creationId xmlns:a16="http://schemas.microsoft.com/office/drawing/2014/main" id="{40A36969-6B7D-4794-803F-E8AB8CDC4BF4}"/>
                  </a:ext>
                </a:extLst>
              </p:cNvPr>
              <p:cNvGrpSpPr/>
              <p:nvPr/>
            </p:nvGrpSpPr>
            <p:grpSpPr>
              <a:xfrm>
                <a:off x="4017454" y="3188237"/>
                <a:ext cx="37776" cy="32357"/>
                <a:chOff x="4017454" y="3188237"/>
                <a:chExt cx="37776" cy="32357"/>
              </a:xfrm>
            </p:grpSpPr>
            <p:sp>
              <p:nvSpPr>
                <p:cNvPr id="720" name="Google Shape;7755;p53">
                  <a:extLst>
                    <a:ext uri="{FF2B5EF4-FFF2-40B4-BE49-F238E27FC236}">
                      <a16:creationId xmlns:a16="http://schemas.microsoft.com/office/drawing/2014/main" id="{7D11B337-B0EC-47E7-A485-F1A522E06205}"/>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756;p53">
                  <a:extLst>
                    <a:ext uri="{FF2B5EF4-FFF2-40B4-BE49-F238E27FC236}">
                      <a16:creationId xmlns:a16="http://schemas.microsoft.com/office/drawing/2014/main" id="{BB622D61-8C29-4173-864C-CA763969D102}"/>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757;p53">
                <a:extLst>
                  <a:ext uri="{FF2B5EF4-FFF2-40B4-BE49-F238E27FC236}">
                    <a16:creationId xmlns:a16="http://schemas.microsoft.com/office/drawing/2014/main" id="{95ABCAE9-E998-4F1E-B643-D3B4059BDA23}"/>
                  </a:ext>
                </a:extLst>
              </p:cNvPr>
              <p:cNvGrpSpPr/>
              <p:nvPr/>
            </p:nvGrpSpPr>
            <p:grpSpPr>
              <a:xfrm>
                <a:off x="3921548" y="3157509"/>
                <a:ext cx="37783" cy="32357"/>
                <a:chOff x="3921548" y="3157509"/>
                <a:chExt cx="37783" cy="32357"/>
              </a:xfrm>
            </p:grpSpPr>
            <p:sp>
              <p:nvSpPr>
                <p:cNvPr id="718" name="Google Shape;7758;p53">
                  <a:extLst>
                    <a:ext uri="{FF2B5EF4-FFF2-40B4-BE49-F238E27FC236}">
                      <a16:creationId xmlns:a16="http://schemas.microsoft.com/office/drawing/2014/main" id="{DC324027-A1B0-441E-B8CD-27B047F621D4}"/>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759;p53">
                  <a:extLst>
                    <a:ext uri="{FF2B5EF4-FFF2-40B4-BE49-F238E27FC236}">
                      <a16:creationId xmlns:a16="http://schemas.microsoft.com/office/drawing/2014/main" id="{04F42F54-0A74-4E7F-9E4C-EC2DDFA87A01}"/>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760;p53">
                <a:extLst>
                  <a:ext uri="{FF2B5EF4-FFF2-40B4-BE49-F238E27FC236}">
                    <a16:creationId xmlns:a16="http://schemas.microsoft.com/office/drawing/2014/main" id="{2923B415-F07B-4D87-8F14-CA8BAE8B4212}"/>
                  </a:ext>
                </a:extLst>
              </p:cNvPr>
              <p:cNvGrpSpPr/>
              <p:nvPr/>
            </p:nvGrpSpPr>
            <p:grpSpPr>
              <a:xfrm>
                <a:off x="3939056" y="3211620"/>
                <a:ext cx="37783" cy="32380"/>
                <a:chOff x="3939056" y="3211620"/>
                <a:chExt cx="37783" cy="32380"/>
              </a:xfrm>
            </p:grpSpPr>
            <p:sp>
              <p:nvSpPr>
                <p:cNvPr id="716" name="Google Shape;7761;p53">
                  <a:extLst>
                    <a:ext uri="{FF2B5EF4-FFF2-40B4-BE49-F238E27FC236}">
                      <a16:creationId xmlns:a16="http://schemas.microsoft.com/office/drawing/2014/main" id="{6BB3E1A9-3709-4737-85E9-5DF5DAFD6FD5}"/>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762;p53">
                  <a:extLst>
                    <a:ext uri="{FF2B5EF4-FFF2-40B4-BE49-F238E27FC236}">
                      <a16:creationId xmlns:a16="http://schemas.microsoft.com/office/drawing/2014/main" id="{D1463424-5938-448B-BBE6-5E1EA1AB56A4}"/>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763;p53">
                <a:extLst>
                  <a:ext uri="{FF2B5EF4-FFF2-40B4-BE49-F238E27FC236}">
                    <a16:creationId xmlns:a16="http://schemas.microsoft.com/office/drawing/2014/main" id="{FC56855B-68E0-44D7-A113-ACDF718FFCAE}"/>
                  </a:ext>
                </a:extLst>
              </p:cNvPr>
              <p:cNvGrpSpPr/>
              <p:nvPr/>
            </p:nvGrpSpPr>
            <p:grpSpPr>
              <a:xfrm>
                <a:off x="4176240" y="3136965"/>
                <a:ext cx="31405" cy="26930"/>
                <a:chOff x="4176240" y="3136965"/>
                <a:chExt cx="31405" cy="26930"/>
              </a:xfrm>
            </p:grpSpPr>
            <p:sp>
              <p:nvSpPr>
                <p:cNvPr id="714" name="Google Shape;7764;p53">
                  <a:extLst>
                    <a:ext uri="{FF2B5EF4-FFF2-40B4-BE49-F238E27FC236}">
                      <a16:creationId xmlns:a16="http://schemas.microsoft.com/office/drawing/2014/main" id="{0C8B8BD3-3EAC-4D0E-8270-882B83C7B87F}"/>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765;p53">
                  <a:extLst>
                    <a:ext uri="{FF2B5EF4-FFF2-40B4-BE49-F238E27FC236}">
                      <a16:creationId xmlns:a16="http://schemas.microsoft.com/office/drawing/2014/main" id="{9C316242-A8F2-4BC7-85D7-685C8DFD034B}"/>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766;p53">
                <a:extLst>
                  <a:ext uri="{FF2B5EF4-FFF2-40B4-BE49-F238E27FC236}">
                    <a16:creationId xmlns:a16="http://schemas.microsoft.com/office/drawing/2014/main" id="{FE64C908-8BCD-4274-BEA1-A7C30EB0E0F7}"/>
                  </a:ext>
                </a:extLst>
              </p:cNvPr>
              <p:cNvGrpSpPr/>
              <p:nvPr/>
            </p:nvGrpSpPr>
            <p:grpSpPr>
              <a:xfrm>
                <a:off x="4133148" y="3152593"/>
                <a:ext cx="31499" cy="27001"/>
                <a:chOff x="4133148" y="3152593"/>
                <a:chExt cx="31499" cy="27001"/>
              </a:xfrm>
            </p:grpSpPr>
            <p:sp>
              <p:nvSpPr>
                <p:cNvPr id="712" name="Google Shape;7767;p53">
                  <a:extLst>
                    <a:ext uri="{FF2B5EF4-FFF2-40B4-BE49-F238E27FC236}">
                      <a16:creationId xmlns:a16="http://schemas.microsoft.com/office/drawing/2014/main" id="{CC1D458F-804D-4B5A-AF88-A202A0B19812}"/>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768;p53">
                  <a:extLst>
                    <a:ext uri="{FF2B5EF4-FFF2-40B4-BE49-F238E27FC236}">
                      <a16:creationId xmlns:a16="http://schemas.microsoft.com/office/drawing/2014/main" id="{9BA4966F-4FE6-4DEB-A253-9B2219DF99E3}"/>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769;p53">
                <a:extLst>
                  <a:ext uri="{FF2B5EF4-FFF2-40B4-BE49-F238E27FC236}">
                    <a16:creationId xmlns:a16="http://schemas.microsoft.com/office/drawing/2014/main" id="{A1761C17-15FC-4D1D-BC65-6B134F9E35E4}"/>
                  </a:ext>
                </a:extLst>
              </p:cNvPr>
              <p:cNvGrpSpPr/>
              <p:nvPr/>
            </p:nvGrpSpPr>
            <p:grpSpPr>
              <a:xfrm>
                <a:off x="4220866" y="3073534"/>
                <a:ext cx="31499" cy="26898"/>
                <a:chOff x="4220866" y="3073534"/>
                <a:chExt cx="31499" cy="26898"/>
              </a:xfrm>
            </p:grpSpPr>
            <p:sp>
              <p:nvSpPr>
                <p:cNvPr id="710" name="Google Shape;7770;p53">
                  <a:extLst>
                    <a:ext uri="{FF2B5EF4-FFF2-40B4-BE49-F238E27FC236}">
                      <a16:creationId xmlns:a16="http://schemas.microsoft.com/office/drawing/2014/main" id="{02BCFCC2-78B8-425A-8F4C-CD25FE349B07}"/>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771;p53">
                  <a:extLst>
                    <a:ext uri="{FF2B5EF4-FFF2-40B4-BE49-F238E27FC236}">
                      <a16:creationId xmlns:a16="http://schemas.microsoft.com/office/drawing/2014/main" id="{0A3FBBFF-DE61-4CCF-956D-E960229FFC48}"/>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772;p53">
                <a:extLst>
                  <a:ext uri="{FF2B5EF4-FFF2-40B4-BE49-F238E27FC236}">
                    <a16:creationId xmlns:a16="http://schemas.microsoft.com/office/drawing/2014/main" id="{928C56B1-5BA1-45FB-997C-11686FE40E4F}"/>
                  </a:ext>
                </a:extLst>
              </p:cNvPr>
              <p:cNvGrpSpPr/>
              <p:nvPr/>
            </p:nvGrpSpPr>
            <p:grpSpPr>
              <a:xfrm>
                <a:off x="3869702" y="3230323"/>
                <a:ext cx="31499" cy="26906"/>
                <a:chOff x="3869702" y="3230323"/>
                <a:chExt cx="31499" cy="26906"/>
              </a:xfrm>
            </p:grpSpPr>
            <p:sp>
              <p:nvSpPr>
                <p:cNvPr id="708" name="Google Shape;7773;p53">
                  <a:extLst>
                    <a:ext uri="{FF2B5EF4-FFF2-40B4-BE49-F238E27FC236}">
                      <a16:creationId xmlns:a16="http://schemas.microsoft.com/office/drawing/2014/main" id="{995DA346-F86D-4A38-AF8B-E5AAE6EDEAF0}"/>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774;p53">
                  <a:extLst>
                    <a:ext uri="{FF2B5EF4-FFF2-40B4-BE49-F238E27FC236}">
                      <a16:creationId xmlns:a16="http://schemas.microsoft.com/office/drawing/2014/main" id="{FE758DE4-BDCE-4486-80B7-B442AE90723D}"/>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 name="Google Shape;7775;p53">
              <a:extLst>
                <a:ext uri="{FF2B5EF4-FFF2-40B4-BE49-F238E27FC236}">
                  <a16:creationId xmlns:a16="http://schemas.microsoft.com/office/drawing/2014/main" id="{9BE3F52B-931C-4CF5-9443-3654940E3AB0}"/>
                </a:ext>
              </a:extLst>
            </p:cNvPr>
            <p:cNvGrpSpPr/>
            <p:nvPr/>
          </p:nvGrpSpPr>
          <p:grpSpPr>
            <a:xfrm>
              <a:off x="4271383" y="3065882"/>
              <a:ext cx="304556" cy="341663"/>
              <a:chOff x="4271383" y="3065882"/>
              <a:chExt cx="304556" cy="341663"/>
            </a:xfrm>
          </p:grpSpPr>
          <p:grpSp>
            <p:nvGrpSpPr>
              <p:cNvPr id="634" name="Google Shape;7776;p53">
                <a:extLst>
                  <a:ext uri="{FF2B5EF4-FFF2-40B4-BE49-F238E27FC236}">
                    <a16:creationId xmlns:a16="http://schemas.microsoft.com/office/drawing/2014/main" id="{AA1C31F5-496B-4929-8F97-1F85C346D9BF}"/>
                  </a:ext>
                </a:extLst>
              </p:cNvPr>
              <p:cNvGrpSpPr/>
              <p:nvPr/>
            </p:nvGrpSpPr>
            <p:grpSpPr>
              <a:xfrm>
                <a:off x="4293838" y="3078639"/>
                <a:ext cx="269353" cy="311973"/>
                <a:chOff x="4293838" y="3078639"/>
                <a:chExt cx="269353" cy="311973"/>
              </a:xfrm>
            </p:grpSpPr>
            <p:sp>
              <p:nvSpPr>
                <p:cNvPr id="674" name="Google Shape;7777;p53">
                  <a:extLst>
                    <a:ext uri="{FF2B5EF4-FFF2-40B4-BE49-F238E27FC236}">
                      <a16:creationId xmlns:a16="http://schemas.microsoft.com/office/drawing/2014/main" id="{80357052-168A-4C03-8E24-8392BA6D15B8}"/>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7778;p53">
                  <a:extLst>
                    <a:ext uri="{FF2B5EF4-FFF2-40B4-BE49-F238E27FC236}">
                      <a16:creationId xmlns:a16="http://schemas.microsoft.com/office/drawing/2014/main" id="{E818C454-1D5E-4188-838D-1B0799552632}"/>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7779;p53">
                  <a:extLst>
                    <a:ext uri="{FF2B5EF4-FFF2-40B4-BE49-F238E27FC236}">
                      <a16:creationId xmlns:a16="http://schemas.microsoft.com/office/drawing/2014/main" id="{00FF54B2-6965-45CC-B5DA-B329CE958435}"/>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7780;p53">
                  <a:extLst>
                    <a:ext uri="{FF2B5EF4-FFF2-40B4-BE49-F238E27FC236}">
                      <a16:creationId xmlns:a16="http://schemas.microsoft.com/office/drawing/2014/main" id="{843276D3-0FFD-45AC-A71A-A3D50B3197AD}"/>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7781;p53">
                  <a:extLst>
                    <a:ext uri="{FF2B5EF4-FFF2-40B4-BE49-F238E27FC236}">
                      <a16:creationId xmlns:a16="http://schemas.microsoft.com/office/drawing/2014/main" id="{D831E98B-B913-40F3-B408-4733B15324BE}"/>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7782;p53">
                  <a:extLst>
                    <a:ext uri="{FF2B5EF4-FFF2-40B4-BE49-F238E27FC236}">
                      <a16:creationId xmlns:a16="http://schemas.microsoft.com/office/drawing/2014/main" id="{AEFF9BF7-9BCC-483F-9140-B30B05D5483A}"/>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7783;p53">
                  <a:extLst>
                    <a:ext uri="{FF2B5EF4-FFF2-40B4-BE49-F238E27FC236}">
                      <a16:creationId xmlns:a16="http://schemas.microsoft.com/office/drawing/2014/main" id="{423DCC65-488D-43F6-9263-689C0588D517}"/>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7784;p53">
                  <a:extLst>
                    <a:ext uri="{FF2B5EF4-FFF2-40B4-BE49-F238E27FC236}">
                      <a16:creationId xmlns:a16="http://schemas.microsoft.com/office/drawing/2014/main" id="{081C0C0A-6168-4DAC-AD41-A0FCC8DD09C7}"/>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7785;p53">
                  <a:extLst>
                    <a:ext uri="{FF2B5EF4-FFF2-40B4-BE49-F238E27FC236}">
                      <a16:creationId xmlns:a16="http://schemas.microsoft.com/office/drawing/2014/main" id="{AB3CFE54-7647-4376-AEE4-9F1AE536E050}"/>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7786;p53">
                  <a:extLst>
                    <a:ext uri="{FF2B5EF4-FFF2-40B4-BE49-F238E27FC236}">
                      <a16:creationId xmlns:a16="http://schemas.microsoft.com/office/drawing/2014/main" id="{ABBFD834-1EDF-458B-801A-A1D7504A39FB}"/>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7787;p53">
                  <a:extLst>
                    <a:ext uri="{FF2B5EF4-FFF2-40B4-BE49-F238E27FC236}">
                      <a16:creationId xmlns:a16="http://schemas.microsoft.com/office/drawing/2014/main" id="{7EE632D3-0C24-4FB6-BB18-2A628EDE87FD}"/>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7788;p53">
                  <a:extLst>
                    <a:ext uri="{FF2B5EF4-FFF2-40B4-BE49-F238E27FC236}">
                      <a16:creationId xmlns:a16="http://schemas.microsoft.com/office/drawing/2014/main" id="{4B7660C9-74D9-402F-BC1A-2CE08E4296F5}"/>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7789;p53">
                  <a:extLst>
                    <a:ext uri="{FF2B5EF4-FFF2-40B4-BE49-F238E27FC236}">
                      <a16:creationId xmlns:a16="http://schemas.microsoft.com/office/drawing/2014/main" id="{78E348F9-CD45-43DA-B0BC-4BDF64BDF672}"/>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7790;p53">
                  <a:extLst>
                    <a:ext uri="{FF2B5EF4-FFF2-40B4-BE49-F238E27FC236}">
                      <a16:creationId xmlns:a16="http://schemas.microsoft.com/office/drawing/2014/main" id="{C73D61C9-7375-4F88-8FAD-9712DB08FB6F}"/>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7791;p53">
                  <a:extLst>
                    <a:ext uri="{FF2B5EF4-FFF2-40B4-BE49-F238E27FC236}">
                      <a16:creationId xmlns:a16="http://schemas.microsoft.com/office/drawing/2014/main" id="{700DBE68-2BD4-444A-B75B-61ABBDFC9875}"/>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7792;p53">
                  <a:extLst>
                    <a:ext uri="{FF2B5EF4-FFF2-40B4-BE49-F238E27FC236}">
                      <a16:creationId xmlns:a16="http://schemas.microsoft.com/office/drawing/2014/main" id="{731AD9E2-5B17-40A8-9460-D8F50F5B248E}"/>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7793;p53">
                  <a:extLst>
                    <a:ext uri="{FF2B5EF4-FFF2-40B4-BE49-F238E27FC236}">
                      <a16:creationId xmlns:a16="http://schemas.microsoft.com/office/drawing/2014/main" id="{6A7E1179-B5B0-4AD9-B6EB-EA7B22D14906}"/>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7794;p53">
                <a:extLst>
                  <a:ext uri="{FF2B5EF4-FFF2-40B4-BE49-F238E27FC236}">
                    <a16:creationId xmlns:a16="http://schemas.microsoft.com/office/drawing/2014/main" id="{3D1D0484-3A3F-42C9-8EA5-7F3B0A78D116}"/>
                  </a:ext>
                </a:extLst>
              </p:cNvPr>
              <p:cNvGrpSpPr/>
              <p:nvPr/>
            </p:nvGrpSpPr>
            <p:grpSpPr>
              <a:xfrm>
                <a:off x="4538164" y="3342061"/>
                <a:ext cx="37776" cy="32380"/>
                <a:chOff x="4538164" y="3342061"/>
                <a:chExt cx="37776" cy="32380"/>
              </a:xfrm>
            </p:grpSpPr>
            <p:sp>
              <p:nvSpPr>
                <p:cNvPr id="672" name="Google Shape;7795;p53">
                  <a:extLst>
                    <a:ext uri="{FF2B5EF4-FFF2-40B4-BE49-F238E27FC236}">
                      <a16:creationId xmlns:a16="http://schemas.microsoft.com/office/drawing/2014/main" id="{9ACE4870-B6BD-4218-B65C-AB3E2EA4DB52}"/>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7796;p53">
                  <a:extLst>
                    <a:ext uri="{FF2B5EF4-FFF2-40B4-BE49-F238E27FC236}">
                      <a16:creationId xmlns:a16="http://schemas.microsoft.com/office/drawing/2014/main" id="{A943B891-1C5E-4BCA-AA21-581459C41272}"/>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7797;p53">
                <a:extLst>
                  <a:ext uri="{FF2B5EF4-FFF2-40B4-BE49-F238E27FC236}">
                    <a16:creationId xmlns:a16="http://schemas.microsoft.com/office/drawing/2014/main" id="{98BEF235-2613-4CD9-9C6B-27A832EC5D48}"/>
                  </a:ext>
                </a:extLst>
              </p:cNvPr>
              <p:cNvGrpSpPr/>
              <p:nvPr/>
            </p:nvGrpSpPr>
            <p:grpSpPr>
              <a:xfrm>
                <a:off x="4271383" y="3194742"/>
                <a:ext cx="37783" cy="32420"/>
                <a:chOff x="4271383" y="3194742"/>
                <a:chExt cx="37783" cy="32420"/>
              </a:xfrm>
            </p:grpSpPr>
            <p:sp>
              <p:nvSpPr>
                <p:cNvPr id="670" name="Google Shape;7798;p53">
                  <a:extLst>
                    <a:ext uri="{FF2B5EF4-FFF2-40B4-BE49-F238E27FC236}">
                      <a16:creationId xmlns:a16="http://schemas.microsoft.com/office/drawing/2014/main" id="{7370395C-1461-4DA1-AF80-71EFABFDC4DE}"/>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7799;p53">
                  <a:extLst>
                    <a:ext uri="{FF2B5EF4-FFF2-40B4-BE49-F238E27FC236}">
                      <a16:creationId xmlns:a16="http://schemas.microsoft.com/office/drawing/2014/main" id="{B7A08903-9FCA-431A-816C-F26DAD35FDA4}"/>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7800;p53">
                <a:extLst>
                  <a:ext uri="{FF2B5EF4-FFF2-40B4-BE49-F238E27FC236}">
                    <a16:creationId xmlns:a16="http://schemas.microsoft.com/office/drawing/2014/main" id="{7CA0F28D-E4FD-412F-8311-1D0FF043C67C}"/>
                  </a:ext>
                </a:extLst>
              </p:cNvPr>
              <p:cNvGrpSpPr/>
              <p:nvPr/>
            </p:nvGrpSpPr>
            <p:grpSpPr>
              <a:xfrm>
                <a:off x="4284416" y="3084058"/>
                <a:ext cx="37783" cy="32357"/>
                <a:chOff x="4284416" y="3084058"/>
                <a:chExt cx="37783" cy="32357"/>
              </a:xfrm>
            </p:grpSpPr>
            <p:sp>
              <p:nvSpPr>
                <p:cNvPr id="668" name="Google Shape;7801;p53">
                  <a:extLst>
                    <a:ext uri="{FF2B5EF4-FFF2-40B4-BE49-F238E27FC236}">
                      <a16:creationId xmlns:a16="http://schemas.microsoft.com/office/drawing/2014/main" id="{055333D7-887B-47BE-AD3E-4C194759A7C1}"/>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7802;p53">
                  <a:extLst>
                    <a:ext uri="{FF2B5EF4-FFF2-40B4-BE49-F238E27FC236}">
                      <a16:creationId xmlns:a16="http://schemas.microsoft.com/office/drawing/2014/main" id="{37266CB8-5A55-4AD8-B9A6-5A840499F956}"/>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7803;p53">
                <a:extLst>
                  <a:ext uri="{FF2B5EF4-FFF2-40B4-BE49-F238E27FC236}">
                    <a16:creationId xmlns:a16="http://schemas.microsoft.com/office/drawing/2014/main" id="{A9A3FB96-6577-45DA-88F6-5B3C06374978}"/>
                  </a:ext>
                </a:extLst>
              </p:cNvPr>
              <p:cNvGrpSpPr/>
              <p:nvPr/>
            </p:nvGrpSpPr>
            <p:grpSpPr>
              <a:xfrm>
                <a:off x="4478697" y="3297561"/>
                <a:ext cx="37776" cy="32451"/>
                <a:chOff x="4478697" y="3297561"/>
                <a:chExt cx="37776" cy="32451"/>
              </a:xfrm>
            </p:grpSpPr>
            <p:sp>
              <p:nvSpPr>
                <p:cNvPr id="666" name="Google Shape;7804;p53">
                  <a:extLst>
                    <a:ext uri="{FF2B5EF4-FFF2-40B4-BE49-F238E27FC236}">
                      <a16:creationId xmlns:a16="http://schemas.microsoft.com/office/drawing/2014/main" id="{71AC8B39-1463-4419-A3F3-45E8B7F164AE}"/>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7805;p53">
                  <a:extLst>
                    <a:ext uri="{FF2B5EF4-FFF2-40B4-BE49-F238E27FC236}">
                      <a16:creationId xmlns:a16="http://schemas.microsoft.com/office/drawing/2014/main" id="{00E8F6E3-4A4D-4150-9A15-A3307787537A}"/>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7806;p53">
                <a:extLst>
                  <a:ext uri="{FF2B5EF4-FFF2-40B4-BE49-F238E27FC236}">
                    <a16:creationId xmlns:a16="http://schemas.microsoft.com/office/drawing/2014/main" id="{1A65B24F-0006-4F43-BB90-53F658B3BE0D}"/>
                  </a:ext>
                </a:extLst>
              </p:cNvPr>
              <p:cNvGrpSpPr/>
              <p:nvPr/>
            </p:nvGrpSpPr>
            <p:grpSpPr>
              <a:xfrm>
                <a:off x="4411813" y="3331711"/>
                <a:ext cx="37776" cy="32451"/>
                <a:chOff x="4411813" y="3331711"/>
                <a:chExt cx="37776" cy="32451"/>
              </a:xfrm>
            </p:grpSpPr>
            <p:sp>
              <p:nvSpPr>
                <p:cNvPr id="664" name="Google Shape;7807;p53">
                  <a:extLst>
                    <a:ext uri="{FF2B5EF4-FFF2-40B4-BE49-F238E27FC236}">
                      <a16:creationId xmlns:a16="http://schemas.microsoft.com/office/drawing/2014/main" id="{AE78908D-4EBE-4323-BBA8-09E2F4F8E208}"/>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7808;p53">
                  <a:extLst>
                    <a:ext uri="{FF2B5EF4-FFF2-40B4-BE49-F238E27FC236}">
                      <a16:creationId xmlns:a16="http://schemas.microsoft.com/office/drawing/2014/main" id="{3E2E9415-31E2-4BB5-B9C9-3663CC75E002}"/>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7809;p53">
                <a:extLst>
                  <a:ext uri="{FF2B5EF4-FFF2-40B4-BE49-F238E27FC236}">
                    <a16:creationId xmlns:a16="http://schemas.microsoft.com/office/drawing/2014/main" id="{8150FD46-2315-4F0E-A062-34A60A8196C9}"/>
                  </a:ext>
                </a:extLst>
              </p:cNvPr>
              <p:cNvGrpSpPr/>
              <p:nvPr/>
            </p:nvGrpSpPr>
            <p:grpSpPr>
              <a:xfrm>
                <a:off x="4337984" y="3375188"/>
                <a:ext cx="37776" cy="32357"/>
                <a:chOff x="4337984" y="3375188"/>
                <a:chExt cx="37776" cy="32357"/>
              </a:xfrm>
            </p:grpSpPr>
            <p:sp>
              <p:nvSpPr>
                <p:cNvPr id="662" name="Google Shape;7810;p53">
                  <a:extLst>
                    <a:ext uri="{FF2B5EF4-FFF2-40B4-BE49-F238E27FC236}">
                      <a16:creationId xmlns:a16="http://schemas.microsoft.com/office/drawing/2014/main" id="{1F72D5B8-E57B-4DCB-84FF-D4F444B95912}"/>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7811;p53">
                  <a:extLst>
                    <a:ext uri="{FF2B5EF4-FFF2-40B4-BE49-F238E27FC236}">
                      <a16:creationId xmlns:a16="http://schemas.microsoft.com/office/drawing/2014/main" id="{4EE75C29-1BAC-4357-BC93-E5085951B698}"/>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7812;p53">
                <a:extLst>
                  <a:ext uri="{FF2B5EF4-FFF2-40B4-BE49-F238E27FC236}">
                    <a16:creationId xmlns:a16="http://schemas.microsoft.com/office/drawing/2014/main" id="{3F536C20-A2D7-4056-A7FE-F4B048194EFD}"/>
                  </a:ext>
                </a:extLst>
              </p:cNvPr>
              <p:cNvGrpSpPr/>
              <p:nvPr/>
            </p:nvGrpSpPr>
            <p:grpSpPr>
              <a:xfrm>
                <a:off x="4494867" y="3090530"/>
                <a:ext cx="37878" cy="32451"/>
                <a:chOff x="4494867" y="3090530"/>
                <a:chExt cx="37878" cy="32451"/>
              </a:xfrm>
            </p:grpSpPr>
            <p:sp>
              <p:nvSpPr>
                <p:cNvPr id="660" name="Google Shape;7813;p53">
                  <a:extLst>
                    <a:ext uri="{FF2B5EF4-FFF2-40B4-BE49-F238E27FC236}">
                      <a16:creationId xmlns:a16="http://schemas.microsoft.com/office/drawing/2014/main" id="{59977BA9-53AA-482D-B930-873E4CAB42CF}"/>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7814;p53">
                  <a:extLst>
                    <a:ext uri="{FF2B5EF4-FFF2-40B4-BE49-F238E27FC236}">
                      <a16:creationId xmlns:a16="http://schemas.microsoft.com/office/drawing/2014/main" id="{21CEA99A-C33E-44A0-B816-F29402DD7F15}"/>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7815;p53">
                <a:extLst>
                  <a:ext uri="{FF2B5EF4-FFF2-40B4-BE49-F238E27FC236}">
                    <a16:creationId xmlns:a16="http://schemas.microsoft.com/office/drawing/2014/main" id="{9BE1851E-484A-419F-9D02-01798F419A6B}"/>
                  </a:ext>
                </a:extLst>
              </p:cNvPr>
              <p:cNvGrpSpPr/>
              <p:nvPr/>
            </p:nvGrpSpPr>
            <p:grpSpPr>
              <a:xfrm>
                <a:off x="4525124" y="3207774"/>
                <a:ext cx="37783" cy="32420"/>
                <a:chOff x="4525124" y="3207774"/>
                <a:chExt cx="37783" cy="32420"/>
              </a:xfrm>
            </p:grpSpPr>
            <p:sp>
              <p:nvSpPr>
                <p:cNvPr id="658" name="Google Shape;7816;p53">
                  <a:extLst>
                    <a:ext uri="{FF2B5EF4-FFF2-40B4-BE49-F238E27FC236}">
                      <a16:creationId xmlns:a16="http://schemas.microsoft.com/office/drawing/2014/main" id="{ED67C0E4-4CED-4F25-B0CD-54B2820128C6}"/>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7817;p53">
                  <a:extLst>
                    <a:ext uri="{FF2B5EF4-FFF2-40B4-BE49-F238E27FC236}">
                      <a16:creationId xmlns:a16="http://schemas.microsoft.com/office/drawing/2014/main" id="{6AD54831-6AC4-476C-8C1C-FB82611C685E}"/>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7818;p53">
                <a:extLst>
                  <a:ext uri="{FF2B5EF4-FFF2-40B4-BE49-F238E27FC236}">
                    <a16:creationId xmlns:a16="http://schemas.microsoft.com/office/drawing/2014/main" id="{AD876267-638A-417E-8C05-67FC2BF43320}"/>
                  </a:ext>
                </a:extLst>
              </p:cNvPr>
              <p:cNvGrpSpPr/>
              <p:nvPr/>
            </p:nvGrpSpPr>
            <p:grpSpPr>
              <a:xfrm>
                <a:off x="4440544" y="3176479"/>
                <a:ext cx="31499" cy="26898"/>
                <a:chOff x="4440544" y="3176479"/>
                <a:chExt cx="31499" cy="26898"/>
              </a:xfrm>
            </p:grpSpPr>
            <p:sp>
              <p:nvSpPr>
                <p:cNvPr id="656" name="Google Shape;7819;p53">
                  <a:extLst>
                    <a:ext uri="{FF2B5EF4-FFF2-40B4-BE49-F238E27FC236}">
                      <a16:creationId xmlns:a16="http://schemas.microsoft.com/office/drawing/2014/main" id="{FEE9296F-D612-407C-A0D4-19C77293D468}"/>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7820;p53">
                  <a:extLst>
                    <a:ext uri="{FF2B5EF4-FFF2-40B4-BE49-F238E27FC236}">
                      <a16:creationId xmlns:a16="http://schemas.microsoft.com/office/drawing/2014/main" id="{ECACAEBB-82CE-4A98-A83C-9B19ADCE80DD}"/>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7821;p53">
                <a:extLst>
                  <a:ext uri="{FF2B5EF4-FFF2-40B4-BE49-F238E27FC236}">
                    <a16:creationId xmlns:a16="http://schemas.microsoft.com/office/drawing/2014/main" id="{28FA10F0-85A7-4996-AC59-5D1E420F248D}"/>
                  </a:ext>
                </a:extLst>
              </p:cNvPr>
              <p:cNvGrpSpPr/>
              <p:nvPr/>
            </p:nvGrpSpPr>
            <p:grpSpPr>
              <a:xfrm>
                <a:off x="4350545" y="3156400"/>
                <a:ext cx="31405" cy="27001"/>
                <a:chOff x="4350545" y="3156400"/>
                <a:chExt cx="31405" cy="27001"/>
              </a:xfrm>
            </p:grpSpPr>
            <p:sp>
              <p:nvSpPr>
                <p:cNvPr id="654" name="Google Shape;7822;p53">
                  <a:extLst>
                    <a:ext uri="{FF2B5EF4-FFF2-40B4-BE49-F238E27FC236}">
                      <a16:creationId xmlns:a16="http://schemas.microsoft.com/office/drawing/2014/main" id="{97194B35-5AC5-4ACD-8308-B5A636EE3514}"/>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7823;p53">
                  <a:extLst>
                    <a:ext uri="{FF2B5EF4-FFF2-40B4-BE49-F238E27FC236}">
                      <a16:creationId xmlns:a16="http://schemas.microsoft.com/office/drawing/2014/main" id="{867CC200-44CD-4443-8C40-3BB8D32308B5}"/>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7824;p53">
                <a:extLst>
                  <a:ext uri="{FF2B5EF4-FFF2-40B4-BE49-F238E27FC236}">
                    <a16:creationId xmlns:a16="http://schemas.microsoft.com/office/drawing/2014/main" id="{8B6D57C0-9AE0-4FC5-96B0-3A61FFB1940E}"/>
                  </a:ext>
                </a:extLst>
              </p:cNvPr>
              <p:cNvGrpSpPr/>
              <p:nvPr/>
            </p:nvGrpSpPr>
            <p:grpSpPr>
              <a:xfrm>
                <a:off x="4376703" y="3255058"/>
                <a:ext cx="31405" cy="27001"/>
                <a:chOff x="4376703" y="3255058"/>
                <a:chExt cx="31405" cy="27001"/>
              </a:xfrm>
            </p:grpSpPr>
            <p:sp>
              <p:nvSpPr>
                <p:cNvPr id="652" name="Google Shape;7825;p53">
                  <a:extLst>
                    <a:ext uri="{FF2B5EF4-FFF2-40B4-BE49-F238E27FC236}">
                      <a16:creationId xmlns:a16="http://schemas.microsoft.com/office/drawing/2014/main" id="{EE2B4E62-341F-4A42-A0C0-8F79C4B42DCD}"/>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7826;p53">
                  <a:extLst>
                    <a:ext uri="{FF2B5EF4-FFF2-40B4-BE49-F238E27FC236}">
                      <a16:creationId xmlns:a16="http://schemas.microsoft.com/office/drawing/2014/main" id="{79C4176F-733D-48B2-902F-C96E41DFCECE}"/>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7827;p53">
                <a:extLst>
                  <a:ext uri="{FF2B5EF4-FFF2-40B4-BE49-F238E27FC236}">
                    <a16:creationId xmlns:a16="http://schemas.microsoft.com/office/drawing/2014/main" id="{19811E3A-37DA-42C0-868E-6D31F7C2A737}"/>
                  </a:ext>
                </a:extLst>
              </p:cNvPr>
              <p:cNvGrpSpPr/>
              <p:nvPr/>
            </p:nvGrpSpPr>
            <p:grpSpPr>
              <a:xfrm>
                <a:off x="4331322" y="3283656"/>
                <a:ext cx="31405" cy="26945"/>
                <a:chOff x="4331322" y="3283656"/>
                <a:chExt cx="31405" cy="26945"/>
              </a:xfrm>
            </p:grpSpPr>
            <p:sp>
              <p:nvSpPr>
                <p:cNvPr id="650" name="Google Shape;7828;p53">
                  <a:extLst>
                    <a:ext uri="{FF2B5EF4-FFF2-40B4-BE49-F238E27FC236}">
                      <a16:creationId xmlns:a16="http://schemas.microsoft.com/office/drawing/2014/main" id="{F7EDBCD8-5403-48D4-965A-E43959B1F07F}"/>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7829;p53">
                  <a:extLst>
                    <a:ext uri="{FF2B5EF4-FFF2-40B4-BE49-F238E27FC236}">
                      <a16:creationId xmlns:a16="http://schemas.microsoft.com/office/drawing/2014/main" id="{5814DC9C-8031-4ABC-BAD4-16FB009B44AD}"/>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7830;p53">
                <a:extLst>
                  <a:ext uri="{FF2B5EF4-FFF2-40B4-BE49-F238E27FC236}">
                    <a16:creationId xmlns:a16="http://schemas.microsoft.com/office/drawing/2014/main" id="{8E90F019-312B-40D7-ACAD-52A2ADC11926}"/>
                  </a:ext>
                </a:extLst>
              </p:cNvPr>
              <p:cNvGrpSpPr/>
              <p:nvPr/>
            </p:nvGrpSpPr>
            <p:grpSpPr>
              <a:xfrm>
                <a:off x="4380510" y="3065882"/>
                <a:ext cx="31405" cy="26938"/>
                <a:chOff x="4380510" y="3065882"/>
                <a:chExt cx="31405" cy="26938"/>
              </a:xfrm>
            </p:grpSpPr>
            <p:sp>
              <p:nvSpPr>
                <p:cNvPr id="648" name="Google Shape;7831;p53">
                  <a:extLst>
                    <a:ext uri="{FF2B5EF4-FFF2-40B4-BE49-F238E27FC236}">
                      <a16:creationId xmlns:a16="http://schemas.microsoft.com/office/drawing/2014/main" id="{4B0725FE-FF83-4319-961B-2D4BCA3E4E9D}"/>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7832;p53">
                  <a:extLst>
                    <a:ext uri="{FF2B5EF4-FFF2-40B4-BE49-F238E27FC236}">
                      <a16:creationId xmlns:a16="http://schemas.microsoft.com/office/drawing/2014/main" id="{C3FAC7AB-8E80-49DC-946E-2854CA33BCBE}"/>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oogle Shape;7833;p53">
              <a:extLst>
                <a:ext uri="{FF2B5EF4-FFF2-40B4-BE49-F238E27FC236}">
                  <a16:creationId xmlns:a16="http://schemas.microsoft.com/office/drawing/2014/main" id="{C1199265-D04E-4695-BDA6-FA996786B41C}"/>
                </a:ext>
              </a:extLst>
            </p:cNvPr>
            <p:cNvGrpSpPr/>
            <p:nvPr/>
          </p:nvGrpSpPr>
          <p:grpSpPr>
            <a:xfrm>
              <a:off x="4558998" y="3188237"/>
              <a:ext cx="1280131" cy="1052746"/>
              <a:chOff x="4558998" y="3188237"/>
              <a:chExt cx="1280131" cy="1052746"/>
            </a:xfrm>
          </p:grpSpPr>
          <p:sp>
            <p:nvSpPr>
              <p:cNvPr id="214" name="Google Shape;7834;p53">
                <a:extLst>
                  <a:ext uri="{FF2B5EF4-FFF2-40B4-BE49-F238E27FC236}">
                    <a16:creationId xmlns:a16="http://schemas.microsoft.com/office/drawing/2014/main" id="{3B061D74-8411-4C13-B003-05807632B858}"/>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7835;p53">
                <a:extLst>
                  <a:ext uri="{FF2B5EF4-FFF2-40B4-BE49-F238E27FC236}">
                    <a16:creationId xmlns:a16="http://schemas.microsoft.com/office/drawing/2014/main" id="{664EEF97-9689-4EEC-9DE9-BF89C5743549}"/>
                  </a:ext>
                </a:extLst>
              </p:cNvPr>
              <p:cNvGrpSpPr/>
              <p:nvPr/>
            </p:nvGrpSpPr>
            <p:grpSpPr>
              <a:xfrm>
                <a:off x="4579164" y="3203653"/>
                <a:ext cx="1244833" cy="1020397"/>
                <a:chOff x="4579164" y="3203653"/>
                <a:chExt cx="1244833" cy="1020397"/>
              </a:xfrm>
            </p:grpSpPr>
            <p:sp>
              <p:nvSpPr>
                <p:cNvPr id="533" name="Google Shape;7836;p53">
                  <a:extLst>
                    <a:ext uri="{FF2B5EF4-FFF2-40B4-BE49-F238E27FC236}">
                      <a16:creationId xmlns:a16="http://schemas.microsoft.com/office/drawing/2014/main" id="{F05F47FE-AD62-4784-B6C7-841BA15604C0}"/>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7837;p53">
                  <a:extLst>
                    <a:ext uri="{FF2B5EF4-FFF2-40B4-BE49-F238E27FC236}">
                      <a16:creationId xmlns:a16="http://schemas.microsoft.com/office/drawing/2014/main" id="{DF961F20-C035-4552-8EA0-FA2A8291B076}"/>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7838;p53">
                  <a:extLst>
                    <a:ext uri="{FF2B5EF4-FFF2-40B4-BE49-F238E27FC236}">
                      <a16:creationId xmlns:a16="http://schemas.microsoft.com/office/drawing/2014/main" id="{D2C19D22-7FE7-4B4D-9937-FB1DFBF92570}"/>
                    </a:ext>
                  </a:extLst>
                </p:cNvPr>
                <p:cNvGrpSpPr/>
                <p:nvPr/>
              </p:nvGrpSpPr>
              <p:grpSpPr>
                <a:xfrm>
                  <a:off x="4579164" y="3203653"/>
                  <a:ext cx="1244833" cy="1020397"/>
                  <a:chOff x="4579164" y="3203653"/>
                  <a:chExt cx="1244833" cy="1020397"/>
                </a:xfrm>
              </p:grpSpPr>
              <p:sp>
                <p:nvSpPr>
                  <p:cNvPr id="536" name="Google Shape;7839;p53">
                    <a:extLst>
                      <a:ext uri="{FF2B5EF4-FFF2-40B4-BE49-F238E27FC236}">
                        <a16:creationId xmlns:a16="http://schemas.microsoft.com/office/drawing/2014/main" id="{41E9FCB8-1D50-4FE1-AB48-9AF1508F4872}"/>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7840;p53">
                    <a:extLst>
                      <a:ext uri="{FF2B5EF4-FFF2-40B4-BE49-F238E27FC236}">
                        <a16:creationId xmlns:a16="http://schemas.microsoft.com/office/drawing/2014/main" id="{B2E9CDB4-4B5C-4970-897A-214535835A8E}"/>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7841;p53">
                    <a:extLst>
                      <a:ext uri="{FF2B5EF4-FFF2-40B4-BE49-F238E27FC236}">
                        <a16:creationId xmlns:a16="http://schemas.microsoft.com/office/drawing/2014/main" id="{0630A0D7-DC7A-4FAE-826C-37CB35649773}"/>
                      </a:ext>
                    </a:extLst>
                  </p:cNvPr>
                  <p:cNvGrpSpPr/>
                  <p:nvPr/>
                </p:nvGrpSpPr>
                <p:grpSpPr>
                  <a:xfrm>
                    <a:off x="4579164" y="3203653"/>
                    <a:ext cx="1244833" cy="1020397"/>
                    <a:chOff x="4579164" y="3203653"/>
                    <a:chExt cx="1244833" cy="1020397"/>
                  </a:xfrm>
                </p:grpSpPr>
                <p:sp>
                  <p:nvSpPr>
                    <p:cNvPr id="539" name="Google Shape;7842;p53">
                      <a:extLst>
                        <a:ext uri="{FF2B5EF4-FFF2-40B4-BE49-F238E27FC236}">
                          <a16:creationId xmlns:a16="http://schemas.microsoft.com/office/drawing/2014/main" id="{F0F1FA2B-57A0-4954-8371-F483A01AE69C}"/>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843;p53">
                      <a:extLst>
                        <a:ext uri="{FF2B5EF4-FFF2-40B4-BE49-F238E27FC236}">
                          <a16:creationId xmlns:a16="http://schemas.microsoft.com/office/drawing/2014/main" id="{AD609935-9996-40D8-B9D1-C60EC6446A5F}"/>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844;p53">
                      <a:extLst>
                        <a:ext uri="{FF2B5EF4-FFF2-40B4-BE49-F238E27FC236}">
                          <a16:creationId xmlns:a16="http://schemas.microsoft.com/office/drawing/2014/main" id="{D487D9AD-67AA-4F11-8F7B-83C7FFA6A33E}"/>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845;p53">
                      <a:extLst>
                        <a:ext uri="{FF2B5EF4-FFF2-40B4-BE49-F238E27FC236}">
                          <a16:creationId xmlns:a16="http://schemas.microsoft.com/office/drawing/2014/main" id="{7CB499CB-6826-4C5C-BF6D-F6FB8A8D0F3A}"/>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846;p53">
                      <a:extLst>
                        <a:ext uri="{FF2B5EF4-FFF2-40B4-BE49-F238E27FC236}">
                          <a16:creationId xmlns:a16="http://schemas.microsoft.com/office/drawing/2014/main" id="{C306358F-7B63-4374-9498-3EBAF0375321}"/>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847;p53">
                      <a:extLst>
                        <a:ext uri="{FF2B5EF4-FFF2-40B4-BE49-F238E27FC236}">
                          <a16:creationId xmlns:a16="http://schemas.microsoft.com/office/drawing/2014/main" id="{8D7789AE-4AB5-4805-ABC3-6410828BE404}"/>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848;p53">
                      <a:extLst>
                        <a:ext uri="{FF2B5EF4-FFF2-40B4-BE49-F238E27FC236}">
                          <a16:creationId xmlns:a16="http://schemas.microsoft.com/office/drawing/2014/main" id="{DD136287-0A2F-4883-9E61-4E71D150DDFF}"/>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849;p53">
                      <a:extLst>
                        <a:ext uri="{FF2B5EF4-FFF2-40B4-BE49-F238E27FC236}">
                          <a16:creationId xmlns:a16="http://schemas.microsoft.com/office/drawing/2014/main" id="{6FFC6643-0F13-4ECC-8037-7ACA85FFA19E}"/>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7850;p53">
                      <a:extLst>
                        <a:ext uri="{FF2B5EF4-FFF2-40B4-BE49-F238E27FC236}">
                          <a16:creationId xmlns:a16="http://schemas.microsoft.com/office/drawing/2014/main" id="{57CEC0CF-D04F-4E44-AA53-19838B731BA9}"/>
                        </a:ext>
                      </a:extLst>
                    </p:cNvPr>
                    <p:cNvGrpSpPr/>
                    <p:nvPr/>
                  </p:nvGrpSpPr>
                  <p:grpSpPr>
                    <a:xfrm>
                      <a:off x="4579164" y="3203653"/>
                      <a:ext cx="1244833" cy="1020397"/>
                      <a:chOff x="4579164" y="3203653"/>
                      <a:chExt cx="1244833" cy="1020397"/>
                    </a:xfrm>
                  </p:grpSpPr>
                  <p:sp>
                    <p:nvSpPr>
                      <p:cNvPr id="548" name="Google Shape;7851;p53">
                        <a:extLst>
                          <a:ext uri="{FF2B5EF4-FFF2-40B4-BE49-F238E27FC236}">
                            <a16:creationId xmlns:a16="http://schemas.microsoft.com/office/drawing/2014/main" id="{B45A3D35-2610-4F40-8600-332187678AEB}"/>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852;p53">
                        <a:extLst>
                          <a:ext uri="{FF2B5EF4-FFF2-40B4-BE49-F238E27FC236}">
                            <a16:creationId xmlns:a16="http://schemas.microsoft.com/office/drawing/2014/main" id="{17A65AAF-0563-44C5-8545-402CC4204DCA}"/>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853;p53">
                        <a:extLst>
                          <a:ext uri="{FF2B5EF4-FFF2-40B4-BE49-F238E27FC236}">
                            <a16:creationId xmlns:a16="http://schemas.microsoft.com/office/drawing/2014/main" id="{08C1440E-EFDC-47DA-87FB-EC06D15C30B4}"/>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854;p53">
                        <a:extLst>
                          <a:ext uri="{FF2B5EF4-FFF2-40B4-BE49-F238E27FC236}">
                            <a16:creationId xmlns:a16="http://schemas.microsoft.com/office/drawing/2014/main" id="{05D58E0A-B361-4DBF-BFD5-9E1FB6EBA913}"/>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855;p53">
                        <a:extLst>
                          <a:ext uri="{FF2B5EF4-FFF2-40B4-BE49-F238E27FC236}">
                            <a16:creationId xmlns:a16="http://schemas.microsoft.com/office/drawing/2014/main" id="{479A7025-00B3-4803-B99D-A7B8138421E7}"/>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856;p53">
                        <a:extLst>
                          <a:ext uri="{FF2B5EF4-FFF2-40B4-BE49-F238E27FC236}">
                            <a16:creationId xmlns:a16="http://schemas.microsoft.com/office/drawing/2014/main" id="{1D7ECC1F-1BC1-4093-9933-F9A655647D19}"/>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857;p53">
                        <a:extLst>
                          <a:ext uri="{FF2B5EF4-FFF2-40B4-BE49-F238E27FC236}">
                            <a16:creationId xmlns:a16="http://schemas.microsoft.com/office/drawing/2014/main" id="{795D3983-AD59-47BB-8E65-ECEB1CD49D0B}"/>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7858;p53">
                        <a:extLst>
                          <a:ext uri="{FF2B5EF4-FFF2-40B4-BE49-F238E27FC236}">
                            <a16:creationId xmlns:a16="http://schemas.microsoft.com/office/drawing/2014/main" id="{340151C6-421C-47C6-8BB9-94395F957212}"/>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7859;p53">
                        <a:extLst>
                          <a:ext uri="{FF2B5EF4-FFF2-40B4-BE49-F238E27FC236}">
                            <a16:creationId xmlns:a16="http://schemas.microsoft.com/office/drawing/2014/main" id="{84268B51-A3C0-4773-87FE-093A259D84B1}"/>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860;p53">
                        <a:extLst>
                          <a:ext uri="{FF2B5EF4-FFF2-40B4-BE49-F238E27FC236}">
                            <a16:creationId xmlns:a16="http://schemas.microsoft.com/office/drawing/2014/main" id="{5759858A-DA78-438E-B009-64174AA5BCDD}"/>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7861;p53">
                        <a:extLst>
                          <a:ext uri="{FF2B5EF4-FFF2-40B4-BE49-F238E27FC236}">
                            <a16:creationId xmlns:a16="http://schemas.microsoft.com/office/drawing/2014/main" id="{EE8688CC-9072-4136-9706-B723EFA7241A}"/>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7862;p53">
                        <a:extLst>
                          <a:ext uri="{FF2B5EF4-FFF2-40B4-BE49-F238E27FC236}">
                            <a16:creationId xmlns:a16="http://schemas.microsoft.com/office/drawing/2014/main" id="{D343C47C-C78F-4F2F-91D3-D6C2BB863C6A}"/>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7863;p53">
                        <a:extLst>
                          <a:ext uri="{FF2B5EF4-FFF2-40B4-BE49-F238E27FC236}">
                            <a16:creationId xmlns:a16="http://schemas.microsoft.com/office/drawing/2014/main" id="{C9D35BEC-62B2-4022-8F8A-185604A4CAD7}"/>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7864;p53">
                        <a:extLst>
                          <a:ext uri="{FF2B5EF4-FFF2-40B4-BE49-F238E27FC236}">
                            <a16:creationId xmlns:a16="http://schemas.microsoft.com/office/drawing/2014/main" id="{420854DF-20DE-4DA0-ADD5-303C8A38A885}"/>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7865;p53">
                        <a:extLst>
                          <a:ext uri="{FF2B5EF4-FFF2-40B4-BE49-F238E27FC236}">
                            <a16:creationId xmlns:a16="http://schemas.microsoft.com/office/drawing/2014/main" id="{11CEF0F0-CEE1-4287-A0D2-C8694D49F26F}"/>
                          </a:ext>
                        </a:extLst>
                      </p:cNvPr>
                      <p:cNvGrpSpPr/>
                      <p:nvPr/>
                    </p:nvGrpSpPr>
                    <p:grpSpPr>
                      <a:xfrm>
                        <a:off x="4579164" y="3203653"/>
                        <a:ext cx="1244833" cy="1020397"/>
                        <a:chOff x="4579164" y="3203653"/>
                        <a:chExt cx="1244833" cy="1020397"/>
                      </a:xfrm>
                    </p:grpSpPr>
                    <p:sp>
                      <p:nvSpPr>
                        <p:cNvPr id="563" name="Google Shape;7866;p53">
                          <a:extLst>
                            <a:ext uri="{FF2B5EF4-FFF2-40B4-BE49-F238E27FC236}">
                              <a16:creationId xmlns:a16="http://schemas.microsoft.com/office/drawing/2014/main" id="{4A9DFC21-FF51-4E33-A2CD-394589F87139}"/>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7867;p53">
                          <a:extLst>
                            <a:ext uri="{FF2B5EF4-FFF2-40B4-BE49-F238E27FC236}">
                              <a16:creationId xmlns:a16="http://schemas.microsoft.com/office/drawing/2014/main" id="{4A2DAFA4-44C9-4B61-85C2-FE450EE86CD3}"/>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7868;p53">
                          <a:extLst>
                            <a:ext uri="{FF2B5EF4-FFF2-40B4-BE49-F238E27FC236}">
                              <a16:creationId xmlns:a16="http://schemas.microsoft.com/office/drawing/2014/main" id="{EE4C4897-9500-4A85-AF83-89050B43A255}"/>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7869;p53">
                          <a:extLst>
                            <a:ext uri="{FF2B5EF4-FFF2-40B4-BE49-F238E27FC236}">
                              <a16:creationId xmlns:a16="http://schemas.microsoft.com/office/drawing/2014/main" id="{D8FE8857-BE51-4A1B-BF27-9DA5773A3B89}"/>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7870;p53">
                          <a:extLst>
                            <a:ext uri="{FF2B5EF4-FFF2-40B4-BE49-F238E27FC236}">
                              <a16:creationId xmlns:a16="http://schemas.microsoft.com/office/drawing/2014/main" id="{A3AFFF15-356C-408D-9FAD-E6F50F5A804E}"/>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7871;p53">
                          <a:extLst>
                            <a:ext uri="{FF2B5EF4-FFF2-40B4-BE49-F238E27FC236}">
                              <a16:creationId xmlns:a16="http://schemas.microsoft.com/office/drawing/2014/main" id="{F6F18AD7-0111-4D4A-A7F6-D3242B85CF10}"/>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7872;p53">
                          <a:extLst>
                            <a:ext uri="{FF2B5EF4-FFF2-40B4-BE49-F238E27FC236}">
                              <a16:creationId xmlns:a16="http://schemas.microsoft.com/office/drawing/2014/main" id="{BB8998A1-BF33-411F-BB9D-13BB3CD8DE56}"/>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7873;p53">
                          <a:extLst>
                            <a:ext uri="{FF2B5EF4-FFF2-40B4-BE49-F238E27FC236}">
                              <a16:creationId xmlns:a16="http://schemas.microsoft.com/office/drawing/2014/main" id="{E80E9DAC-F191-4495-AC6B-603FD3D40641}"/>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7874;p53">
                          <a:extLst>
                            <a:ext uri="{FF2B5EF4-FFF2-40B4-BE49-F238E27FC236}">
                              <a16:creationId xmlns:a16="http://schemas.microsoft.com/office/drawing/2014/main" id="{4AB20E4E-3396-4A6A-824B-45DC2F58D277}"/>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7875;p53">
                          <a:extLst>
                            <a:ext uri="{FF2B5EF4-FFF2-40B4-BE49-F238E27FC236}">
                              <a16:creationId xmlns:a16="http://schemas.microsoft.com/office/drawing/2014/main" id="{85B3EF0F-4648-4519-B15C-C9B2B8F29FD8}"/>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7876;p53">
                          <a:extLst>
                            <a:ext uri="{FF2B5EF4-FFF2-40B4-BE49-F238E27FC236}">
                              <a16:creationId xmlns:a16="http://schemas.microsoft.com/office/drawing/2014/main" id="{FD9B3D41-DEC2-487D-9503-AC55D4D6A02C}"/>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7877;p53">
                          <a:extLst>
                            <a:ext uri="{FF2B5EF4-FFF2-40B4-BE49-F238E27FC236}">
                              <a16:creationId xmlns:a16="http://schemas.microsoft.com/office/drawing/2014/main" id="{3A622E0E-56D7-4AA2-B57B-AEED83C50524}"/>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7878;p53">
                          <a:extLst>
                            <a:ext uri="{FF2B5EF4-FFF2-40B4-BE49-F238E27FC236}">
                              <a16:creationId xmlns:a16="http://schemas.microsoft.com/office/drawing/2014/main" id="{7500AB10-0E2B-4440-804B-7F48F3DF4106}"/>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7879;p53">
                          <a:extLst>
                            <a:ext uri="{FF2B5EF4-FFF2-40B4-BE49-F238E27FC236}">
                              <a16:creationId xmlns:a16="http://schemas.microsoft.com/office/drawing/2014/main" id="{E9E199EC-6F10-4064-877A-B96A3600AB46}"/>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7880;p53">
                          <a:extLst>
                            <a:ext uri="{FF2B5EF4-FFF2-40B4-BE49-F238E27FC236}">
                              <a16:creationId xmlns:a16="http://schemas.microsoft.com/office/drawing/2014/main" id="{E87D0FC4-4EC0-4633-AAF6-D0591B0F9537}"/>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7881;p53">
                          <a:extLst>
                            <a:ext uri="{FF2B5EF4-FFF2-40B4-BE49-F238E27FC236}">
                              <a16:creationId xmlns:a16="http://schemas.microsoft.com/office/drawing/2014/main" id="{B6677E1F-BE6A-4590-B507-C50D7A881E21}"/>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7882;p53">
                          <a:extLst>
                            <a:ext uri="{FF2B5EF4-FFF2-40B4-BE49-F238E27FC236}">
                              <a16:creationId xmlns:a16="http://schemas.microsoft.com/office/drawing/2014/main" id="{FB291B37-3138-421A-9B89-6019C81181F1}"/>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7883;p53">
                          <a:extLst>
                            <a:ext uri="{FF2B5EF4-FFF2-40B4-BE49-F238E27FC236}">
                              <a16:creationId xmlns:a16="http://schemas.microsoft.com/office/drawing/2014/main" id="{F9BC3A9A-5DE5-4C7A-AB0B-A599DAC93C16}"/>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7884;p53">
                          <a:extLst>
                            <a:ext uri="{FF2B5EF4-FFF2-40B4-BE49-F238E27FC236}">
                              <a16:creationId xmlns:a16="http://schemas.microsoft.com/office/drawing/2014/main" id="{EE1B2610-482C-419E-8AA6-AE838AA03C8F}"/>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7885;p53">
                          <a:extLst>
                            <a:ext uri="{FF2B5EF4-FFF2-40B4-BE49-F238E27FC236}">
                              <a16:creationId xmlns:a16="http://schemas.microsoft.com/office/drawing/2014/main" id="{D3108B8F-4471-402B-A802-DF1D2D896EAE}"/>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7886;p53">
                          <a:extLst>
                            <a:ext uri="{FF2B5EF4-FFF2-40B4-BE49-F238E27FC236}">
                              <a16:creationId xmlns:a16="http://schemas.microsoft.com/office/drawing/2014/main" id="{EEA1A824-42EE-47D5-ABE7-6C827190A330}"/>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7887;p53">
                          <a:extLst>
                            <a:ext uri="{FF2B5EF4-FFF2-40B4-BE49-F238E27FC236}">
                              <a16:creationId xmlns:a16="http://schemas.microsoft.com/office/drawing/2014/main" id="{8AF70C6A-8A90-484B-BC31-380B64BCCCA3}"/>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7888;p53">
                          <a:extLst>
                            <a:ext uri="{FF2B5EF4-FFF2-40B4-BE49-F238E27FC236}">
                              <a16:creationId xmlns:a16="http://schemas.microsoft.com/office/drawing/2014/main" id="{1A6DC46B-7C59-46C9-A9B4-37F151E46BAE}"/>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7889;p53">
                          <a:extLst>
                            <a:ext uri="{FF2B5EF4-FFF2-40B4-BE49-F238E27FC236}">
                              <a16:creationId xmlns:a16="http://schemas.microsoft.com/office/drawing/2014/main" id="{DF1097DD-1DB2-42CE-9FEF-5A06A986129B}"/>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7890;p53">
                          <a:extLst>
                            <a:ext uri="{FF2B5EF4-FFF2-40B4-BE49-F238E27FC236}">
                              <a16:creationId xmlns:a16="http://schemas.microsoft.com/office/drawing/2014/main" id="{F9B602EA-7FDB-4417-8252-4E2CFA5B570B}"/>
                            </a:ext>
                          </a:extLst>
                        </p:cNvPr>
                        <p:cNvGrpSpPr/>
                        <p:nvPr/>
                      </p:nvGrpSpPr>
                      <p:grpSpPr>
                        <a:xfrm>
                          <a:off x="4579164" y="3203653"/>
                          <a:ext cx="1244833" cy="1020397"/>
                          <a:chOff x="4579164" y="3203653"/>
                          <a:chExt cx="1244833" cy="1020397"/>
                        </a:xfrm>
                      </p:grpSpPr>
                      <p:sp>
                        <p:nvSpPr>
                          <p:cNvPr id="589" name="Google Shape;7891;p53">
                            <a:extLst>
                              <a:ext uri="{FF2B5EF4-FFF2-40B4-BE49-F238E27FC236}">
                                <a16:creationId xmlns:a16="http://schemas.microsoft.com/office/drawing/2014/main" id="{8B433C1A-0568-474C-B9C8-B22442EE519C}"/>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7892;p53">
                            <a:extLst>
                              <a:ext uri="{FF2B5EF4-FFF2-40B4-BE49-F238E27FC236}">
                                <a16:creationId xmlns:a16="http://schemas.microsoft.com/office/drawing/2014/main" id="{19B51B17-AE00-4BB2-98F8-45D2D2016651}"/>
                              </a:ext>
                            </a:extLst>
                          </p:cNvPr>
                          <p:cNvGrpSpPr/>
                          <p:nvPr/>
                        </p:nvGrpSpPr>
                        <p:grpSpPr>
                          <a:xfrm>
                            <a:off x="4579164" y="3203653"/>
                            <a:ext cx="1244833" cy="1020397"/>
                            <a:chOff x="4579164" y="3203653"/>
                            <a:chExt cx="1244833" cy="1020397"/>
                          </a:xfrm>
                        </p:grpSpPr>
                        <p:sp>
                          <p:nvSpPr>
                            <p:cNvPr id="591" name="Google Shape;7893;p53">
                              <a:extLst>
                                <a:ext uri="{FF2B5EF4-FFF2-40B4-BE49-F238E27FC236}">
                                  <a16:creationId xmlns:a16="http://schemas.microsoft.com/office/drawing/2014/main" id="{8CD3F040-07D1-41B0-B90B-A2EC887CFE85}"/>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7894;p53">
                              <a:extLst>
                                <a:ext uri="{FF2B5EF4-FFF2-40B4-BE49-F238E27FC236}">
                                  <a16:creationId xmlns:a16="http://schemas.microsoft.com/office/drawing/2014/main" id="{676B514A-0CBA-43C0-85FE-4C372937D3E1}"/>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7895;p53">
                              <a:extLst>
                                <a:ext uri="{FF2B5EF4-FFF2-40B4-BE49-F238E27FC236}">
                                  <a16:creationId xmlns:a16="http://schemas.microsoft.com/office/drawing/2014/main" id="{9344FE79-285A-480C-A6E5-D036A96D9D67}"/>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7896;p53">
                              <a:extLst>
                                <a:ext uri="{FF2B5EF4-FFF2-40B4-BE49-F238E27FC236}">
                                  <a16:creationId xmlns:a16="http://schemas.microsoft.com/office/drawing/2014/main" id="{C1EF745B-CF1E-460F-8AAB-009AAC36889D}"/>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7897;p53">
                              <a:extLst>
                                <a:ext uri="{FF2B5EF4-FFF2-40B4-BE49-F238E27FC236}">
                                  <a16:creationId xmlns:a16="http://schemas.microsoft.com/office/drawing/2014/main" id="{FFE41C22-87D8-4908-BAE9-4AE130368F3E}"/>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7898;p53">
                              <a:extLst>
                                <a:ext uri="{FF2B5EF4-FFF2-40B4-BE49-F238E27FC236}">
                                  <a16:creationId xmlns:a16="http://schemas.microsoft.com/office/drawing/2014/main" id="{751DA8B3-CD6B-44A0-A5FF-059071950C22}"/>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7899;p53">
                              <a:extLst>
                                <a:ext uri="{FF2B5EF4-FFF2-40B4-BE49-F238E27FC236}">
                                  <a16:creationId xmlns:a16="http://schemas.microsoft.com/office/drawing/2014/main" id="{50111210-F4B9-433A-8D00-4A5AB164E459}"/>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7900;p53">
                              <a:extLst>
                                <a:ext uri="{FF2B5EF4-FFF2-40B4-BE49-F238E27FC236}">
                                  <a16:creationId xmlns:a16="http://schemas.microsoft.com/office/drawing/2014/main" id="{9574A89C-3BD8-4F37-975B-E1126841DF46}"/>
                                </a:ext>
                              </a:extLst>
                            </p:cNvPr>
                            <p:cNvGrpSpPr/>
                            <p:nvPr/>
                          </p:nvGrpSpPr>
                          <p:grpSpPr>
                            <a:xfrm>
                              <a:off x="4579164" y="3203653"/>
                              <a:ext cx="1244833" cy="1020397"/>
                              <a:chOff x="4579164" y="3203653"/>
                              <a:chExt cx="1244833" cy="1020397"/>
                            </a:xfrm>
                          </p:grpSpPr>
                          <p:sp>
                            <p:nvSpPr>
                              <p:cNvPr id="602" name="Google Shape;7901;p53">
                                <a:extLst>
                                  <a:ext uri="{FF2B5EF4-FFF2-40B4-BE49-F238E27FC236}">
                                    <a16:creationId xmlns:a16="http://schemas.microsoft.com/office/drawing/2014/main" id="{28F61CBC-AB19-4370-B38E-E1F7581952FA}"/>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7902;p53">
                                <a:extLst>
                                  <a:ext uri="{FF2B5EF4-FFF2-40B4-BE49-F238E27FC236}">
                                    <a16:creationId xmlns:a16="http://schemas.microsoft.com/office/drawing/2014/main" id="{EA27E62D-DB59-42B3-A450-2FFD0E521D04}"/>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7903;p53">
                                <a:extLst>
                                  <a:ext uri="{FF2B5EF4-FFF2-40B4-BE49-F238E27FC236}">
                                    <a16:creationId xmlns:a16="http://schemas.microsoft.com/office/drawing/2014/main" id="{99159F81-48E6-4ED4-B9E5-DBDF20B8F862}"/>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904;p53">
                                <a:extLst>
                                  <a:ext uri="{FF2B5EF4-FFF2-40B4-BE49-F238E27FC236}">
                                    <a16:creationId xmlns:a16="http://schemas.microsoft.com/office/drawing/2014/main" id="{7B82210D-5B41-4309-99B4-0CCBEBDF0815}"/>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905;p53">
                                <a:extLst>
                                  <a:ext uri="{FF2B5EF4-FFF2-40B4-BE49-F238E27FC236}">
                                    <a16:creationId xmlns:a16="http://schemas.microsoft.com/office/drawing/2014/main" id="{D945F197-0A5D-421C-A3AE-C1C00A22865B}"/>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7906;p53">
                                <a:extLst>
                                  <a:ext uri="{FF2B5EF4-FFF2-40B4-BE49-F238E27FC236}">
                                    <a16:creationId xmlns:a16="http://schemas.microsoft.com/office/drawing/2014/main" id="{FD85136A-D4B2-4A58-985A-2164430E1422}"/>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907;p53">
                                <a:extLst>
                                  <a:ext uri="{FF2B5EF4-FFF2-40B4-BE49-F238E27FC236}">
                                    <a16:creationId xmlns:a16="http://schemas.microsoft.com/office/drawing/2014/main" id="{E700EB98-FA80-45BA-B41E-BC95416AD517}"/>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908;p53">
                                <a:extLst>
                                  <a:ext uri="{FF2B5EF4-FFF2-40B4-BE49-F238E27FC236}">
                                    <a16:creationId xmlns:a16="http://schemas.microsoft.com/office/drawing/2014/main" id="{8206D54F-B503-4615-8FE9-36B132039421}"/>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909;p53">
                                <a:extLst>
                                  <a:ext uri="{FF2B5EF4-FFF2-40B4-BE49-F238E27FC236}">
                                    <a16:creationId xmlns:a16="http://schemas.microsoft.com/office/drawing/2014/main" id="{D768033C-EF23-469C-BD56-9C611170BF3A}"/>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910;p53">
                                <a:extLst>
                                  <a:ext uri="{FF2B5EF4-FFF2-40B4-BE49-F238E27FC236}">
                                    <a16:creationId xmlns:a16="http://schemas.microsoft.com/office/drawing/2014/main" id="{26A19EA3-0A00-4E77-B94F-7029E8E0151F}"/>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911;p53">
                                <a:extLst>
                                  <a:ext uri="{FF2B5EF4-FFF2-40B4-BE49-F238E27FC236}">
                                    <a16:creationId xmlns:a16="http://schemas.microsoft.com/office/drawing/2014/main" id="{AD2376BB-7B68-4ED4-ADA5-8CD530E65DA4}"/>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912;p53">
                                <a:extLst>
                                  <a:ext uri="{FF2B5EF4-FFF2-40B4-BE49-F238E27FC236}">
                                    <a16:creationId xmlns:a16="http://schemas.microsoft.com/office/drawing/2014/main" id="{46282454-59B3-4AAE-9AC2-DB191920E66F}"/>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7913;p53">
                                <a:extLst>
                                  <a:ext uri="{FF2B5EF4-FFF2-40B4-BE49-F238E27FC236}">
                                    <a16:creationId xmlns:a16="http://schemas.microsoft.com/office/drawing/2014/main" id="{1E9A5995-F1FB-4D02-B446-38824A8C53AD}"/>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7914;p53">
                                <a:extLst>
                                  <a:ext uri="{FF2B5EF4-FFF2-40B4-BE49-F238E27FC236}">
                                    <a16:creationId xmlns:a16="http://schemas.microsoft.com/office/drawing/2014/main" id="{C7F4F6C8-244F-402B-88D1-34508C895515}"/>
                                  </a:ext>
                                </a:extLst>
                              </p:cNvPr>
                              <p:cNvGrpSpPr/>
                              <p:nvPr/>
                            </p:nvGrpSpPr>
                            <p:grpSpPr>
                              <a:xfrm>
                                <a:off x="4579164" y="3203653"/>
                                <a:ext cx="1244833" cy="1020397"/>
                                <a:chOff x="4579164" y="3203653"/>
                                <a:chExt cx="1244833" cy="1020397"/>
                              </a:xfrm>
                            </p:grpSpPr>
                            <p:sp>
                              <p:nvSpPr>
                                <p:cNvPr id="616" name="Google Shape;7915;p53">
                                  <a:extLst>
                                    <a:ext uri="{FF2B5EF4-FFF2-40B4-BE49-F238E27FC236}">
                                      <a16:creationId xmlns:a16="http://schemas.microsoft.com/office/drawing/2014/main" id="{69F04F10-3600-4528-8A3B-17925A4082D8}"/>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7916;p53">
                                  <a:extLst>
                                    <a:ext uri="{FF2B5EF4-FFF2-40B4-BE49-F238E27FC236}">
                                      <a16:creationId xmlns:a16="http://schemas.microsoft.com/office/drawing/2014/main" id="{B8BB0FD9-C9CB-4DEF-B6D7-6323E5C4F53E}"/>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917;p53">
                                  <a:extLst>
                                    <a:ext uri="{FF2B5EF4-FFF2-40B4-BE49-F238E27FC236}">
                                      <a16:creationId xmlns:a16="http://schemas.microsoft.com/office/drawing/2014/main" id="{6D854BE9-78DF-4ABA-9809-E7ECB628761C}"/>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918;p53">
                                  <a:extLst>
                                    <a:ext uri="{FF2B5EF4-FFF2-40B4-BE49-F238E27FC236}">
                                      <a16:creationId xmlns:a16="http://schemas.microsoft.com/office/drawing/2014/main" id="{79E1C660-4C2B-456B-836D-A21C0AF9658F}"/>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919;p53">
                                  <a:extLst>
                                    <a:ext uri="{FF2B5EF4-FFF2-40B4-BE49-F238E27FC236}">
                                      <a16:creationId xmlns:a16="http://schemas.microsoft.com/office/drawing/2014/main" id="{E7EE50E7-AEE3-4095-99D6-FD8FD66CDF8C}"/>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920;p53">
                                  <a:extLst>
                                    <a:ext uri="{FF2B5EF4-FFF2-40B4-BE49-F238E27FC236}">
                                      <a16:creationId xmlns:a16="http://schemas.microsoft.com/office/drawing/2014/main" id="{644C33BB-1779-4357-8983-FF73955ADF2E}"/>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921;p53">
                                  <a:extLst>
                                    <a:ext uri="{FF2B5EF4-FFF2-40B4-BE49-F238E27FC236}">
                                      <a16:creationId xmlns:a16="http://schemas.microsoft.com/office/drawing/2014/main" id="{F39865E4-1AFA-40AA-B7EE-9F39A1A90DB1}"/>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7922;p53">
                                  <a:extLst>
                                    <a:ext uri="{FF2B5EF4-FFF2-40B4-BE49-F238E27FC236}">
                                      <a16:creationId xmlns:a16="http://schemas.microsoft.com/office/drawing/2014/main" id="{F22024EB-9C3D-428F-B202-FCE85C2FCF27}"/>
                                    </a:ext>
                                  </a:extLst>
                                </p:cNvPr>
                                <p:cNvGrpSpPr/>
                                <p:nvPr/>
                              </p:nvGrpSpPr>
                              <p:grpSpPr>
                                <a:xfrm>
                                  <a:off x="4579164" y="3203653"/>
                                  <a:ext cx="1244833" cy="1020397"/>
                                  <a:chOff x="4579164" y="3203653"/>
                                  <a:chExt cx="1244833" cy="1020397"/>
                                </a:xfrm>
                              </p:grpSpPr>
                              <p:sp>
                                <p:nvSpPr>
                                  <p:cNvPr id="624" name="Google Shape;7923;p53">
                                    <a:extLst>
                                      <a:ext uri="{FF2B5EF4-FFF2-40B4-BE49-F238E27FC236}">
                                        <a16:creationId xmlns:a16="http://schemas.microsoft.com/office/drawing/2014/main" id="{7265974D-1450-46E8-9031-8900A2133C6F}"/>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924;p53">
                                    <a:extLst>
                                      <a:ext uri="{FF2B5EF4-FFF2-40B4-BE49-F238E27FC236}">
                                        <a16:creationId xmlns:a16="http://schemas.microsoft.com/office/drawing/2014/main" id="{1AF34EA5-F025-446A-B11E-19FF9112C649}"/>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925;p53">
                                    <a:extLst>
                                      <a:ext uri="{FF2B5EF4-FFF2-40B4-BE49-F238E27FC236}">
                                        <a16:creationId xmlns:a16="http://schemas.microsoft.com/office/drawing/2014/main" id="{B9FA41CE-4C3C-4153-BFF7-F1B457E93317}"/>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926;p53">
                                    <a:extLst>
                                      <a:ext uri="{FF2B5EF4-FFF2-40B4-BE49-F238E27FC236}">
                                        <a16:creationId xmlns:a16="http://schemas.microsoft.com/office/drawing/2014/main" id="{D81240E7-051D-41B6-BC1A-F27B9B3356A4}"/>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927;p53">
                                    <a:extLst>
                                      <a:ext uri="{FF2B5EF4-FFF2-40B4-BE49-F238E27FC236}">
                                        <a16:creationId xmlns:a16="http://schemas.microsoft.com/office/drawing/2014/main" id="{8C694BE7-6F50-493C-91A8-8C7A0763ABC4}"/>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7928;p53">
                                    <a:extLst>
                                      <a:ext uri="{FF2B5EF4-FFF2-40B4-BE49-F238E27FC236}">
                                        <a16:creationId xmlns:a16="http://schemas.microsoft.com/office/drawing/2014/main" id="{3149AE37-A361-4861-A3BF-8D39C64ECE27}"/>
                                      </a:ext>
                                    </a:extLst>
                                  </p:cNvPr>
                                  <p:cNvGrpSpPr/>
                                  <p:nvPr/>
                                </p:nvGrpSpPr>
                                <p:grpSpPr>
                                  <a:xfrm>
                                    <a:off x="4579164" y="3203653"/>
                                    <a:ext cx="1244833" cy="1020397"/>
                                    <a:chOff x="4579164" y="3203653"/>
                                    <a:chExt cx="1244833" cy="1020397"/>
                                  </a:xfrm>
                                </p:grpSpPr>
                                <p:sp>
                                  <p:nvSpPr>
                                    <p:cNvPr id="630" name="Google Shape;7929;p53">
                                      <a:extLst>
                                        <a:ext uri="{FF2B5EF4-FFF2-40B4-BE49-F238E27FC236}">
                                          <a16:creationId xmlns:a16="http://schemas.microsoft.com/office/drawing/2014/main" id="{C85D9FB0-797D-4929-9767-1B0BEEC4D11C}"/>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7930;p53">
                                      <a:extLst>
                                        <a:ext uri="{FF2B5EF4-FFF2-40B4-BE49-F238E27FC236}">
                                          <a16:creationId xmlns:a16="http://schemas.microsoft.com/office/drawing/2014/main" id="{67BE0579-4F03-4FAA-A7D9-E7B8084826A1}"/>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7931;p53">
                                      <a:extLst>
                                        <a:ext uri="{FF2B5EF4-FFF2-40B4-BE49-F238E27FC236}">
                                          <a16:creationId xmlns:a16="http://schemas.microsoft.com/office/drawing/2014/main" id="{AB6CC37D-B7CE-4080-8A31-1E7E125917EC}"/>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932;p53">
                                      <a:extLst>
                                        <a:ext uri="{FF2B5EF4-FFF2-40B4-BE49-F238E27FC236}">
                                          <a16:creationId xmlns:a16="http://schemas.microsoft.com/office/drawing/2014/main" id="{DE707611-9909-461D-B758-BD3CBC592E27}"/>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99" name="Google Shape;7933;p53">
                              <a:extLst>
                                <a:ext uri="{FF2B5EF4-FFF2-40B4-BE49-F238E27FC236}">
                                  <a16:creationId xmlns:a16="http://schemas.microsoft.com/office/drawing/2014/main" id="{0640F8F0-BF8B-4B83-A042-CE7026B88689}"/>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7934;p53">
                              <a:extLst>
                                <a:ext uri="{FF2B5EF4-FFF2-40B4-BE49-F238E27FC236}">
                                  <a16:creationId xmlns:a16="http://schemas.microsoft.com/office/drawing/2014/main" id="{57281256-094E-4BB3-94F6-42B7EA475CF9}"/>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7935;p53">
                              <a:extLst>
                                <a:ext uri="{FF2B5EF4-FFF2-40B4-BE49-F238E27FC236}">
                                  <a16:creationId xmlns:a16="http://schemas.microsoft.com/office/drawing/2014/main" id="{6FB59F86-B347-43C1-A9DD-80444BFCA618}"/>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8" name="Google Shape;7936;p53">
                          <a:extLst>
                            <a:ext uri="{FF2B5EF4-FFF2-40B4-BE49-F238E27FC236}">
                              <a16:creationId xmlns:a16="http://schemas.microsoft.com/office/drawing/2014/main" id="{E13B2541-D756-4703-8886-9D4AD765AC9A}"/>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216" name="Google Shape;7937;p53">
                <a:extLst>
                  <a:ext uri="{FF2B5EF4-FFF2-40B4-BE49-F238E27FC236}">
                    <a16:creationId xmlns:a16="http://schemas.microsoft.com/office/drawing/2014/main" id="{00756AFF-4098-45AD-AAE0-432CCCD3DF13}"/>
                  </a:ext>
                </a:extLst>
              </p:cNvPr>
              <p:cNvGrpSpPr/>
              <p:nvPr/>
            </p:nvGrpSpPr>
            <p:grpSpPr>
              <a:xfrm>
                <a:off x="4595437" y="3598775"/>
                <a:ext cx="37776" cy="32451"/>
                <a:chOff x="4595437" y="3598775"/>
                <a:chExt cx="37776" cy="32451"/>
              </a:xfrm>
            </p:grpSpPr>
            <p:sp>
              <p:nvSpPr>
                <p:cNvPr id="531" name="Google Shape;7938;p53">
                  <a:extLst>
                    <a:ext uri="{FF2B5EF4-FFF2-40B4-BE49-F238E27FC236}">
                      <a16:creationId xmlns:a16="http://schemas.microsoft.com/office/drawing/2014/main" id="{EFC8EA90-A84F-4F64-9BC0-7EAFC1F356D7}"/>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7939;p53">
                  <a:extLst>
                    <a:ext uri="{FF2B5EF4-FFF2-40B4-BE49-F238E27FC236}">
                      <a16:creationId xmlns:a16="http://schemas.microsoft.com/office/drawing/2014/main" id="{4D166E2F-EF5D-431A-9552-45E0AA10AB1F}"/>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7940;p53">
                <a:extLst>
                  <a:ext uri="{FF2B5EF4-FFF2-40B4-BE49-F238E27FC236}">
                    <a16:creationId xmlns:a16="http://schemas.microsoft.com/office/drawing/2014/main" id="{57989FC3-6324-4F05-A535-2A5B195FA983}"/>
                  </a:ext>
                </a:extLst>
              </p:cNvPr>
              <p:cNvGrpSpPr/>
              <p:nvPr/>
            </p:nvGrpSpPr>
            <p:grpSpPr>
              <a:xfrm>
                <a:off x="4641864" y="3524443"/>
                <a:ext cx="37776" cy="32380"/>
                <a:chOff x="4641864" y="3524443"/>
                <a:chExt cx="37776" cy="32380"/>
              </a:xfrm>
            </p:grpSpPr>
            <p:sp>
              <p:nvSpPr>
                <p:cNvPr id="529" name="Google Shape;7941;p53">
                  <a:extLst>
                    <a:ext uri="{FF2B5EF4-FFF2-40B4-BE49-F238E27FC236}">
                      <a16:creationId xmlns:a16="http://schemas.microsoft.com/office/drawing/2014/main" id="{A47FE29F-169C-4AEC-8A6C-0251AFF96F5C}"/>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7942;p53">
                  <a:extLst>
                    <a:ext uri="{FF2B5EF4-FFF2-40B4-BE49-F238E27FC236}">
                      <a16:creationId xmlns:a16="http://schemas.microsoft.com/office/drawing/2014/main" id="{E2CDC35C-9415-407C-ACB0-4E8AE4B87477}"/>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7943;p53">
                <a:extLst>
                  <a:ext uri="{FF2B5EF4-FFF2-40B4-BE49-F238E27FC236}">
                    <a16:creationId xmlns:a16="http://schemas.microsoft.com/office/drawing/2014/main" id="{801B1F63-4CAB-49DF-BAA6-868338C0422C}"/>
                  </a:ext>
                </a:extLst>
              </p:cNvPr>
              <p:cNvGrpSpPr/>
              <p:nvPr/>
            </p:nvGrpSpPr>
            <p:grpSpPr>
              <a:xfrm>
                <a:off x="4648431" y="3893901"/>
                <a:ext cx="37776" cy="32357"/>
                <a:chOff x="4648431" y="3893901"/>
                <a:chExt cx="37776" cy="32357"/>
              </a:xfrm>
            </p:grpSpPr>
            <p:sp>
              <p:nvSpPr>
                <p:cNvPr id="527" name="Google Shape;7944;p53">
                  <a:extLst>
                    <a:ext uri="{FF2B5EF4-FFF2-40B4-BE49-F238E27FC236}">
                      <a16:creationId xmlns:a16="http://schemas.microsoft.com/office/drawing/2014/main" id="{8314467D-D85B-4204-8ED0-3CEB0EC6A24E}"/>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945;p53">
                  <a:extLst>
                    <a:ext uri="{FF2B5EF4-FFF2-40B4-BE49-F238E27FC236}">
                      <a16:creationId xmlns:a16="http://schemas.microsoft.com/office/drawing/2014/main" id="{D1339DEE-5529-4ECD-9FC7-F50E496AFC8B}"/>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7946;p53">
                <a:extLst>
                  <a:ext uri="{FF2B5EF4-FFF2-40B4-BE49-F238E27FC236}">
                    <a16:creationId xmlns:a16="http://schemas.microsoft.com/office/drawing/2014/main" id="{07414CFF-3DDE-4049-9F00-23F707B58138}"/>
                  </a:ext>
                </a:extLst>
              </p:cNvPr>
              <p:cNvGrpSpPr/>
              <p:nvPr/>
            </p:nvGrpSpPr>
            <p:grpSpPr>
              <a:xfrm>
                <a:off x="4567752" y="3722908"/>
                <a:ext cx="37870" cy="32380"/>
                <a:chOff x="4567752" y="3722908"/>
                <a:chExt cx="37870" cy="32380"/>
              </a:xfrm>
            </p:grpSpPr>
            <p:sp>
              <p:nvSpPr>
                <p:cNvPr id="525" name="Google Shape;7947;p53">
                  <a:extLst>
                    <a:ext uri="{FF2B5EF4-FFF2-40B4-BE49-F238E27FC236}">
                      <a16:creationId xmlns:a16="http://schemas.microsoft.com/office/drawing/2014/main" id="{A8C37719-884C-429A-9E0E-FD1B4BD7A700}"/>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948;p53">
                  <a:extLst>
                    <a:ext uri="{FF2B5EF4-FFF2-40B4-BE49-F238E27FC236}">
                      <a16:creationId xmlns:a16="http://schemas.microsoft.com/office/drawing/2014/main" id="{161330E8-E72B-47F7-9598-EAD28B24491E}"/>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7949;p53">
                <a:extLst>
                  <a:ext uri="{FF2B5EF4-FFF2-40B4-BE49-F238E27FC236}">
                    <a16:creationId xmlns:a16="http://schemas.microsoft.com/office/drawing/2014/main" id="{3D4BBBE1-43C0-4B6A-BB7C-BEC07871A4C1}"/>
                  </a:ext>
                </a:extLst>
              </p:cNvPr>
              <p:cNvGrpSpPr/>
              <p:nvPr/>
            </p:nvGrpSpPr>
            <p:grpSpPr>
              <a:xfrm>
                <a:off x="4617506" y="3652052"/>
                <a:ext cx="37783" cy="32357"/>
                <a:chOff x="4617506" y="3652052"/>
                <a:chExt cx="37783" cy="32357"/>
              </a:xfrm>
            </p:grpSpPr>
            <p:sp>
              <p:nvSpPr>
                <p:cNvPr id="523" name="Google Shape;7950;p53">
                  <a:extLst>
                    <a:ext uri="{FF2B5EF4-FFF2-40B4-BE49-F238E27FC236}">
                      <a16:creationId xmlns:a16="http://schemas.microsoft.com/office/drawing/2014/main" id="{03F9FE6F-B6AB-4C32-9E6D-3EF9F4591417}"/>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951;p53">
                  <a:extLst>
                    <a:ext uri="{FF2B5EF4-FFF2-40B4-BE49-F238E27FC236}">
                      <a16:creationId xmlns:a16="http://schemas.microsoft.com/office/drawing/2014/main" id="{1F394256-E16A-4C97-9E10-E2FB2E3891DD}"/>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7952;p53">
                <a:extLst>
                  <a:ext uri="{FF2B5EF4-FFF2-40B4-BE49-F238E27FC236}">
                    <a16:creationId xmlns:a16="http://schemas.microsoft.com/office/drawing/2014/main" id="{2E0677A4-3315-4211-A6EC-438ECC2B433C}"/>
                  </a:ext>
                </a:extLst>
              </p:cNvPr>
              <p:cNvGrpSpPr/>
              <p:nvPr/>
            </p:nvGrpSpPr>
            <p:grpSpPr>
              <a:xfrm>
                <a:off x="4739005" y="3554149"/>
                <a:ext cx="37870" cy="32357"/>
                <a:chOff x="4739005" y="3554149"/>
                <a:chExt cx="37870" cy="32357"/>
              </a:xfrm>
            </p:grpSpPr>
            <p:sp>
              <p:nvSpPr>
                <p:cNvPr id="521" name="Google Shape;7953;p53">
                  <a:extLst>
                    <a:ext uri="{FF2B5EF4-FFF2-40B4-BE49-F238E27FC236}">
                      <a16:creationId xmlns:a16="http://schemas.microsoft.com/office/drawing/2014/main" id="{F88C492E-640C-4590-B5C0-3A2121F91E81}"/>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954;p53">
                  <a:extLst>
                    <a:ext uri="{FF2B5EF4-FFF2-40B4-BE49-F238E27FC236}">
                      <a16:creationId xmlns:a16="http://schemas.microsoft.com/office/drawing/2014/main" id="{C14E7DEE-0958-4E49-A6F2-42F0C0F1B3E3}"/>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7955;p53">
                <a:extLst>
                  <a:ext uri="{FF2B5EF4-FFF2-40B4-BE49-F238E27FC236}">
                    <a16:creationId xmlns:a16="http://schemas.microsoft.com/office/drawing/2014/main" id="{7732514A-EF2A-4E40-8953-537F0FC3A4D5}"/>
                  </a:ext>
                </a:extLst>
              </p:cNvPr>
              <p:cNvGrpSpPr/>
              <p:nvPr/>
            </p:nvGrpSpPr>
            <p:grpSpPr>
              <a:xfrm>
                <a:off x="4806557" y="3630258"/>
                <a:ext cx="37776" cy="32364"/>
                <a:chOff x="4806557" y="3630258"/>
                <a:chExt cx="37776" cy="32364"/>
              </a:xfrm>
            </p:grpSpPr>
            <p:sp>
              <p:nvSpPr>
                <p:cNvPr id="519" name="Google Shape;7956;p53">
                  <a:extLst>
                    <a:ext uri="{FF2B5EF4-FFF2-40B4-BE49-F238E27FC236}">
                      <a16:creationId xmlns:a16="http://schemas.microsoft.com/office/drawing/2014/main" id="{3FE2AEC4-1B6D-4CEF-994C-90CA9759784D}"/>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957;p53">
                  <a:extLst>
                    <a:ext uri="{FF2B5EF4-FFF2-40B4-BE49-F238E27FC236}">
                      <a16:creationId xmlns:a16="http://schemas.microsoft.com/office/drawing/2014/main" id="{EE51871C-E241-4A03-83A9-AC05115063D6}"/>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7958;p53">
                <a:extLst>
                  <a:ext uri="{FF2B5EF4-FFF2-40B4-BE49-F238E27FC236}">
                    <a16:creationId xmlns:a16="http://schemas.microsoft.com/office/drawing/2014/main" id="{CAC35607-A6DD-4319-AE6B-387E722FF47E}"/>
                  </a:ext>
                </a:extLst>
              </p:cNvPr>
              <p:cNvGrpSpPr/>
              <p:nvPr/>
            </p:nvGrpSpPr>
            <p:grpSpPr>
              <a:xfrm>
                <a:off x="4737007" y="4004357"/>
                <a:ext cx="37870" cy="32357"/>
                <a:chOff x="4737007" y="4004357"/>
                <a:chExt cx="37870" cy="32357"/>
              </a:xfrm>
            </p:grpSpPr>
            <p:sp>
              <p:nvSpPr>
                <p:cNvPr id="517" name="Google Shape;7959;p53">
                  <a:extLst>
                    <a:ext uri="{FF2B5EF4-FFF2-40B4-BE49-F238E27FC236}">
                      <a16:creationId xmlns:a16="http://schemas.microsoft.com/office/drawing/2014/main" id="{C203B2DD-F37E-4D22-8C4F-0705A48502B0}"/>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960;p53">
                  <a:extLst>
                    <a:ext uri="{FF2B5EF4-FFF2-40B4-BE49-F238E27FC236}">
                      <a16:creationId xmlns:a16="http://schemas.microsoft.com/office/drawing/2014/main" id="{C363E7BB-BF12-4115-95AC-BB6E2FB3DE2B}"/>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7961;p53">
                <a:extLst>
                  <a:ext uri="{FF2B5EF4-FFF2-40B4-BE49-F238E27FC236}">
                    <a16:creationId xmlns:a16="http://schemas.microsoft.com/office/drawing/2014/main" id="{17C984C8-ED9E-4E75-8C6B-EA2468724D81}"/>
                  </a:ext>
                </a:extLst>
              </p:cNvPr>
              <p:cNvGrpSpPr/>
              <p:nvPr/>
            </p:nvGrpSpPr>
            <p:grpSpPr>
              <a:xfrm>
                <a:off x="4773634" y="4208627"/>
                <a:ext cx="37776" cy="32357"/>
                <a:chOff x="4773634" y="4208627"/>
                <a:chExt cx="37776" cy="32357"/>
              </a:xfrm>
            </p:grpSpPr>
            <p:sp>
              <p:nvSpPr>
                <p:cNvPr id="515" name="Google Shape;7962;p53">
                  <a:extLst>
                    <a:ext uri="{FF2B5EF4-FFF2-40B4-BE49-F238E27FC236}">
                      <a16:creationId xmlns:a16="http://schemas.microsoft.com/office/drawing/2014/main" id="{7B8BC919-97FE-4DF5-9E41-B9C16D8572A5}"/>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963;p53">
                  <a:extLst>
                    <a:ext uri="{FF2B5EF4-FFF2-40B4-BE49-F238E27FC236}">
                      <a16:creationId xmlns:a16="http://schemas.microsoft.com/office/drawing/2014/main" id="{F9614297-42E3-4C48-BBA6-BD51536BCD89}"/>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7964;p53">
                <a:extLst>
                  <a:ext uri="{FF2B5EF4-FFF2-40B4-BE49-F238E27FC236}">
                    <a16:creationId xmlns:a16="http://schemas.microsoft.com/office/drawing/2014/main" id="{56980AEE-A941-4451-95F5-C930EED50BA9}"/>
                  </a:ext>
                </a:extLst>
              </p:cNvPr>
              <p:cNvGrpSpPr/>
              <p:nvPr/>
            </p:nvGrpSpPr>
            <p:grpSpPr>
              <a:xfrm>
                <a:off x="4888282" y="4074764"/>
                <a:ext cx="37776" cy="32451"/>
                <a:chOff x="4888282" y="4074764"/>
                <a:chExt cx="37776" cy="32451"/>
              </a:xfrm>
            </p:grpSpPr>
            <p:sp>
              <p:nvSpPr>
                <p:cNvPr id="513" name="Google Shape;7965;p53">
                  <a:extLst>
                    <a:ext uri="{FF2B5EF4-FFF2-40B4-BE49-F238E27FC236}">
                      <a16:creationId xmlns:a16="http://schemas.microsoft.com/office/drawing/2014/main" id="{8E84D61A-E594-4E60-80EE-08DBB7C5867E}"/>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7966;p53">
                  <a:extLst>
                    <a:ext uri="{FF2B5EF4-FFF2-40B4-BE49-F238E27FC236}">
                      <a16:creationId xmlns:a16="http://schemas.microsoft.com/office/drawing/2014/main" id="{5F5E3FD9-5883-44B1-8B13-E76441CE719D}"/>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7967;p53">
                <a:extLst>
                  <a:ext uri="{FF2B5EF4-FFF2-40B4-BE49-F238E27FC236}">
                    <a16:creationId xmlns:a16="http://schemas.microsoft.com/office/drawing/2014/main" id="{814D873F-5CA3-4D7C-9890-DC06592D8A20}"/>
                  </a:ext>
                </a:extLst>
              </p:cNvPr>
              <p:cNvGrpSpPr/>
              <p:nvPr/>
            </p:nvGrpSpPr>
            <p:grpSpPr>
              <a:xfrm>
                <a:off x="4901315" y="3804271"/>
                <a:ext cx="37776" cy="32364"/>
                <a:chOff x="4901315" y="3804271"/>
                <a:chExt cx="37776" cy="32364"/>
              </a:xfrm>
            </p:grpSpPr>
            <p:sp>
              <p:nvSpPr>
                <p:cNvPr id="511" name="Google Shape;7968;p53">
                  <a:extLst>
                    <a:ext uri="{FF2B5EF4-FFF2-40B4-BE49-F238E27FC236}">
                      <a16:creationId xmlns:a16="http://schemas.microsoft.com/office/drawing/2014/main" id="{D612A2EF-AE86-4A76-9D3F-E2272AEF452A}"/>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7969;p53">
                  <a:extLst>
                    <a:ext uri="{FF2B5EF4-FFF2-40B4-BE49-F238E27FC236}">
                      <a16:creationId xmlns:a16="http://schemas.microsoft.com/office/drawing/2014/main" id="{4E1A5A78-FC20-4831-9BC4-67B64356E1B3}"/>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7970;p53">
                <a:extLst>
                  <a:ext uri="{FF2B5EF4-FFF2-40B4-BE49-F238E27FC236}">
                    <a16:creationId xmlns:a16="http://schemas.microsoft.com/office/drawing/2014/main" id="{F2C67C3E-45B8-4BC1-8467-54E5679AFF52}"/>
                  </a:ext>
                </a:extLst>
              </p:cNvPr>
              <p:cNvGrpSpPr/>
              <p:nvPr/>
            </p:nvGrpSpPr>
            <p:grpSpPr>
              <a:xfrm>
                <a:off x="4866394" y="3715035"/>
                <a:ext cx="37846" cy="32357"/>
                <a:chOff x="4866394" y="3715035"/>
                <a:chExt cx="37846" cy="32357"/>
              </a:xfrm>
            </p:grpSpPr>
            <p:sp>
              <p:nvSpPr>
                <p:cNvPr id="509" name="Google Shape;7971;p53">
                  <a:extLst>
                    <a:ext uri="{FF2B5EF4-FFF2-40B4-BE49-F238E27FC236}">
                      <a16:creationId xmlns:a16="http://schemas.microsoft.com/office/drawing/2014/main" id="{17292059-1CC8-426C-8FDA-1344EF07E96D}"/>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7972;p53">
                  <a:extLst>
                    <a:ext uri="{FF2B5EF4-FFF2-40B4-BE49-F238E27FC236}">
                      <a16:creationId xmlns:a16="http://schemas.microsoft.com/office/drawing/2014/main" id="{21300353-1FE4-4E20-A2D7-2BF01CF527BC}"/>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7973;p53">
                <a:extLst>
                  <a:ext uri="{FF2B5EF4-FFF2-40B4-BE49-F238E27FC236}">
                    <a16:creationId xmlns:a16="http://schemas.microsoft.com/office/drawing/2014/main" id="{6C113BC5-79E4-4E80-8A42-0F3505FB1B78}"/>
                  </a:ext>
                </a:extLst>
              </p:cNvPr>
              <p:cNvGrpSpPr/>
              <p:nvPr/>
            </p:nvGrpSpPr>
            <p:grpSpPr>
              <a:xfrm>
                <a:off x="4979233" y="3839798"/>
                <a:ext cx="37878" cy="32420"/>
                <a:chOff x="4979233" y="3839798"/>
                <a:chExt cx="37878" cy="32420"/>
              </a:xfrm>
            </p:grpSpPr>
            <p:sp>
              <p:nvSpPr>
                <p:cNvPr id="507" name="Google Shape;7974;p53">
                  <a:extLst>
                    <a:ext uri="{FF2B5EF4-FFF2-40B4-BE49-F238E27FC236}">
                      <a16:creationId xmlns:a16="http://schemas.microsoft.com/office/drawing/2014/main" id="{6183FB7E-FA5B-49F4-AB1C-85E4C7FD82A8}"/>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7975;p53">
                  <a:extLst>
                    <a:ext uri="{FF2B5EF4-FFF2-40B4-BE49-F238E27FC236}">
                      <a16:creationId xmlns:a16="http://schemas.microsoft.com/office/drawing/2014/main" id="{48E72D1E-CC0D-4E49-A417-4B717DC34CDB}"/>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7976;p53">
                <a:extLst>
                  <a:ext uri="{FF2B5EF4-FFF2-40B4-BE49-F238E27FC236}">
                    <a16:creationId xmlns:a16="http://schemas.microsoft.com/office/drawing/2014/main" id="{CF7CCACB-0745-4088-BF03-D08120DEFACC}"/>
                  </a:ext>
                </a:extLst>
              </p:cNvPr>
              <p:cNvGrpSpPr/>
              <p:nvPr/>
            </p:nvGrpSpPr>
            <p:grpSpPr>
              <a:xfrm>
                <a:off x="4790662" y="3679147"/>
                <a:ext cx="37783" cy="32380"/>
                <a:chOff x="4790662" y="3679147"/>
                <a:chExt cx="37783" cy="32380"/>
              </a:xfrm>
            </p:grpSpPr>
            <p:sp>
              <p:nvSpPr>
                <p:cNvPr id="505" name="Google Shape;7977;p53">
                  <a:extLst>
                    <a:ext uri="{FF2B5EF4-FFF2-40B4-BE49-F238E27FC236}">
                      <a16:creationId xmlns:a16="http://schemas.microsoft.com/office/drawing/2014/main" id="{05A90A0A-EC7C-4A07-BF44-7CD4E8E8A319}"/>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7978;p53">
                  <a:extLst>
                    <a:ext uri="{FF2B5EF4-FFF2-40B4-BE49-F238E27FC236}">
                      <a16:creationId xmlns:a16="http://schemas.microsoft.com/office/drawing/2014/main" id="{EF1A7BE9-6779-4D5F-828F-C2F225C376CE}"/>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7979;p53">
                <a:extLst>
                  <a:ext uri="{FF2B5EF4-FFF2-40B4-BE49-F238E27FC236}">
                    <a16:creationId xmlns:a16="http://schemas.microsoft.com/office/drawing/2014/main" id="{C4A449BA-E9EC-4AF2-A573-20536FDBC9E0}"/>
                  </a:ext>
                </a:extLst>
              </p:cNvPr>
              <p:cNvGrpSpPr/>
              <p:nvPr/>
            </p:nvGrpSpPr>
            <p:grpSpPr>
              <a:xfrm>
                <a:off x="4857263" y="3557861"/>
                <a:ext cx="37776" cy="32357"/>
                <a:chOff x="4857263" y="3557861"/>
                <a:chExt cx="37776" cy="32357"/>
              </a:xfrm>
            </p:grpSpPr>
            <p:sp>
              <p:nvSpPr>
                <p:cNvPr id="503" name="Google Shape;7980;p53">
                  <a:extLst>
                    <a:ext uri="{FF2B5EF4-FFF2-40B4-BE49-F238E27FC236}">
                      <a16:creationId xmlns:a16="http://schemas.microsoft.com/office/drawing/2014/main" id="{1A8EE048-8B01-42AA-87CA-899B61D31C69}"/>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7981;p53">
                  <a:extLst>
                    <a:ext uri="{FF2B5EF4-FFF2-40B4-BE49-F238E27FC236}">
                      <a16:creationId xmlns:a16="http://schemas.microsoft.com/office/drawing/2014/main" id="{3281A591-9E99-4F0D-A81A-DF2B4EF2A1CE}"/>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7982;p53">
                <a:extLst>
                  <a:ext uri="{FF2B5EF4-FFF2-40B4-BE49-F238E27FC236}">
                    <a16:creationId xmlns:a16="http://schemas.microsoft.com/office/drawing/2014/main" id="{D9F1E0E4-6490-4183-BEC6-38A425E5BF57}"/>
                  </a:ext>
                </a:extLst>
              </p:cNvPr>
              <p:cNvGrpSpPr/>
              <p:nvPr/>
            </p:nvGrpSpPr>
            <p:grpSpPr>
              <a:xfrm>
                <a:off x="4883902" y="3648033"/>
                <a:ext cx="37783" cy="32380"/>
                <a:chOff x="4883902" y="3648033"/>
                <a:chExt cx="37783" cy="32380"/>
              </a:xfrm>
            </p:grpSpPr>
            <p:sp>
              <p:nvSpPr>
                <p:cNvPr id="501" name="Google Shape;7983;p53">
                  <a:extLst>
                    <a:ext uri="{FF2B5EF4-FFF2-40B4-BE49-F238E27FC236}">
                      <a16:creationId xmlns:a16="http://schemas.microsoft.com/office/drawing/2014/main" id="{1E3FBF74-407A-4245-A7CA-D467EF55B9FA}"/>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7984;p53">
                  <a:extLst>
                    <a:ext uri="{FF2B5EF4-FFF2-40B4-BE49-F238E27FC236}">
                      <a16:creationId xmlns:a16="http://schemas.microsoft.com/office/drawing/2014/main" id="{99F53C8D-C03D-4913-B465-23BDE29C1BF6}"/>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7985;p53">
                <a:extLst>
                  <a:ext uri="{FF2B5EF4-FFF2-40B4-BE49-F238E27FC236}">
                    <a16:creationId xmlns:a16="http://schemas.microsoft.com/office/drawing/2014/main" id="{0E6EC55E-40A9-4E29-A288-E7505C90AE11}"/>
                  </a:ext>
                </a:extLst>
              </p:cNvPr>
              <p:cNvGrpSpPr/>
              <p:nvPr/>
            </p:nvGrpSpPr>
            <p:grpSpPr>
              <a:xfrm>
                <a:off x="4907780" y="3347220"/>
                <a:ext cx="37878" cy="32357"/>
                <a:chOff x="4907780" y="3347220"/>
                <a:chExt cx="37878" cy="32357"/>
              </a:xfrm>
            </p:grpSpPr>
            <p:sp>
              <p:nvSpPr>
                <p:cNvPr id="499" name="Google Shape;7986;p53">
                  <a:extLst>
                    <a:ext uri="{FF2B5EF4-FFF2-40B4-BE49-F238E27FC236}">
                      <a16:creationId xmlns:a16="http://schemas.microsoft.com/office/drawing/2014/main" id="{CD07D65F-3A1C-4C5B-9471-E7CE2E08D114}"/>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7987;p53">
                  <a:extLst>
                    <a:ext uri="{FF2B5EF4-FFF2-40B4-BE49-F238E27FC236}">
                      <a16:creationId xmlns:a16="http://schemas.microsoft.com/office/drawing/2014/main" id="{7CF68E59-EE5A-40E8-B6B4-FE4F1925B9CE}"/>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7988;p53">
                <a:extLst>
                  <a:ext uri="{FF2B5EF4-FFF2-40B4-BE49-F238E27FC236}">
                    <a16:creationId xmlns:a16="http://schemas.microsoft.com/office/drawing/2014/main" id="{F287C7B9-8F5B-45A9-BB95-18A5ED25D020}"/>
                  </a:ext>
                </a:extLst>
              </p:cNvPr>
              <p:cNvGrpSpPr/>
              <p:nvPr/>
            </p:nvGrpSpPr>
            <p:grpSpPr>
              <a:xfrm>
                <a:off x="5065048" y="3738150"/>
                <a:ext cx="37783" cy="32364"/>
                <a:chOff x="5065048" y="3738150"/>
                <a:chExt cx="37783" cy="32364"/>
              </a:xfrm>
            </p:grpSpPr>
            <p:sp>
              <p:nvSpPr>
                <p:cNvPr id="497" name="Google Shape;7989;p53">
                  <a:extLst>
                    <a:ext uri="{FF2B5EF4-FFF2-40B4-BE49-F238E27FC236}">
                      <a16:creationId xmlns:a16="http://schemas.microsoft.com/office/drawing/2014/main" id="{8415D0FF-D9AB-48D0-8DD2-04299799764B}"/>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7990;p53">
                  <a:extLst>
                    <a:ext uri="{FF2B5EF4-FFF2-40B4-BE49-F238E27FC236}">
                      <a16:creationId xmlns:a16="http://schemas.microsoft.com/office/drawing/2014/main" id="{7FC61BF6-C9B3-472C-AB8E-62CCEB3B97BC}"/>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7991;p53">
                <a:extLst>
                  <a:ext uri="{FF2B5EF4-FFF2-40B4-BE49-F238E27FC236}">
                    <a16:creationId xmlns:a16="http://schemas.microsoft.com/office/drawing/2014/main" id="{68547187-2B2F-4B8A-95E5-7AED041A139E}"/>
                  </a:ext>
                </a:extLst>
              </p:cNvPr>
              <p:cNvGrpSpPr/>
              <p:nvPr/>
            </p:nvGrpSpPr>
            <p:grpSpPr>
              <a:xfrm>
                <a:off x="5071616" y="3284615"/>
                <a:ext cx="37783" cy="32357"/>
                <a:chOff x="5071616" y="3284615"/>
                <a:chExt cx="37783" cy="32357"/>
              </a:xfrm>
            </p:grpSpPr>
            <p:sp>
              <p:nvSpPr>
                <p:cNvPr id="495" name="Google Shape;7992;p53">
                  <a:extLst>
                    <a:ext uri="{FF2B5EF4-FFF2-40B4-BE49-F238E27FC236}">
                      <a16:creationId xmlns:a16="http://schemas.microsoft.com/office/drawing/2014/main" id="{2FD3CAAD-5FF5-45DF-B59A-C80F3DC0553D}"/>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7993;p53">
                  <a:extLst>
                    <a:ext uri="{FF2B5EF4-FFF2-40B4-BE49-F238E27FC236}">
                      <a16:creationId xmlns:a16="http://schemas.microsoft.com/office/drawing/2014/main" id="{94D60363-B021-4F5B-9441-5F5A35DE9AFB}"/>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7994;p53">
                <a:extLst>
                  <a:ext uri="{FF2B5EF4-FFF2-40B4-BE49-F238E27FC236}">
                    <a16:creationId xmlns:a16="http://schemas.microsoft.com/office/drawing/2014/main" id="{45B0B239-BFF1-438D-A25E-160F3B10B27A}"/>
                  </a:ext>
                </a:extLst>
              </p:cNvPr>
              <p:cNvGrpSpPr/>
              <p:nvPr/>
            </p:nvGrpSpPr>
            <p:grpSpPr>
              <a:xfrm>
                <a:off x="5389291" y="3759921"/>
                <a:ext cx="37783" cy="32380"/>
                <a:chOff x="5389291" y="3759921"/>
                <a:chExt cx="37783" cy="32380"/>
              </a:xfrm>
            </p:grpSpPr>
            <p:sp>
              <p:nvSpPr>
                <p:cNvPr id="493" name="Google Shape;7995;p53">
                  <a:extLst>
                    <a:ext uri="{FF2B5EF4-FFF2-40B4-BE49-F238E27FC236}">
                      <a16:creationId xmlns:a16="http://schemas.microsoft.com/office/drawing/2014/main" id="{7546E5BD-9B2B-43A7-819A-E032900125B3}"/>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7996;p53">
                  <a:extLst>
                    <a:ext uri="{FF2B5EF4-FFF2-40B4-BE49-F238E27FC236}">
                      <a16:creationId xmlns:a16="http://schemas.microsoft.com/office/drawing/2014/main" id="{57856B52-416A-49BA-9387-D4043DE3AB06}"/>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7997;p53">
                <a:extLst>
                  <a:ext uri="{FF2B5EF4-FFF2-40B4-BE49-F238E27FC236}">
                    <a16:creationId xmlns:a16="http://schemas.microsoft.com/office/drawing/2014/main" id="{51C159C8-851E-48BC-AF0C-87A2EFCCC125}"/>
                  </a:ext>
                </a:extLst>
              </p:cNvPr>
              <p:cNvGrpSpPr/>
              <p:nvPr/>
            </p:nvGrpSpPr>
            <p:grpSpPr>
              <a:xfrm>
                <a:off x="5431534" y="3632932"/>
                <a:ext cx="37878" cy="32451"/>
                <a:chOff x="5431534" y="3632932"/>
                <a:chExt cx="37878" cy="32451"/>
              </a:xfrm>
            </p:grpSpPr>
            <p:sp>
              <p:nvSpPr>
                <p:cNvPr id="491" name="Google Shape;7998;p53">
                  <a:extLst>
                    <a:ext uri="{FF2B5EF4-FFF2-40B4-BE49-F238E27FC236}">
                      <a16:creationId xmlns:a16="http://schemas.microsoft.com/office/drawing/2014/main" id="{AEC915A8-8132-447E-BABA-6173A1CB142C}"/>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7999;p53">
                  <a:extLst>
                    <a:ext uri="{FF2B5EF4-FFF2-40B4-BE49-F238E27FC236}">
                      <a16:creationId xmlns:a16="http://schemas.microsoft.com/office/drawing/2014/main" id="{A721A8DB-7A82-4269-980F-9FEB3D0C2282}"/>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8000;p53">
                <a:extLst>
                  <a:ext uri="{FF2B5EF4-FFF2-40B4-BE49-F238E27FC236}">
                    <a16:creationId xmlns:a16="http://schemas.microsoft.com/office/drawing/2014/main" id="{CD748161-8841-427B-A250-2C795ED714A0}"/>
                  </a:ext>
                </a:extLst>
              </p:cNvPr>
              <p:cNvGrpSpPr/>
              <p:nvPr/>
            </p:nvGrpSpPr>
            <p:grpSpPr>
              <a:xfrm>
                <a:off x="5540755" y="3544829"/>
                <a:ext cx="37783" cy="32357"/>
                <a:chOff x="5540755" y="3544829"/>
                <a:chExt cx="37783" cy="32357"/>
              </a:xfrm>
            </p:grpSpPr>
            <p:sp>
              <p:nvSpPr>
                <p:cNvPr id="489" name="Google Shape;8001;p53">
                  <a:extLst>
                    <a:ext uri="{FF2B5EF4-FFF2-40B4-BE49-F238E27FC236}">
                      <a16:creationId xmlns:a16="http://schemas.microsoft.com/office/drawing/2014/main" id="{87D14964-1516-4B78-A8DB-76B06B50EA89}"/>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8002;p53">
                  <a:extLst>
                    <a:ext uri="{FF2B5EF4-FFF2-40B4-BE49-F238E27FC236}">
                      <a16:creationId xmlns:a16="http://schemas.microsoft.com/office/drawing/2014/main" id="{D60C41DD-4872-42FE-9243-C955B9FCE44A}"/>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8003;p53">
                <a:extLst>
                  <a:ext uri="{FF2B5EF4-FFF2-40B4-BE49-F238E27FC236}">
                    <a16:creationId xmlns:a16="http://schemas.microsoft.com/office/drawing/2014/main" id="{ED83747C-19F0-40D9-8DAB-A9DA3B882449}"/>
                  </a:ext>
                </a:extLst>
              </p:cNvPr>
              <p:cNvGrpSpPr/>
              <p:nvPr/>
            </p:nvGrpSpPr>
            <p:grpSpPr>
              <a:xfrm>
                <a:off x="5579293" y="3412107"/>
                <a:ext cx="37776" cy="32357"/>
                <a:chOff x="5579293" y="3412107"/>
                <a:chExt cx="37776" cy="32357"/>
              </a:xfrm>
            </p:grpSpPr>
            <p:sp>
              <p:nvSpPr>
                <p:cNvPr id="487" name="Google Shape;8004;p53">
                  <a:extLst>
                    <a:ext uri="{FF2B5EF4-FFF2-40B4-BE49-F238E27FC236}">
                      <a16:creationId xmlns:a16="http://schemas.microsoft.com/office/drawing/2014/main" id="{8BB6C20C-C230-44BD-A237-6C46694D2648}"/>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8005;p53">
                  <a:extLst>
                    <a:ext uri="{FF2B5EF4-FFF2-40B4-BE49-F238E27FC236}">
                      <a16:creationId xmlns:a16="http://schemas.microsoft.com/office/drawing/2014/main" id="{1DEE0E39-C287-40EF-B113-FE8861A81146}"/>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8006;p53">
                <a:extLst>
                  <a:ext uri="{FF2B5EF4-FFF2-40B4-BE49-F238E27FC236}">
                    <a16:creationId xmlns:a16="http://schemas.microsoft.com/office/drawing/2014/main" id="{B9BF5A71-8864-4E13-90BB-AC63C342BA86}"/>
                  </a:ext>
                </a:extLst>
              </p:cNvPr>
              <p:cNvGrpSpPr/>
              <p:nvPr/>
            </p:nvGrpSpPr>
            <p:grpSpPr>
              <a:xfrm>
                <a:off x="5801346" y="3284615"/>
                <a:ext cx="37783" cy="32357"/>
                <a:chOff x="5801346" y="3284615"/>
                <a:chExt cx="37783" cy="32357"/>
              </a:xfrm>
            </p:grpSpPr>
            <p:sp>
              <p:nvSpPr>
                <p:cNvPr id="485" name="Google Shape;8007;p53">
                  <a:extLst>
                    <a:ext uri="{FF2B5EF4-FFF2-40B4-BE49-F238E27FC236}">
                      <a16:creationId xmlns:a16="http://schemas.microsoft.com/office/drawing/2014/main" id="{F28385D9-5E74-4768-82B0-878B4A535477}"/>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8008;p53">
                  <a:extLst>
                    <a:ext uri="{FF2B5EF4-FFF2-40B4-BE49-F238E27FC236}">
                      <a16:creationId xmlns:a16="http://schemas.microsoft.com/office/drawing/2014/main" id="{A8345A3C-3B5D-490E-BF92-84936637061B}"/>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8009;p53">
                <a:extLst>
                  <a:ext uri="{FF2B5EF4-FFF2-40B4-BE49-F238E27FC236}">
                    <a16:creationId xmlns:a16="http://schemas.microsoft.com/office/drawing/2014/main" id="{94976403-A474-4B7D-B68A-D084F3C4E035}"/>
                  </a:ext>
                </a:extLst>
              </p:cNvPr>
              <p:cNvGrpSpPr/>
              <p:nvPr/>
            </p:nvGrpSpPr>
            <p:grpSpPr>
              <a:xfrm>
                <a:off x="5763578" y="3399067"/>
                <a:ext cx="37776" cy="32364"/>
                <a:chOff x="5763578" y="3399067"/>
                <a:chExt cx="37776" cy="32364"/>
              </a:xfrm>
            </p:grpSpPr>
            <p:sp>
              <p:nvSpPr>
                <p:cNvPr id="483" name="Google Shape;8010;p53">
                  <a:extLst>
                    <a:ext uri="{FF2B5EF4-FFF2-40B4-BE49-F238E27FC236}">
                      <a16:creationId xmlns:a16="http://schemas.microsoft.com/office/drawing/2014/main" id="{E6CA4C7F-B093-48E4-B10C-0E7A327C5AAD}"/>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8011;p53">
                  <a:extLst>
                    <a:ext uri="{FF2B5EF4-FFF2-40B4-BE49-F238E27FC236}">
                      <a16:creationId xmlns:a16="http://schemas.microsoft.com/office/drawing/2014/main" id="{C694F977-248E-48B9-AA61-7910BEFB8830}"/>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8012;p53">
                <a:extLst>
                  <a:ext uri="{FF2B5EF4-FFF2-40B4-BE49-F238E27FC236}">
                    <a16:creationId xmlns:a16="http://schemas.microsoft.com/office/drawing/2014/main" id="{7C0D46BF-4E87-4B42-A5DA-031EC9761E0F}"/>
                  </a:ext>
                </a:extLst>
              </p:cNvPr>
              <p:cNvGrpSpPr/>
              <p:nvPr/>
            </p:nvGrpSpPr>
            <p:grpSpPr>
              <a:xfrm>
                <a:off x="5395858" y="3230952"/>
                <a:ext cx="37776" cy="32364"/>
                <a:chOff x="5395858" y="3230952"/>
                <a:chExt cx="37776" cy="32364"/>
              </a:xfrm>
            </p:grpSpPr>
            <p:sp>
              <p:nvSpPr>
                <p:cNvPr id="481" name="Google Shape;8013;p53">
                  <a:extLst>
                    <a:ext uri="{FF2B5EF4-FFF2-40B4-BE49-F238E27FC236}">
                      <a16:creationId xmlns:a16="http://schemas.microsoft.com/office/drawing/2014/main" id="{F793CE8E-3A43-470B-BE19-7A369AF00481}"/>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8014;p53">
                  <a:extLst>
                    <a:ext uri="{FF2B5EF4-FFF2-40B4-BE49-F238E27FC236}">
                      <a16:creationId xmlns:a16="http://schemas.microsoft.com/office/drawing/2014/main" id="{B2ED8427-BB4F-4023-A5CD-C4F5AAB1799E}"/>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8015;p53">
                <a:extLst>
                  <a:ext uri="{FF2B5EF4-FFF2-40B4-BE49-F238E27FC236}">
                    <a16:creationId xmlns:a16="http://schemas.microsoft.com/office/drawing/2014/main" id="{A67A28AB-1DCF-437C-8B14-EC00093BA3D9}"/>
                  </a:ext>
                </a:extLst>
              </p:cNvPr>
              <p:cNvGrpSpPr/>
              <p:nvPr/>
            </p:nvGrpSpPr>
            <p:grpSpPr>
              <a:xfrm>
                <a:off x="5264088" y="3188237"/>
                <a:ext cx="37776" cy="32357"/>
                <a:chOff x="5264088" y="3188237"/>
                <a:chExt cx="37776" cy="32357"/>
              </a:xfrm>
            </p:grpSpPr>
            <p:sp>
              <p:nvSpPr>
                <p:cNvPr id="479" name="Google Shape;8016;p53">
                  <a:extLst>
                    <a:ext uri="{FF2B5EF4-FFF2-40B4-BE49-F238E27FC236}">
                      <a16:creationId xmlns:a16="http://schemas.microsoft.com/office/drawing/2014/main" id="{D241E4B8-14F4-4AF5-BBD7-61B2C8228B8F}"/>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8017;p53">
                  <a:extLst>
                    <a:ext uri="{FF2B5EF4-FFF2-40B4-BE49-F238E27FC236}">
                      <a16:creationId xmlns:a16="http://schemas.microsoft.com/office/drawing/2014/main" id="{421C906A-B8B5-4161-AFBE-8807F2909DA1}"/>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8018;p53">
                <a:extLst>
                  <a:ext uri="{FF2B5EF4-FFF2-40B4-BE49-F238E27FC236}">
                    <a16:creationId xmlns:a16="http://schemas.microsoft.com/office/drawing/2014/main" id="{5A2CCE68-1484-457E-BF0B-8728DFEB1377}"/>
                  </a:ext>
                </a:extLst>
              </p:cNvPr>
              <p:cNvGrpSpPr/>
              <p:nvPr/>
            </p:nvGrpSpPr>
            <p:grpSpPr>
              <a:xfrm>
                <a:off x="5585758" y="3237425"/>
                <a:ext cx="37878" cy="32357"/>
                <a:chOff x="5585758" y="3237425"/>
                <a:chExt cx="37878" cy="32357"/>
              </a:xfrm>
            </p:grpSpPr>
            <p:sp>
              <p:nvSpPr>
                <p:cNvPr id="477" name="Google Shape;8019;p53">
                  <a:extLst>
                    <a:ext uri="{FF2B5EF4-FFF2-40B4-BE49-F238E27FC236}">
                      <a16:creationId xmlns:a16="http://schemas.microsoft.com/office/drawing/2014/main" id="{8D1DAC28-1E47-4742-9BF7-63C59EDF176C}"/>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8020;p53">
                  <a:extLst>
                    <a:ext uri="{FF2B5EF4-FFF2-40B4-BE49-F238E27FC236}">
                      <a16:creationId xmlns:a16="http://schemas.microsoft.com/office/drawing/2014/main" id="{156E85CE-C858-4407-A7F6-EBA2DBE61BAE}"/>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8021;p53">
                <a:extLst>
                  <a:ext uri="{FF2B5EF4-FFF2-40B4-BE49-F238E27FC236}">
                    <a16:creationId xmlns:a16="http://schemas.microsoft.com/office/drawing/2014/main" id="{8A5B1D80-8F83-4F6C-99E1-D3AFE078F0C7}"/>
                  </a:ext>
                </a:extLst>
              </p:cNvPr>
              <p:cNvGrpSpPr/>
              <p:nvPr/>
            </p:nvGrpSpPr>
            <p:grpSpPr>
              <a:xfrm>
                <a:off x="4874196" y="3291088"/>
                <a:ext cx="37878" cy="32451"/>
                <a:chOff x="4874196" y="3291088"/>
                <a:chExt cx="37878" cy="32451"/>
              </a:xfrm>
            </p:grpSpPr>
            <p:sp>
              <p:nvSpPr>
                <p:cNvPr id="475" name="Google Shape;8022;p53">
                  <a:extLst>
                    <a:ext uri="{FF2B5EF4-FFF2-40B4-BE49-F238E27FC236}">
                      <a16:creationId xmlns:a16="http://schemas.microsoft.com/office/drawing/2014/main" id="{48C2CAA9-D158-4F18-8C61-B3CD8A3B43EF}"/>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8023;p53">
                  <a:extLst>
                    <a:ext uri="{FF2B5EF4-FFF2-40B4-BE49-F238E27FC236}">
                      <a16:creationId xmlns:a16="http://schemas.microsoft.com/office/drawing/2014/main" id="{08FEE2BF-FBC3-4854-9095-5F186261E063}"/>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8024;p53">
                <a:extLst>
                  <a:ext uri="{FF2B5EF4-FFF2-40B4-BE49-F238E27FC236}">
                    <a16:creationId xmlns:a16="http://schemas.microsoft.com/office/drawing/2014/main" id="{706A5869-BE80-4F8B-9A8C-2AC14714BED0}"/>
                  </a:ext>
                </a:extLst>
              </p:cNvPr>
              <p:cNvGrpSpPr/>
              <p:nvPr/>
            </p:nvGrpSpPr>
            <p:grpSpPr>
              <a:xfrm>
                <a:off x="5197770" y="3785466"/>
                <a:ext cx="37783" cy="32427"/>
                <a:chOff x="5197770" y="3785466"/>
                <a:chExt cx="37783" cy="32427"/>
              </a:xfrm>
            </p:grpSpPr>
            <p:sp>
              <p:nvSpPr>
                <p:cNvPr id="473" name="Google Shape;8025;p53">
                  <a:extLst>
                    <a:ext uri="{FF2B5EF4-FFF2-40B4-BE49-F238E27FC236}">
                      <a16:creationId xmlns:a16="http://schemas.microsoft.com/office/drawing/2014/main" id="{63CBC2A0-BE23-49A4-BFEC-CFBF45E2A30F}"/>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8026;p53">
                  <a:extLst>
                    <a:ext uri="{FF2B5EF4-FFF2-40B4-BE49-F238E27FC236}">
                      <a16:creationId xmlns:a16="http://schemas.microsoft.com/office/drawing/2014/main" id="{203ACB38-2972-48A5-B3C2-AF5A1E38AEBF}"/>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8027;p53">
                <a:extLst>
                  <a:ext uri="{FF2B5EF4-FFF2-40B4-BE49-F238E27FC236}">
                    <a16:creationId xmlns:a16="http://schemas.microsoft.com/office/drawing/2014/main" id="{6C0466F2-F486-4605-92E9-CA03AD88632B}"/>
                  </a:ext>
                </a:extLst>
              </p:cNvPr>
              <p:cNvGrpSpPr/>
              <p:nvPr/>
            </p:nvGrpSpPr>
            <p:grpSpPr>
              <a:xfrm>
                <a:off x="5177699" y="3492117"/>
                <a:ext cx="37776" cy="32357"/>
                <a:chOff x="5177699" y="3492117"/>
                <a:chExt cx="37776" cy="32357"/>
              </a:xfrm>
            </p:grpSpPr>
            <p:sp>
              <p:nvSpPr>
                <p:cNvPr id="471" name="Google Shape;8028;p53">
                  <a:extLst>
                    <a:ext uri="{FF2B5EF4-FFF2-40B4-BE49-F238E27FC236}">
                      <a16:creationId xmlns:a16="http://schemas.microsoft.com/office/drawing/2014/main" id="{4187B936-E16E-43FD-ACA7-FDB22ABC212C}"/>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8029;p53">
                  <a:extLst>
                    <a:ext uri="{FF2B5EF4-FFF2-40B4-BE49-F238E27FC236}">
                      <a16:creationId xmlns:a16="http://schemas.microsoft.com/office/drawing/2014/main" id="{E6363B86-A3AB-404A-86CF-3D97E190A46F}"/>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8030;p53">
                <a:extLst>
                  <a:ext uri="{FF2B5EF4-FFF2-40B4-BE49-F238E27FC236}">
                    <a16:creationId xmlns:a16="http://schemas.microsoft.com/office/drawing/2014/main" id="{6C414827-596F-4023-87F5-C914D4774C74}"/>
                  </a:ext>
                </a:extLst>
              </p:cNvPr>
              <p:cNvGrpSpPr/>
              <p:nvPr/>
            </p:nvGrpSpPr>
            <p:grpSpPr>
              <a:xfrm>
                <a:off x="5349431" y="3622346"/>
                <a:ext cx="37870" cy="32380"/>
                <a:chOff x="5349431" y="3622346"/>
                <a:chExt cx="37870" cy="32380"/>
              </a:xfrm>
            </p:grpSpPr>
            <p:sp>
              <p:nvSpPr>
                <p:cNvPr id="469" name="Google Shape;8031;p53">
                  <a:extLst>
                    <a:ext uri="{FF2B5EF4-FFF2-40B4-BE49-F238E27FC236}">
                      <a16:creationId xmlns:a16="http://schemas.microsoft.com/office/drawing/2014/main" id="{EB9FC635-9B70-49AD-817E-724FF9364498}"/>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8032;p53">
                  <a:extLst>
                    <a:ext uri="{FF2B5EF4-FFF2-40B4-BE49-F238E27FC236}">
                      <a16:creationId xmlns:a16="http://schemas.microsoft.com/office/drawing/2014/main" id="{2ECCC58C-499B-4C49-B1CE-9AD3122B6A43}"/>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8033;p53">
                <a:extLst>
                  <a:ext uri="{FF2B5EF4-FFF2-40B4-BE49-F238E27FC236}">
                    <a16:creationId xmlns:a16="http://schemas.microsoft.com/office/drawing/2014/main" id="{0FB55262-C3BD-4393-9AB4-048B65260210}"/>
                  </a:ext>
                </a:extLst>
              </p:cNvPr>
              <p:cNvGrpSpPr/>
              <p:nvPr/>
            </p:nvGrpSpPr>
            <p:grpSpPr>
              <a:xfrm>
                <a:off x="5068855" y="3563980"/>
                <a:ext cx="53954" cy="46223"/>
                <a:chOff x="5068855" y="3563980"/>
                <a:chExt cx="53954" cy="46223"/>
              </a:xfrm>
            </p:grpSpPr>
            <p:sp>
              <p:nvSpPr>
                <p:cNvPr id="467" name="Google Shape;8034;p53">
                  <a:extLst>
                    <a:ext uri="{FF2B5EF4-FFF2-40B4-BE49-F238E27FC236}">
                      <a16:creationId xmlns:a16="http://schemas.microsoft.com/office/drawing/2014/main" id="{F6F4B71C-84BC-41CA-B729-1FC911B57349}"/>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8035;p53">
                  <a:extLst>
                    <a:ext uri="{FF2B5EF4-FFF2-40B4-BE49-F238E27FC236}">
                      <a16:creationId xmlns:a16="http://schemas.microsoft.com/office/drawing/2014/main" id="{A1A68572-A1EE-499D-B12F-3146063658E6}"/>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8036;p53">
                <a:extLst>
                  <a:ext uri="{FF2B5EF4-FFF2-40B4-BE49-F238E27FC236}">
                    <a16:creationId xmlns:a16="http://schemas.microsoft.com/office/drawing/2014/main" id="{3EFEB03A-3389-4A0E-BDB1-11B71C71840E}"/>
                  </a:ext>
                </a:extLst>
              </p:cNvPr>
              <p:cNvGrpSpPr/>
              <p:nvPr/>
            </p:nvGrpSpPr>
            <p:grpSpPr>
              <a:xfrm>
                <a:off x="5037654" y="3392507"/>
                <a:ext cx="37870" cy="32451"/>
                <a:chOff x="5037654" y="3392507"/>
                <a:chExt cx="37870" cy="32451"/>
              </a:xfrm>
            </p:grpSpPr>
            <p:sp>
              <p:nvSpPr>
                <p:cNvPr id="465" name="Google Shape;8037;p53">
                  <a:extLst>
                    <a:ext uri="{FF2B5EF4-FFF2-40B4-BE49-F238E27FC236}">
                      <a16:creationId xmlns:a16="http://schemas.microsoft.com/office/drawing/2014/main" id="{5878ECE4-C11D-4342-91B8-5B0F6660470D}"/>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8038;p53">
                  <a:extLst>
                    <a:ext uri="{FF2B5EF4-FFF2-40B4-BE49-F238E27FC236}">
                      <a16:creationId xmlns:a16="http://schemas.microsoft.com/office/drawing/2014/main" id="{091F7431-DA3E-4C8F-B785-728DB0A3E1B1}"/>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8039;p53">
                <a:extLst>
                  <a:ext uri="{FF2B5EF4-FFF2-40B4-BE49-F238E27FC236}">
                    <a16:creationId xmlns:a16="http://schemas.microsoft.com/office/drawing/2014/main" id="{CE638C50-E593-4D7A-82A6-D8B7F7D407F4}"/>
                  </a:ext>
                </a:extLst>
              </p:cNvPr>
              <p:cNvGrpSpPr/>
              <p:nvPr/>
            </p:nvGrpSpPr>
            <p:grpSpPr>
              <a:xfrm>
                <a:off x="5456560" y="3368629"/>
                <a:ext cx="37870" cy="32451"/>
                <a:chOff x="5456560" y="3368629"/>
                <a:chExt cx="37870" cy="32451"/>
              </a:xfrm>
            </p:grpSpPr>
            <p:sp>
              <p:nvSpPr>
                <p:cNvPr id="463" name="Google Shape;8040;p53">
                  <a:extLst>
                    <a:ext uri="{FF2B5EF4-FFF2-40B4-BE49-F238E27FC236}">
                      <a16:creationId xmlns:a16="http://schemas.microsoft.com/office/drawing/2014/main" id="{9AD5A7F6-3342-496C-B259-3D1A63FCFADB}"/>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8041;p53">
                  <a:extLst>
                    <a:ext uri="{FF2B5EF4-FFF2-40B4-BE49-F238E27FC236}">
                      <a16:creationId xmlns:a16="http://schemas.microsoft.com/office/drawing/2014/main" id="{87151F39-9BD0-4E15-AABF-A59D6EBD39D1}"/>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8042;p53">
                <a:extLst>
                  <a:ext uri="{FF2B5EF4-FFF2-40B4-BE49-F238E27FC236}">
                    <a16:creationId xmlns:a16="http://schemas.microsoft.com/office/drawing/2014/main" id="{2AA1ADBE-3926-40A4-8203-437E294342F5}"/>
                  </a:ext>
                </a:extLst>
              </p:cNvPr>
              <p:cNvGrpSpPr/>
              <p:nvPr/>
            </p:nvGrpSpPr>
            <p:grpSpPr>
              <a:xfrm>
                <a:off x="4755749" y="3501516"/>
                <a:ext cx="46246" cy="39608"/>
                <a:chOff x="4755749" y="3501516"/>
                <a:chExt cx="46246" cy="39608"/>
              </a:xfrm>
            </p:grpSpPr>
            <p:sp>
              <p:nvSpPr>
                <p:cNvPr id="461" name="Google Shape;8043;p53">
                  <a:extLst>
                    <a:ext uri="{FF2B5EF4-FFF2-40B4-BE49-F238E27FC236}">
                      <a16:creationId xmlns:a16="http://schemas.microsoft.com/office/drawing/2014/main" id="{BC1453FE-EF2E-441B-A01A-1FE27F637A24}"/>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8044;p53">
                  <a:extLst>
                    <a:ext uri="{FF2B5EF4-FFF2-40B4-BE49-F238E27FC236}">
                      <a16:creationId xmlns:a16="http://schemas.microsoft.com/office/drawing/2014/main" id="{C89738BA-2C39-4D04-A47A-9C52562DED4C}"/>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8045;p53">
                <a:extLst>
                  <a:ext uri="{FF2B5EF4-FFF2-40B4-BE49-F238E27FC236}">
                    <a16:creationId xmlns:a16="http://schemas.microsoft.com/office/drawing/2014/main" id="{708C9546-23BB-43FE-97A1-CD4BB2B824F6}"/>
                  </a:ext>
                </a:extLst>
              </p:cNvPr>
              <p:cNvGrpSpPr/>
              <p:nvPr/>
            </p:nvGrpSpPr>
            <p:grpSpPr>
              <a:xfrm>
                <a:off x="4681346" y="3485582"/>
                <a:ext cx="37783" cy="32427"/>
                <a:chOff x="4681346" y="3485582"/>
                <a:chExt cx="37783" cy="32427"/>
              </a:xfrm>
            </p:grpSpPr>
            <p:sp>
              <p:nvSpPr>
                <p:cNvPr id="459" name="Google Shape;8046;p53">
                  <a:extLst>
                    <a:ext uri="{FF2B5EF4-FFF2-40B4-BE49-F238E27FC236}">
                      <a16:creationId xmlns:a16="http://schemas.microsoft.com/office/drawing/2014/main" id="{768BE2AA-582C-4F7C-96E2-09DF0722798F}"/>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8047;p53">
                  <a:extLst>
                    <a:ext uri="{FF2B5EF4-FFF2-40B4-BE49-F238E27FC236}">
                      <a16:creationId xmlns:a16="http://schemas.microsoft.com/office/drawing/2014/main" id="{1933D987-99EE-4794-9593-4A37962A9243}"/>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8048;p53">
                <a:extLst>
                  <a:ext uri="{FF2B5EF4-FFF2-40B4-BE49-F238E27FC236}">
                    <a16:creationId xmlns:a16="http://schemas.microsoft.com/office/drawing/2014/main" id="{00BC9F54-21FB-4328-BEAB-B1DF6AEEB3C2}"/>
                  </a:ext>
                </a:extLst>
              </p:cNvPr>
              <p:cNvGrpSpPr/>
              <p:nvPr/>
            </p:nvGrpSpPr>
            <p:grpSpPr>
              <a:xfrm>
                <a:off x="4767067" y="3291088"/>
                <a:ext cx="37878" cy="32451"/>
                <a:chOff x="4767067" y="3291088"/>
                <a:chExt cx="37878" cy="32451"/>
              </a:xfrm>
            </p:grpSpPr>
            <p:sp>
              <p:nvSpPr>
                <p:cNvPr id="457" name="Google Shape;8049;p53">
                  <a:extLst>
                    <a:ext uri="{FF2B5EF4-FFF2-40B4-BE49-F238E27FC236}">
                      <a16:creationId xmlns:a16="http://schemas.microsoft.com/office/drawing/2014/main" id="{B3D25743-FAA8-4484-AAEE-F749A6AD2233}"/>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8050;p53">
                  <a:extLst>
                    <a:ext uri="{FF2B5EF4-FFF2-40B4-BE49-F238E27FC236}">
                      <a16:creationId xmlns:a16="http://schemas.microsoft.com/office/drawing/2014/main" id="{B57E5EB7-BF7C-4D56-BA0B-982FBB452FDA}"/>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8051;p53">
                <a:extLst>
                  <a:ext uri="{FF2B5EF4-FFF2-40B4-BE49-F238E27FC236}">
                    <a16:creationId xmlns:a16="http://schemas.microsoft.com/office/drawing/2014/main" id="{3BB81D93-3D74-4525-A9BF-668768DEECD3}"/>
                  </a:ext>
                </a:extLst>
              </p:cNvPr>
              <p:cNvGrpSpPr/>
              <p:nvPr/>
            </p:nvGrpSpPr>
            <p:grpSpPr>
              <a:xfrm>
                <a:off x="4687819" y="3405539"/>
                <a:ext cx="37776" cy="32451"/>
                <a:chOff x="4687819" y="3405539"/>
                <a:chExt cx="37776" cy="32451"/>
              </a:xfrm>
            </p:grpSpPr>
            <p:sp>
              <p:nvSpPr>
                <p:cNvPr id="455" name="Google Shape;8052;p53">
                  <a:extLst>
                    <a:ext uri="{FF2B5EF4-FFF2-40B4-BE49-F238E27FC236}">
                      <a16:creationId xmlns:a16="http://schemas.microsoft.com/office/drawing/2014/main" id="{769C0C4F-0118-464E-BCAC-9B06E7A0D6E9}"/>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8053;p53">
                  <a:extLst>
                    <a:ext uri="{FF2B5EF4-FFF2-40B4-BE49-F238E27FC236}">
                      <a16:creationId xmlns:a16="http://schemas.microsoft.com/office/drawing/2014/main" id="{ADD35DCE-4A08-4DEF-B7CB-83EDAC261DC6}"/>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8054;p53">
                <a:extLst>
                  <a:ext uri="{FF2B5EF4-FFF2-40B4-BE49-F238E27FC236}">
                    <a16:creationId xmlns:a16="http://schemas.microsoft.com/office/drawing/2014/main" id="{0449D5DB-E77B-4A99-8CC5-CF1C3E710AB6}"/>
                  </a:ext>
                </a:extLst>
              </p:cNvPr>
              <p:cNvGrpSpPr/>
              <p:nvPr/>
            </p:nvGrpSpPr>
            <p:grpSpPr>
              <a:xfrm>
                <a:off x="4923101" y="3444809"/>
                <a:ext cx="52813" cy="45318"/>
                <a:chOff x="4923101" y="3444809"/>
                <a:chExt cx="52813" cy="45318"/>
              </a:xfrm>
            </p:grpSpPr>
            <p:sp>
              <p:nvSpPr>
                <p:cNvPr id="453" name="Google Shape;8055;p53">
                  <a:extLst>
                    <a:ext uri="{FF2B5EF4-FFF2-40B4-BE49-F238E27FC236}">
                      <a16:creationId xmlns:a16="http://schemas.microsoft.com/office/drawing/2014/main" id="{695C10A6-2E49-4F54-A15E-70C4717FF395}"/>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8056;p53">
                  <a:extLst>
                    <a:ext uri="{FF2B5EF4-FFF2-40B4-BE49-F238E27FC236}">
                      <a16:creationId xmlns:a16="http://schemas.microsoft.com/office/drawing/2014/main" id="{F909ED37-83CE-49F2-B81E-0B597DEE9F64}"/>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8057;p53">
                <a:extLst>
                  <a:ext uri="{FF2B5EF4-FFF2-40B4-BE49-F238E27FC236}">
                    <a16:creationId xmlns:a16="http://schemas.microsoft.com/office/drawing/2014/main" id="{0FDFD62A-0EA3-4EB7-81BF-5BAFA1C15302}"/>
                  </a:ext>
                </a:extLst>
              </p:cNvPr>
              <p:cNvGrpSpPr/>
              <p:nvPr/>
            </p:nvGrpSpPr>
            <p:grpSpPr>
              <a:xfrm>
                <a:off x="4846040" y="3654750"/>
                <a:ext cx="31405" cy="26993"/>
                <a:chOff x="4846040" y="3654750"/>
                <a:chExt cx="31405" cy="26993"/>
              </a:xfrm>
            </p:grpSpPr>
            <p:sp>
              <p:nvSpPr>
                <p:cNvPr id="451" name="Google Shape;8058;p53">
                  <a:extLst>
                    <a:ext uri="{FF2B5EF4-FFF2-40B4-BE49-F238E27FC236}">
                      <a16:creationId xmlns:a16="http://schemas.microsoft.com/office/drawing/2014/main" id="{2E4CCA5C-6153-4290-AD41-272EC57ACE7E}"/>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8059;p53">
                  <a:extLst>
                    <a:ext uri="{FF2B5EF4-FFF2-40B4-BE49-F238E27FC236}">
                      <a16:creationId xmlns:a16="http://schemas.microsoft.com/office/drawing/2014/main" id="{4151E086-3769-4BC5-942E-89CA82E9A018}"/>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8060;p53">
                <a:extLst>
                  <a:ext uri="{FF2B5EF4-FFF2-40B4-BE49-F238E27FC236}">
                    <a16:creationId xmlns:a16="http://schemas.microsoft.com/office/drawing/2014/main" id="{32914943-66F1-41BE-B918-B6C62380D6D4}"/>
                  </a:ext>
                </a:extLst>
              </p:cNvPr>
              <p:cNvGrpSpPr/>
              <p:nvPr/>
            </p:nvGrpSpPr>
            <p:grpSpPr>
              <a:xfrm>
                <a:off x="4925673" y="3691700"/>
                <a:ext cx="40253" cy="34472"/>
                <a:chOff x="4925673" y="3691700"/>
                <a:chExt cx="40253" cy="34472"/>
              </a:xfrm>
            </p:grpSpPr>
            <p:sp>
              <p:nvSpPr>
                <p:cNvPr id="449" name="Google Shape;8061;p53">
                  <a:extLst>
                    <a:ext uri="{FF2B5EF4-FFF2-40B4-BE49-F238E27FC236}">
                      <a16:creationId xmlns:a16="http://schemas.microsoft.com/office/drawing/2014/main" id="{BDD3D1AB-6C7F-4E2D-963B-F93AB8A1C8FE}"/>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8062;p53">
                  <a:extLst>
                    <a:ext uri="{FF2B5EF4-FFF2-40B4-BE49-F238E27FC236}">
                      <a16:creationId xmlns:a16="http://schemas.microsoft.com/office/drawing/2014/main" id="{36CF2EC9-34DE-4270-A4AF-ACACC458BFEC}"/>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8063;p53">
                <a:extLst>
                  <a:ext uri="{FF2B5EF4-FFF2-40B4-BE49-F238E27FC236}">
                    <a16:creationId xmlns:a16="http://schemas.microsoft.com/office/drawing/2014/main" id="{38ECA785-03CB-48C3-B327-AC523118F385}"/>
                  </a:ext>
                </a:extLst>
              </p:cNvPr>
              <p:cNvGrpSpPr/>
              <p:nvPr/>
            </p:nvGrpSpPr>
            <p:grpSpPr>
              <a:xfrm>
                <a:off x="4894653" y="3740848"/>
                <a:ext cx="31405" cy="26906"/>
                <a:chOff x="4894653" y="3740848"/>
                <a:chExt cx="31405" cy="26906"/>
              </a:xfrm>
            </p:grpSpPr>
            <p:sp>
              <p:nvSpPr>
                <p:cNvPr id="447" name="Google Shape;8064;p53">
                  <a:extLst>
                    <a:ext uri="{FF2B5EF4-FFF2-40B4-BE49-F238E27FC236}">
                      <a16:creationId xmlns:a16="http://schemas.microsoft.com/office/drawing/2014/main" id="{C9308603-A019-42E1-BA3D-21D8D12316A7}"/>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8065;p53">
                  <a:extLst>
                    <a:ext uri="{FF2B5EF4-FFF2-40B4-BE49-F238E27FC236}">
                      <a16:creationId xmlns:a16="http://schemas.microsoft.com/office/drawing/2014/main" id="{FD0583E5-F8C1-4C1D-B0A7-6D6DA174F1B5}"/>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8066;p53">
                <a:extLst>
                  <a:ext uri="{FF2B5EF4-FFF2-40B4-BE49-F238E27FC236}">
                    <a16:creationId xmlns:a16="http://schemas.microsoft.com/office/drawing/2014/main" id="{05D7E7DC-94D4-4853-AEC5-B40C47C588DA}"/>
                  </a:ext>
                </a:extLst>
              </p:cNvPr>
              <p:cNvGrpSpPr/>
              <p:nvPr/>
            </p:nvGrpSpPr>
            <p:grpSpPr>
              <a:xfrm>
                <a:off x="4962300" y="3696348"/>
                <a:ext cx="38255" cy="32773"/>
                <a:chOff x="4962300" y="3696348"/>
                <a:chExt cx="38255" cy="32773"/>
              </a:xfrm>
            </p:grpSpPr>
            <p:sp>
              <p:nvSpPr>
                <p:cNvPr id="445" name="Google Shape;8067;p53">
                  <a:extLst>
                    <a:ext uri="{FF2B5EF4-FFF2-40B4-BE49-F238E27FC236}">
                      <a16:creationId xmlns:a16="http://schemas.microsoft.com/office/drawing/2014/main" id="{B8871345-905B-4913-9D85-D92FB8F68D7D}"/>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8068;p53">
                  <a:extLst>
                    <a:ext uri="{FF2B5EF4-FFF2-40B4-BE49-F238E27FC236}">
                      <a16:creationId xmlns:a16="http://schemas.microsoft.com/office/drawing/2014/main" id="{5DB71037-9DA9-4747-A8E5-01F4388A074E}"/>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8069;p53">
                <a:extLst>
                  <a:ext uri="{FF2B5EF4-FFF2-40B4-BE49-F238E27FC236}">
                    <a16:creationId xmlns:a16="http://schemas.microsoft.com/office/drawing/2014/main" id="{ABC83F30-81B1-4A38-BE7F-C38AA1C0C341}"/>
                  </a:ext>
                </a:extLst>
              </p:cNvPr>
              <p:cNvGrpSpPr/>
              <p:nvPr/>
            </p:nvGrpSpPr>
            <p:grpSpPr>
              <a:xfrm>
                <a:off x="4980185" y="3743349"/>
                <a:ext cx="31499" cy="26969"/>
                <a:chOff x="4980185" y="3743349"/>
                <a:chExt cx="31499" cy="26969"/>
              </a:xfrm>
            </p:grpSpPr>
            <p:sp>
              <p:nvSpPr>
                <p:cNvPr id="443" name="Google Shape;8070;p53">
                  <a:extLst>
                    <a:ext uri="{FF2B5EF4-FFF2-40B4-BE49-F238E27FC236}">
                      <a16:creationId xmlns:a16="http://schemas.microsoft.com/office/drawing/2014/main" id="{E24BDED3-02B1-4940-85BE-3CD8F3AA20D4}"/>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8071;p53">
                  <a:extLst>
                    <a:ext uri="{FF2B5EF4-FFF2-40B4-BE49-F238E27FC236}">
                      <a16:creationId xmlns:a16="http://schemas.microsoft.com/office/drawing/2014/main" id="{F55E81B9-3C72-49FB-8096-599518E5100A}"/>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8072;p53">
                <a:extLst>
                  <a:ext uri="{FF2B5EF4-FFF2-40B4-BE49-F238E27FC236}">
                    <a16:creationId xmlns:a16="http://schemas.microsoft.com/office/drawing/2014/main" id="{91A99287-02CE-4658-B0A1-343E7482E9E1}"/>
                  </a:ext>
                </a:extLst>
              </p:cNvPr>
              <p:cNvGrpSpPr/>
              <p:nvPr/>
            </p:nvGrpSpPr>
            <p:grpSpPr>
              <a:xfrm>
                <a:off x="5013768" y="3734312"/>
                <a:ext cx="31499" cy="26969"/>
                <a:chOff x="5013768" y="3734312"/>
                <a:chExt cx="31499" cy="26969"/>
              </a:xfrm>
            </p:grpSpPr>
            <p:sp>
              <p:nvSpPr>
                <p:cNvPr id="441" name="Google Shape;8073;p53">
                  <a:extLst>
                    <a:ext uri="{FF2B5EF4-FFF2-40B4-BE49-F238E27FC236}">
                      <a16:creationId xmlns:a16="http://schemas.microsoft.com/office/drawing/2014/main" id="{87830DAF-EF4A-4540-9885-36EDCB6D40E0}"/>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8074;p53">
                  <a:extLst>
                    <a:ext uri="{FF2B5EF4-FFF2-40B4-BE49-F238E27FC236}">
                      <a16:creationId xmlns:a16="http://schemas.microsoft.com/office/drawing/2014/main" id="{5AC6C6EF-FB18-49FD-82CE-9D4D01CC1456}"/>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8075;p53">
                <a:extLst>
                  <a:ext uri="{FF2B5EF4-FFF2-40B4-BE49-F238E27FC236}">
                    <a16:creationId xmlns:a16="http://schemas.microsoft.com/office/drawing/2014/main" id="{620CA2ED-0396-433C-BF1D-E7A1A9EF024F}"/>
                  </a:ext>
                </a:extLst>
              </p:cNvPr>
              <p:cNvGrpSpPr/>
              <p:nvPr/>
            </p:nvGrpSpPr>
            <p:grpSpPr>
              <a:xfrm>
                <a:off x="5036703" y="3764545"/>
                <a:ext cx="31499" cy="26898"/>
                <a:chOff x="5036703" y="3764545"/>
                <a:chExt cx="31499" cy="26898"/>
              </a:xfrm>
            </p:grpSpPr>
            <p:sp>
              <p:nvSpPr>
                <p:cNvPr id="439" name="Google Shape;8076;p53">
                  <a:extLst>
                    <a:ext uri="{FF2B5EF4-FFF2-40B4-BE49-F238E27FC236}">
                      <a16:creationId xmlns:a16="http://schemas.microsoft.com/office/drawing/2014/main" id="{11C4C94F-371C-4293-9E16-12E7EABD0203}"/>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8077;p53">
                  <a:extLst>
                    <a:ext uri="{FF2B5EF4-FFF2-40B4-BE49-F238E27FC236}">
                      <a16:creationId xmlns:a16="http://schemas.microsoft.com/office/drawing/2014/main" id="{51BD431D-3814-445A-879F-63D297B6352C}"/>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8078;p53">
                <a:extLst>
                  <a:ext uri="{FF2B5EF4-FFF2-40B4-BE49-F238E27FC236}">
                    <a16:creationId xmlns:a16="http://schemas.microsoft.com/office/drawing/2014/main" id="{A7671253-A77C-4AA1-AF21-78F8AA49ACCC}"/>
                  </a:ext>
                </a:extLst>
              </p:cNvPr>
              <p:cNvGrpSpPr/>
              <p:nvPr/>
            </p:nvGrpSpPr>
            <p:grpSpPr>
              <a:xfrm>
                <a:off x="4953546" y="3768352"/>
                <a:ext cx="31405" cy="26898"/>
                <a:chOff x="4953546" y="3768352"/>
                <a:chExt cx="31405" cy="26898"/>
              </a:xfrm>
            </p:grpSpPr>
            <p:sp>
              <p:nvSpPr>
                <p:cNvPr id="437" name="Google Shape;8079;p53">
                  <a:extLst>
                    <a:ext uri="{FF2B5EF4-FFF2-40B4-BE49-F238E27FC236}">
                      <a16:creationId xmlns:a16="http://schemas.microsoft.com/office/drawing/2014/main" id="{5FFAEC2B-11E8-4889-9CA2-47BA808C574B}"/>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8080;p53">
                  <a:extLst>
                    <a:ext uri="{FF2B5EF4-FFF2-40B4-BE49-F238E27FC236}">
                      <a16:creationId xmlns:a16="http://schemas.microsoft.com/office/drawing/2014/main" id="{DE2F5E15-ADDE-4885-83F9-8DD9C69F026F}"/>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8081;p53">
                <a:extLst>
                  <a:ext uri="{FF2B5EF4-FFF2-40B4-BE49-F238E27FC236}">
                    <a16:creationId xmlns:a16="http://schemas.microsoft.com/office/drawing/2014/main" id="{40439944-C2FC-4D51-A159-B64BEE8551E8}"/>
                  </a:ext>
                </a:extLst>
              </p:cNvPr>
              <p:cNvGrpSpPr/>
              <p:nvPr/>
            </p:nvGrpSpPr>
            <p:grpSpPr>
              <a:xfrm>
                <a:off x="4964770" y="3814016"/>
                <a:ext cx="31499" cy="26993"/>
                <a:chOff x="4964770" y="3814016"/>
                <a:chExt cx="31499" cy="26993"/>
              </a:xfrm>
            </p:grpSpPr>
            <p:sp>
              <p:nvSpPr>
                <p:cNvPr id="435" name="Google Shape;8082;p53">
                  <a:extLst>
                    <a:ext uri="{FF2B5EF4-FFF2-40B4-BE49-F238E27FC236}">
                      <a16:creationId xmlns:a16="http://schemas.microsoft.com/office/drawing/2014/main" id="{59B8852E-FCDB-4402-8CF5-E148B6A6F98C}"/>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8083;p53">
                  <a:extLst>
                    <a:ext uri="{FF2B5EF4-FFF2-40B4-BE49-F238E27FC236}">
                      <a16:creationId xmlns:a16="http://schemas.microsoft.com/office/drawing/2014/main" id="{7ABA8EEC-A175-45F2-A6B2-AAA30A7CC8C9}"/>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8084;p53">
                <a:extLst>
                  <a:ext uri="{FF2B5EF4-FFF2-40B4-BE49-F238E27FC236}">
                    <a16:creationId xmlns:a16="http://schemas.microsoft.com/office/drawing/2014/main" id="{7CB6FFB5-A89F-475A-8FA4-A676298CEA2E}"/>
                  </a:ext>
                </a:extLst>
              </p:cNvPr>
              <p:cNvGrpSpPr/>
              <p:nvPr/>
            </p:nvGrpSpPr>
            <p:grpSpPr>
              <a:xfrm>
                <a:off x="4923290" y="3800504"/>
                <a:ext cx="31468" cy="26898"/>
                <a:chOff x="4923290" y="3800504"/>
                <a:chExt cx="31468" cy="26898"/>
              </a:xfrm>
            </p:grpSpPr>
            <p:sp>
              <p:nvSpPr>
                <p:cNvPr id="433" name="Google Shape;8085;p53">
                  <a:extLst>
                    <a:ext uri="{FF2B5EF4-FFF2-40B4-BE49-F238E27FC236}">
                      <a16:creationId xmlns:a16="http://schemas.microsoft.com/office/drawing/2014/main" id="{39CD1787-3A8D-4113-94C3-33D859459BD6}"/>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8086;p53">
                  <a:extLst>
                    <a:ext uri="{FF2B5EF4-FFF2-40B4-BE49-F238E27FC236}">
                      <a16:creationId xmlns:a16="http://schemas.microsoft.com/office/drawing/2014/main" id="{18982CF5-A165-4090-B0CD-8F4326CC014A}"/>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8087;p53">
                <a:extLst>
                  <a:ext uri="{FF2B5EF4-FFF2-40B4-BE49-F238E27FC236}">
                    <a16:creationId xmlns:a16="http://schemas.microsoft.com/office/drawing/2014/main" id="{D2AFF176-7FCE-402D-A97C-F9AC9FE77E24}"/>
                  </a:ext>
                </a:extLst>
              </p:cNvPr>
              <p:cNvGrpSpPr/>
              <p:nvPr/>
            </p:nvGrpSpPr>
            <p:grpSpPr>
              <a:xfrm>
                <a:off x="5108534" y="3650943"/>
                <a:ext cx="31405" cy="26993"/>
                <a:chOff x="5108534" y="3650943"/>
                <a:chExt cx="31405" cy="26993"/>
              </a:xfrm>
            </p:grpSpPr>
            <p:sp>
              <p:nvSpPr>
                <p:cNvPr id="431" name="Google Shape;8088;p53">
                  <a:extLst>
                    <a:ext uri="{FF2B5EF4-FFF2-40B4-BE49-F238E27FC236}">
                      <a16:creationId xmlns:a16="http://schemas.microsoft.com/office/drawing/2014/main" id="{A1AB2A59-0CF9-4619-9F5D-6C44CA550D4A}"/>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8089;p53">
                  <a:extLst>
                    <a:ext uri="{FF2B5EF4-FFF2-40B4-BE49-F238E27FC236}">
                      <a16:creationId xmlns:a16="http://schemas.microsoft.com/office/drawing/2014/main" id="{3128B000-CA7E-4D73-8082-4FC1CC185006}"/>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8090;p53">
                <a:extLst>
                  <a:ext uri="{FF2B5EF4-FFF2-40B4-BE49-F238E27FC236}">
                    <a16:creationId xmlns:a16="http://schemas.microsoft.com/office/drawing/2014/main" id="{31B3A398-85EE-4B90-BCB3-84FF30ECC3C6}"/>
                  </a:ext>
                </a:extLst>
              </p:cNvPr>
              <p:cNvGrpSpPr/>
              <p:nvPr/>
            </p:nvGrpSpPr>
            <p:grpSpPr>
              <a:xfrm>
                <a:off x="5119380" y="3760739"/>
                <a:ext cx="31499" cy="26993"/>
                <a:chOff x="5119380" y="3760739"/>
                <a:chExt cx="31499" cy="26993"/>
              </a:xfrm>
            </p:grpSpPr>
            <p:sp>
              <p:nvSpPr>
                <p:cNvPr id="429" name="Google Shape;8091;p53">
                  <a:extLst>
                    <a:ext uri="{FF2B5EF4-FFF2-40B4-BE49-F238E27FC236}">
                      <a16:creationId xmlns:a16="http://schemas.microsoft.com/office/drawing/2014/main" id="{FBE7229C-92F6-4274-8F0D-1471E391622D}"/>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8092;p53">
                  <a:extLst>
                    <a:ext uri="{FF2B5EF4-FFF2-40B4-BE49-F238E27FC236}">
                      <a16:creationId xmlns:a16="http://schemas.microsoft.com/office/drawing/2014/main" id="{66D25F72-7744-468E-802C-1A451038BFCF}"/>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8093;p53">
                <a:extLst>
                  <a:ext uri="{FF2B5EF4-FFF2-40B4-BE49-F238E27FC236}">
                    <a16:creationId xmlns:a16="http://schemas.microsoft.com/office/drawing/2014/main" id="{AAC591C7-E309-4889-8E61-7F247C5A7EC1}"/>
                  </a:ext>
                </a:extLst>
              </p:cNvPr>
              <p:cNvGrpSpPr/>
              <p:nvPr/>
            </p:nvGrpSpPr>
            <p:grpSpPr>
              <a:xfrm>
                <a:off x="5119380" y="3788235"/>
                <a:ext cx="31499" cy="26993"/>
                <a:chOff x="5119380" y="3788235"/>
                <a:chExt cx="31499" cy="26993"/>
              </a:xfrm>
            </p:grpSpPr>
            <p:sp>
              <p:nvSpPr>
                <p:cNvPr id="427" name="Google Shape;8094;p53">
                  <a:extLst>
                    <a:ext uri="{FF2B5EF4-FFF2-40B4-BE49-F238E27FC236}">
                      <a16:creationId xmlns:a16="http://schemas.microsoft.com/office/drawing/2014/main" id="{9A0D7ABF-EC6D-4B61-A1AA-EFA1A4F0174C}"/>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8095;p53">
                  <a:extLst>
                    <a:ext uri="{FF2B5EF4-FFF2-40B4-BE49-F238E27FC236}">
                      <a16:creationId xmlns:a16="http://schemas.microsoft.com/office/drawing/2014/main" id="{BB0E5F7C-6630-4EA4-89A2-75322B7562B7}"/>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8096;p53">
                <a:extLst>
                  <a:ext uri="{FF2B5EF4-FFF2-40B4-BE49-F238E27FC236}">
                    <a16:creationId xmlns:a16="http://schemas.microsoft.com/office/drawing/2014/main" id="{DAFEAD9F-24F1-43E5-A4B7-957316E622AC}"/>
                  </a:ext>
                </a:extLst>
              </p:cNvPr>
              <p:cNvGrpSpPr/>
              <p:nvPr/>
            </p:nvGrpSpPr>
            <p:grpSpPr>
              <a:xfrm>
                <a:off x="5158005" y="3875284"/>
                <a:ext cx="31405" cy="27001"/>
                <a:chOff x="5158005" y="3875284"/>
                <a:chExt cx="31405" cy="27001"/>
              </a:xfrm>
            </p:grpSpPr>
            <p:sp>
              <p:nvSpPr>
                <p:cNvPr id="425" name="Google Shape;8097;p53">
                  <a:extLst>
                    <a:ext uri="{FF2B5EF4-FFF2-40B4-BE49-F238E27FC236}">
                      <a16:creationId xmlns:a16="http://schemas.microsoft.com/office/drawing/2014/main" id="{A8B26442-3059-4667-8A31-9B3D81A48CB0}"/>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8098;p53">
                  <a:extLst>
                    <a:ext uri="{FF2B5EF4-FFF2-40B4-BE49-F238E27FC236}">
                      <a16:creationId xmlns:a16="http://schemas.microsoft.com/office/drawing/2014/main" id="{E20C0891-DCD9-42A8-A677-7861D21C1D36}"/>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8099;p53">
                <a:extLst>
                  <a:ext uri="{FF2B5EF4-FFF2-40B4-BE49-F238E27FC236}">
                    <a16:creationId xmlns:a16="http://schemas.microsoft.com/office/drawing/2014/main" id="{9AA450DA-5699-41DC-8E1A-C61A4BDE1927}"/>
                  </a:ext>
                </a:extLst>
              </p:cNvPr>
              <p:cNvGrpSpPr/>
              <p:nvPr/>
            </p:nvGrpSpPr>
            <p:grpSpPr>
              <a:xfrm>
                <a:off x="5233163" y="3764545"/>
                <a:ext cx="31499" cy="26898"/>
                <a:chOff x="5233163" y="3764545"/>
                <a:chExt cx="31499" cy="26898"/>
              </a:xfrm>
            </p:grpSpPr>
            <p:sp>
              <p:nvSpPr>
                <p:cNvPr id="423" name="Google Shape;8100;p53">
                  <a:extLst>
                    <a:ext uri="{FF2B5EF4-FFF2-40B4-BE49-F238E27FC236}">
                      <a16:creationId xmlns:a16="http://schemas.microsoft.com/office/drawing/2014/main" id="{A2239A85-447C-4FE9-BED4-90A4672CD02B}"/>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8101;p53">
                  <a:extLst>
                    <a:ext uri="{FF2B5EF4-FFF2-40B4-BE49-F238E27FC236}">
                      <a16:creationId xmlns:a16="http://schemas.microsoft.com/office/drawing/2014/main" id="{3DFCBCC9-FC90-487C-88A7-2EB3B73AA437}"/>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8102;p53">
                <a:extLst>
                  <a:ext uri="{FF2B5EF4-FFF2-40B4-BE49-F238E27FC236}">
                    <a16:creationId xmlns:a16="http://schemas.microsoft.com/office/drawing/2014/main" id="{8D76AA52-A555-4A9A-A000-9DE4F612A4AB}"/>
                  </a:ext>
                </a:extLst>
              </p:cNvPr>
              <p:cNvGrpSpPr/>
              <p:nvPr/>
            </p:nvGrpSpPr>
            <p:grpSpPr>
              <a:xfrm>
                <a:off x="5276168" y="3805545"/>
                <a:ext cx="31499" cy="26906"/>
                <a:chOff x="5276168" y="3805545"/>
                <a:chExt cx="31499" cy="26906"/>
              </a:xfrm>
            </p:grpSpPr>
            <p:sp>
              <p:nvSpPr>
                <p:cNvPr id="421" name="Google Shape;8103;p53">
                  <a:extLst>
                    <a:ext uri="{FF2B5EF4-FFF2-40B4-BE49-F238E27FC236}">
                      <a16:creationId xmlns:a16="http://schemas.microsoft.com/office/drawing/2014/main" id="{123CBAE7-B3EE-48B7-9954-1DEFFFC5C0CC}"/>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8104;p53">
                  <a:extLst>
                    <a:ext uri="{FF2B5EF4-FFF2-40B4-BE49-F238E27FC236}">
                      <a16:creationId xmlns:a16="http://schemas.microsoft.com/office/drawing/2014/main" id="{63D53A81-3163-4025-922F-0D7BEE73F9F7}"/>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8105;p53">
                <a:extLst>
                  <a:ext uri="{FF2B5EF4-FFF2-40B4-BE49-F238E27FC236}">
                    <a16:creationId xmlns:a16="http://schemas.microsoft.com/office/drawing/2014/main" id="{10552122-DB50-450A-BC30-0949D76F41F7}"/>
                  </a:ext>
                </a:extLst>
              </p:cNvPr>
              <p:cNvGrpSpPr/>
              <p:nvPr/>
            </p:nvGrpSpPr>
            <p:grpSpPr>
              <a:xfrm>
                <a:off x="5294053" y="3851933"/>
                <a:ext cx="31405" cy="26945"/>
                <a:chOff x="5294053" y="3851933"/>
                <a:chExt cx="31405" cy="26945"/>
              </a:xfrm>
            </p:grpSpPr>
            <p:sp>
              <p:nvSpPr>
                <p:cNvPr id="419" name="Google Shape;8106;p53">
                  <a:extLst>
                    <a:ext uri="{FF2B5EF4-FFF2-40B4-BE49-F238E27FC236}">
                      <a16:creationId xmlns:a16="http://schemas.microsoft.com/office/drawing/2014/main" id="{6956ADB7-4287-43FE-916A-F7EC261CDC9A}"/>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8107;p53">
                  <a:extLst>
                    <a:ext uri="{FF2B5EF4-FFF2-40B4-BE49-F238E27FC236}">
                      <a16:creationId xmlns:a16="http://schemas.microsoft.com/office/drawing/2014/main" id="{0CC0C5A7-1F56-4AC2-95C7-C757E4CA555F}"/>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8108;p53">
                <a:extLst>
                  <a:ext uri="{FF2B5EF4-FFF2-40B4-BE49-F238E27FC236}">
                    <a16:creationId xmlns:a16="http://schemas.microsoft.com/office/drawing/2014/main" id="{CF94F92E-87F9-4BE0-A2D9-6FC48B7BC5EA}"/>
                  </a:ext>
                </a:extLst>
              </p:cNvPr>
              <p:cNvGrpSpPr/>
              <p:nvPr/>
            </p:nvGrpSpPr>
            <p:grpSpPr>
              <a:xfrm>
                <a:off x="5341723" y="3851902"/>
                <a:ext cx="31405" cy="26977"/>
                <a:chOff x="5341723" y="3851902"/>
                <a:chExt cx="31405" cy="26977"/>
              </a:xfrm>
            </p:grpSpPr>
            <p:sp>
              <p:nvSpPr>
                <p:cNvPr id="417" name="Google Shape;8109;p53">
                  <a:extLst>
                    <a:ext uri="{FF2B5EF4-FFF2-40B4-BE49-F238E27FC236}">
                      <a16:creationId xmlns:a16="http://schemas.microsoft.com/office/drawing/2014/main" id="{8688A86B-069D-4535-836E-15B7A2638E36}"/>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8110;p53">
                  <a:extLst>
                    <a:ext uri="{FF2B5EF4-FFF2-40B4-BE49-F238E27FC236}">
                      <a16:creationId xmlns:a16="http://schemas.microsoft.com/office/drawing/2014/main" id="{2F058069-0BAB-4B0A-9A89-18F3C8E45FD1}"/>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8111;p53">
                <a:extLst>
                  <a:ext uri="{FF2B5EF4-FFF2-40B4-BE49-F238E27FC236}">
                    <a16:creationId xmlns:a16="http://schemas.microsoft.com/office/drawing/2014/main" id="{63A8463E-78E9-4478-A4FE-F8F4BAC5E5B6}"/>
                  </a:ext>
                </a:extLst>
              </p:cNvPr>
              <p:cNvGrpSpPr/>
              <p:nvPr/>
            </p:nvGrpSpPr>
            <p:grpSpPr>
              <a:xfrm>
                <a:off x="5054871" y="3507855"/>
                <a:ext cx="31405" cy="26993"/>
                <a:chOff x="5054871" y="3507855"/>
                <a:chExt cx="31405" cy="26993"/>
              </a:xfrm>
            </p:grpSpPr>
            <p:sp>
              <p:nvSpPr>
                <p:cNvPr id="415" name="Google Shape;8112;p53">
                  <a:extLst>
                    <a:ext uri="{FF2B5EF4-FFF2-40B4-BE49-F238E27FC236}">
                      <a16:creationId xmlns:a16="http://schemas.microsoft.com/office/drawing/2014/main" id="{940B193E-F6D6-4D1F-9A61-441499199D82}"/>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8113;p53">
                  <a:extLst>
                    <a:ext uri="{FF2B5EF4-FFF2-40B4-BE49-F238E27FC236}">
                      <a16:creationId xmlns:a16="http://schemas.microsoft.com/office/drawing/2014/main" id="{1F1A72CE-10BB-4F75-9196-8D98C5AE96F0}"/>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8114;p53">
                <a:extLst>
                  <a:ext uri="{FF2B5EF4-FFF2-40B4-BE49-F238E27FC236}">
                    <a16:creationId xmlns:a16="http://schemas.microsoft.com/office/drawing/2014/main" id="{BD14B127-D18E-41E8-8B6B-51A609614961}"/>
                  </a:ext>
                </a:extLst>
              </p:cNvPr>
              <p:cNvGrpSpPr/>
              <p:nvPr/>
            </p:nvGrpSpPr>
            <p:grpSpPr>
              <a:xfrm>
                <a:off x="4876579" y="3675325"/>
                <a:ext cx="31405" cy="26969"/>
                <a:chOff x="4876579" y="3675325"/>
                <a:chExt cx="31405" cy="26969"/>
              </a:xfrm>
            </p:grpSpPr>
            <p:sp>
              <p:nvSpPr>
                <p:cNvPr id="413" name="Google Shape;8115;p53">
                  <a:extLst>
                    <a:ext uri="{FF2B5EF4-FFF2-40B4-BE49-F238E27FC236}">
                      <a16:creationId xmlns:a16="http://schemas.microsoft.com/office/drawing/2014/main" id="{92053F7F-F4D9-47B8-BBC1-B2484057D9D4}"/>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8116;p53">
                  <a:extLst>
                    <a:ext uri="{FF2B5EF4-FFF2-40B4-BE49-F238E27FC236}">
                      <a16:creationId xmlns:a16="http://schemas.microsoft.com/office/drawing/2014/main" id="{B88DBACF-51FD-4339-BC2A-ED489B455D33}"/>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8117;p53">
                <a:extLst>
                  <a:ext uri="{FF2B5EF4-FFF2-40B4-BE49-F238E27FC236}">
                    <a16:creationId xmlns:a16="http://schemas.microsoft.com/office/drawing/2014/main" id="{69EB1570-F0BE-45E9-8A9F-59A74252064B}"/>
                  </a:ext>
                </a:extLst>
              </p:cNvPr>
              <p:cNvGrpSpPr/>
              <p:nvPr/>
            </p:nvGrpSpPr>
            <p:grpSpPr>
              <a:xfrm>
                <a:off x="4842233" y="3688333"/>
                <a:ext cx="31405" cy="26993"/>
                <a:chOff x="4842233" y="3688333"/>
                <a:chExt cx="31405" cy="26993"/>
              </a:xfrm>
            </p:grpSpPr>
            <p:sp>
              <p:nvSpPr>
                <p:cNvPr id="411" name="Google Shape;8118;p53">
                  <a:extLst>
                    <a:ext uri="{FF2B5EF4-FFF2-40B4-BE49-F238E27FC236}">
                      <a16:creationId xmlns:a16="http://schemas.microsoft.com/office/drawing/2014/main" id="{E91C4518-E128-4226-899B-33F57672C42B}"/>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8119;p53">
                  <a:extLst>
                    <a:ext uri="{FF2B5EF4-FFF2-40B4-BE49-F238E27FC236}">
                      <a16:creationId xmlns:a16="http://schemas.microsoft.com/office/drawing/2014/main" id="{03554AE8-4D86-4254-AB9A-26A905A219AC}"/>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8120;p53">
                <a:extLst>
                  <a:ext uri="{FF2B5EF4-FFF2-40B4-BE49-F238E27FC236}">
                    <a16:creationId xmlns:a16="http://schemas.microsoft.com/office/drawing/2014/main" id="{708230AE-B521-4DD2-8D29-193050083026}"/>
                  </a:ext>
                </a:extLst>
              </p:cNvPr>
              <p:cNvGrpSpPr/>
              <p:nvPr/>
            </p:nvGrpSpPr>
            <p:grpSpPr>
              <a:xfrm>
                <a:off x="5187876" y="3608032"/>
                <a:ext cx="31405" cy="27001"/>
                <a:chOff x="5187876" y="3608032"/>
                <a:chExt cx="31405" cy="27001"/>
              </a:xfrm>
            </p:grpSpPr>
            <p:sp>
              <p:nvSpPr>
                <p:cNvPr id="409" name="Google Shape;8121;p53">
                  <a:extLst>
                    <a:ext uri="{FF2B5EF4-FFF2-40B4-BE49-F238E27FC236}">
                      <a16:creationId xmlns:a16="http://schemas.microsoft.com/office/drawing/2014/main" id="{E7619C5D-4587-4CEF-80BC-F897C8DFFAC6}"/>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8122;p53">
                  <a:extLst>
                    <a:ext uri="{FF2B5EF4-FFF2-40B4-BE49-F238E27FC236}">
                      <a16:creationId xmlns:a16="http://schemas.microsoft.com/office/drawing/2014/main" id="{EFD2CDCE-DB44-4856-9A5E-A7210869347D}"/>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8123;p53">
                <a:extLst>
                  <a:ext uri="{FF2B5EF4-FFF2-40B4-BE49-F238E27FC236}">
                    <a16:creationId xmlns:a16="http://schemas.microsoft.com/office/drawing/2014/main" id="{A08FDF14-0678-4E0C-A852-C12B6F60C228}"/>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8124;p53">
                <a:extLst>
                  <a:ext uri="{FF2B5EF4-FFF2-40B4-BE49-F238E27FC236}">
                    <a16:creationId xmlns:a16="http://schemas.microsoft.com/office/drawing/2014/main" id="{EAF11D19-C0FF-4FFB-98BE-13C6C0AF4079}"/>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8125;p53">
                <a:extLst>
                  <a:ext uri="{FF2B5EF4-FFF2-40B4-BE49-F238E27FC236}">
                    <a16:creationId xmlns:a16="http://schemas.microsoft.com/office/drawing/2014/main" id="{5D34760E-2D9F-4E2A-BA03-7320992A1419}"/>
                  </a:ext>
                </a:extLst>
              </p:cNvPr>
              <p:cNvGrpSpPr/>
              <p:nvPr/>
            </p:nvGrpSpPr>
            <p:grpSpPr>
              <a:xfrm>
                <a:off x="5269224" y="3304167"/>
                <a:ext cx="40253" cy="34402"/>
                <a:chOff x="5269224" y="3304167"/>
                <a:chExt cx="40253" cy="34402"/>
              </a:xfrm>
            </p:grpSpPr>
            <p:sp>
              <p:nvSpPr>
                <p:cNvPr id="407" name="Google Shape;8126;p53">
                  <a:extLst>
                    <a:ext uri="{FF2B5EF4-FFF2-40B4-BE49-F238E27FC236}">
                      <a16:creationId xmlns:a16="http://schemas.microsoft.com/office/drawing/2014/main" id="{AB84C917-AD8E-4DE1-A3D5-03A674C95B72}"/>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8127;p53">
                  <a:extLst>
                    <a:ext uri="{FF2B5EF4-FFF2-40B4-BE49-F238E27FC236}">
                      <a16:creationId xmlns:a16="http://schemas.microsoft.com/office/drawing/2014/main" id="{316CA541-800A-447C-8A99-BECDAC3671F2}"/>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8128;p53">
                <a:extLst>
                  <a:ext uri="{FF2B5EF4-FFF2-40B4-BE49-F238E27FC236}">
                    <a16:creationId xmlns:a16="http://schemas.microsoft.com/office/drawing/2014/main" id="{2F002AAD-9B4A-43F3-8EDB-639E85817300}"/>
                  </a:ext>
                </a:extLst>
              </p:cNvPr>
              <p:cNvGrpSpPr/>
              <p:nvPr/>
            </p:nvGrpSpPr>
            <p:grpSpPr>
              <a:xfrm>
                <a:off x="5327354" y="3476615"/>
                <a:ext cx="49864" cy="42723"/>
                <a:chOff x="5327354" y="3476615"/>
                <a:chExt cx="49864" cy="42723"/>
              </a:xfrm>
            </p:grpSpPr>
            <p:sp>
              <p:nvSpPr>
                <p:cNvPr id="405" name="Google Shape;8129;p53">
                  <a:extLst>
                    <a:ext uri="{FF2B5EF4-FFF2-40B4-BE49-F238E27FC236}">
                      <a16:creationId xmlns:a16="http://schemas.microsoft.com/office/drawing/2014/main" id="{63216450-B0DA-4DD9-A5C2-6ED0686A00E2}"/>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8130;p53">
                  <a:extLst>
                    <a:ext uri="{FF2B5EF4-FFF2-40B4-BE49-F238E27FC236}">
                      <a16:creationId xmlns:a16="http://schemas.microsoft.com/office/drawing/2014/main" id="{07E14372-AD11-4788-9764-6100683ADAFB}"/>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8131;p53">
                <a:extLst>
                  <a:ext uri="{FF2B5EF4-FFF2-40B4-BE49-F238E27FC236}">
                    <a16:creationId xmlns:a16="http://schemas.microsoft.com/office/drawing/2014/main" id="{CB7C8963-98CE-4B08-B1A8-0977FAC1C16D}"/>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8132;p53">
                <a:extLst>
                  <a:ext uri="{FF2B5EF4-FFF2-40B4-BE49-F238E27FC236}">
                    <a16:creationId xmlns:a16="http://schemas.microsoft.com/office/drawing/2014/main" id="{998477F2-0C14-4CB7-AACE-B67761F3CDD4}"/>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8133;p53">
                <a:extLst>
                  <a:ext uri="{FF2B5EF4-FFF2-40B4-BE49-F238E27FC236}">
                    <a16:creationId xmlns:a16="http://schemas.microsoft.com/office/drawing/2014/main" id="{745A1F91-E91D-4C6C-BB70-0384A2DF4C5B}"/>
                  </a:ext>
                </a:extLst>
              </p:cNvPr>
              <p:cNvGrpSpPr/>
              <p:nvPr/>
            </p:nvGrpSpPr>
            <p:grpSpPr>
              <a:xfrm>
                <a:off x="5341723" y="3775957"/>
                <a:ext cx="31405" cy="26898"/>
                <a:chOff x="5341723" y="3775957"/>
                <a:chExt cx="31405" cy="26898"/>
              </a:xfrm>
            </p:grpSpPr>
            <p:sp>
              <p:nvSpPr>
                <p:cNvPr id="403" name="Google Shape;8134;p53">
                  <a:extLst>
                    <a:ext uri="{FF2B5EF4-FFF2-40B4-BE49-F238E27FC236}">
                      <a16:creationId xmlns:a16="http://schemas.microsoft.com/office/drawing/2014/main" id="{F68FDA67-D746-4BF3-9EB2-3EE953FECDBA}"/>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8135;p53">
                  <a:extLst>
                    <a:ext uri="{FF2B5EF4-FFF2-40B4-BE49-F238E27FC236}">
                      <a16:creationId xmlns:a16="http://schemas.microsoft.com/office/drawing/2014/main" id="{102D5778-0519-4147-8D05-05BCA0C65BB0}"/>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8136;p53">
                <a:extLst>
                  <a:ext uri="{FF2B5EF4-FFF2-40B4-BE49-F238E27FC236}">
                    <a16:creationId xmlns:a16="http://schemas.microsoft.com/office/drawing/2014/main" id="{4AB07F17-07F4-429D-AEBA-D76FCB797516}"/>
                  </a:ext>
                </a:extLst>
              </p:cNvPr>
              <p:cNvGrpSpPr/>
              <p:nvPr/>
            </p:nvGrpSpPr>
            <p:grpSpPr>
              <a:xfrm>
                <a:off x="5439053" y="3699274"/>
                <a:ext cx="31405" cy="26898"/>
                <a:chOff x="5439053" y="3699274"/>
                <a:chExt cx="31405" cy="26898"/>
              </a:xfrm>
            </p:grpSpPr>
            <p:sp>
              <p:nvSpPr>
                <p:cNvPr id="401" name="Google Shape;8137;p53">
                  <a:extLst>
                    <a:ext uri="{FF2B5EF4-FFF2-40B4-BE49-F238E27FC236}">
                      <a16:creationId xmlns:a16="http://schemas.microsoft.com/office/drawing/2014/main" id="{802B66C2-14C2-4FF0-B1D4-9BD36EEBEDF8}"/>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8138;p53">
                  <a:extLst>
                    <a:ext uri="{FF2B5EF4-FFF2-40B4-BE49-F238E27FC236}">
                      <a16:creationId xmlns:a16="http://schemas.microsoft.com/office/drawing/2014/main" id="{70097B2A-5091-4F4E-811F-3DD203543D6B}"/>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8139;p53">
                <a:extLst>
                  <a:ext uri="{FF2B5EF4-FFF2-40B4-BE49-F238E27FC236}">
                    <a16:creationId xmlns:a16="http://schemas.microsoft.com/office/drawing/2014/main" id="{67514381-1D73-4ADD-8AA2-3804A7C6BDA5}"/>
                  </a:ext>
                </a:extLst>
              </p:cNvPr>
              <p:cNvGrpSpPr/>
              <p:nvPr/>
            </p:nvGrpSpPr>
            <p:grpSpPr>
              <a:xfrm>
                <a:off x="5412414" y="3622307"/>
                <a:ext cx="31499" cy="26993"/>
                <a:chOff x="5412414" y="3622307"/>
                <a:chExt cx="31499" cy="26993"/>
              </a:xfrm>
            </p:grpSpPr>
            <p:sp>
              <p:nvSpPr>
                <p:cNvPr id="399" name="Google Shape;8140;p53">
                  <a:extLst>
                    <a:ext uri="{FF2B5EF4-FFF2-40B4-BE49-F238E27FC236}">
                      <a16:creationId xmlns:a16="http://schemas.microsoft.com/office/drawing/2014/main" id="{C84CCA46-C26D-4438-8599-70CB57752799}"/>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8141;p53">
                  <a:extLst>
                    <a:ext uri="{FF2B5EF4-FFF2-40B4-BE49-F238E27FC236}">
                      <a16:creationId xmlns:a16="http://schemas.microsoft.com/office/drawing/2014/main" id="{9CF400DD-7429-4034-BA1F-58E42CCD1FAF}"/>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8142;p53">
                <a:extLst>
                  <a:ext uri="{FF2B5EF4-FFF2-40B4-BE49-F238E27FC236}">
                    <a16:creationId xmlns:a16="http://schemas.microsoft.com/office/drawing/2014/main" id="{5958A6E1-1EBC-488B-AA6A-7D072667F4BE}"/>
                  </a:ext>
                </a:extLst>
              </p:cNvPr>
              <p:cNvGrpSpPr/>
              <p:nvPr/>
            </p:nvGrpSpPr>
            <p:grpSpPr>
              <a:xfrm>
                <a:off x="5476254" y="3473949"/>
                <a:ext cx="26835" cy="26930"/>
                <a:chOff x="5476254" y="3473949"/>
                <a:chExt cx="26835" cy="26930"/>
              </a:xfrm>
            </p:grpSpPr>
            <p:sp>
              <p:nvSpPr>
                <p:cNvPr id="397" name="Google Shape;8143;p53">
                  <a:extLst>
                    <a:ext uri="{FF2B5EF4-FFF2-40B4-BE49-F238E27FC236}">
                      <a16:creationId xmlns:a16="http://schemas.microsoft.com/office/drawing/2014/main" id="{B8D6C396-E0B6-4FFB-853E-E5A378F89E74}"/>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8144;p53">
                  <a:extLst>
                    <a:ext uri="{FF2B5EF4-FFF2-40B4-BE49-F238E27FC236}">
                      <a16:creationId xmlns:a16="http://schemas.microsoft.com/office/drawing/2014/main" id="{981906F8-E8EC-4DEA-ADF2-C4DF874D50BD}"/>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8145;p53">
                <a:extLst>
                  <a:ext uri="{FF2B5EF4-FFF2-40B4-BE49-F238E27FC236}">
                    <a16:creationId xmlns:a16="http://schemas.microsoft.com/office/drawing/2014/main" id="{18E05D24-0EC8-4467-B9B3-645FDC79A1FB}"/>
                  </a:ext>
                </a:extLst>
              </p:cNvPr>
              <p:cNvGrpSpPr/>
              <p:nvPr/>
            </p:nvGrpSpPr>
            <p:grpSpPr>
              <a:xfrm>
                <a:off x="5564547" y="3481594"/>
                <a:ext cx="31397" cy="26898"/>
                <a:chOff x="5564547" y="3481594"/>
                <a:chExt cx="31397" cy="26898"/>
              </a:xfrm>
            </p:grpSpPr>
            <p:sp>
              <p:nvSpPr>
                <p:cNvPr id="395" name="Google Shape;8146;p53">
                  <a:extLst>
                    <a:ext uri="{FF2B5EF4-FFF2-40B4-BE49-F238E27FC236}">
                      <a16:creationId xmlns:a16="http://schemas.microsoft.com/office/drawing/2014/main" id="{4BCD1C69-8982-43DF-BD8F-8C97AC3DC87A}"/>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8147;p53">
                  <a:extLst>
                    <a:ext uri="{FF2B5EF4-FFF2-40B4-BE49-F238E27FC236}">
                      <a16:creationId xmlns:a16="http://schemas.microsoft.com/office/drawing/2014/main" id="{28625291-2BED-48CE-A58A-7EEA62F06A43}"/>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8148;p53">
                <a:extLst>
                  <a:ext uri="{FF2B5EF4-FFF2-40B4-BE49-F238E27FC236}">
                    <a16:creationId xmlns:a16="http://schemas.microsoft.com/office/drawing/2014/main" id="{0F85E440-AE7A-4B7E-BD21-ED0760502110}"/>
                  </a:ext>
                </a:extLst>
              </p:cNvPr>
              <p:cNvGrpSpPr/>
              <p:nvPr/>
            </p:nvGrpSpPr>
            <p:grpSpPr>
              <a:xfrm>
                <a:off x="5534101" y="3470174"/>
                <a:ext cx="31397" cy="26906"/>
                <a:chOff x="5534101" y="3470174"/>
                <a:chExt cx="31397" cy="26906"/>
              </a:xfrm>
            </p:grpSpPr>
            <p:sp>
              <p:nvSpPr>
                <p:cNvPr id="393" name="Google Shape;8149;p53">
                  <a:extLst>
                    <a:ext uri="{FF2B5EF4-FFF2-40B4-BE49-F238E27FC236}">
                      <a16:creationId xmlns:a16="http://schemas.microsoft.com/office/drawing/2014/main" id="{B57E3AEE-BD3A-4BAC-806C-5986163FDAA2}"/>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8150;p53">
                  <a:extLst>
                    <a:ext uri="{FF2B5EF4-FFF2-40B4-BE49-F238E27FC236}">
                      <a16:creationId xmlns:a16="http://schemas.microsoft.com/office/drawing/2014/main" id="{E6E35BDB-BD72-4072-A470-0D56CBFD149B}"/>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8151;p53">
                <a:extLst>
                  <a:ext uri="{FF2B5EF4-FFF2-40B4-BE49-F238E27FC236}">
                    <a16:creationId xmlns:a16="http://schemas.microsoft.com/office/drawing/2014/main" id="{E0987891-70B9-4990-8436-9508607AF61E}"/>
                  </a:ext>
                </a:extLst>
              </p:cNvPr>
              <p:cNvGrpSpPr/>
              <p:nvPr/>
            </p:nvGrpSpPr>
            <p:grpSpPr>
              <a:xfrm>
                <a:off x="5610879" y="3314486"/>
                <a:ext cx="31499" cy="26938"/>
                <a:chOff x="5610879" y="3314486"/>
                <a:chExt cx="31499" cy="26938"/>
              </a:xfrm>
            </p:grpSpPr>
            <p:sp>
              <p:nvSpPr>
                <p:cNvPr id="391" name="Google Shape;8152;p53">
                  <a:extLst>
                    <a:ext uri="{FF2B5EF4-FFF2-40B4-BE49-F238E27FC236}">
                      <a16:creationId xmlns:a16="http://schemas.microsoft.com/office/drawing/2014/main" id="{27E8D171-B3B8-4987-8801-0BB34071B9BF}"/>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8153;p53">
                  <a:extLst>
                    <a:ext uri="{FF2B5EF4-FFF2-40B4-BE49-F238E27FC236}">
                      <a16:creationId xmlns:a16="http://schemas.microsoft.com/office/drawing/2014/main" id="{76EA22CC-C0D5-4EC0-8CA4-43218EA1CA65}"/>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8154;p53">
                <a:extLst>
                  <a:ext uri="{FF2B5EF4-FFF2-40B4-BE49-F238E27FC236}">
                    <a16:creationId xmlns:a16="http://schemas.microsoft.com/office/drawing/2014/main" id="{09C06FC5-E699-4836-B3BE-14D7DFF61831}"/>
                  </a:ext>
                </a:extLst>
              </p:cNvPr>
              <p:cNvGrpSpPr/>
              <p:nvPr/>
            </p:nvGrpSpPr>
            <p:grpSpPr>
              <a:xfrm>
                <a:off x="4834525" y="3501382"/>
                <a:ext cx="31499" cy="26898"/>
                <a:chOff x="4834525" y="3501382"/>
                <a:chExt cx="31499" cy="26898"/>
              </a:xfrm>
            </p:grpSpPr>
            <p:sp>
              <p:nvSpPr>
                <p:cNvPr id="389" name="Google Shape;8155;p53">
                  <a:extLst>
                    <a:ext uri="{FF2B5EF4-FFF2-40B4-BE49-F238E27FC236}">
                      <a16:creationId xmlns:a16="http://schemas.microsoft.com/office/drawing/2014/main" id="{A37A0980-D91C-4BA2-AD82-1EFD5CBAC121}"/>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8156;p53">
                  <a:extLst>
                    <a:ext uri="{FF2B5EF4-FFF2-40B4-BE49-F238E27FC236}">
                      <a16:creationId xmlns:a16="http://schemas.microsoft.com/office/drawing/2014/main" id="{4678ECF4-7EB3-4227-B51D-AB76B50FF383}"/>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8157;p53">
                <a:extLst>
                  <a:ext uri="{FF2B5EF4-FFF2-40B4-BE49-F238E27FC236}">
                    <a16:creationId xmlns:a16="http://schemas.microsoft.com/office/drawing/2014/main" id="{86DD7AF8-20F9-4F63-91E9-734AE0D30364}"/>
                  </a:ext>
                </a:extLst>
              </p:cNvPr>
              <p:cNvGrpSpPr/>
              <p:nvPr/>
            </p:nvGrpSpPr>
            <p:grpSpPr>
              <a:xfrm>
                <a:off x="4898460" y="3580158"/>
                <a:ext cx="31405" cy="26898"/>
                <a:chOff x="4898460" y="3580158"/>
                <a:chExt cx="31405" cy="26898"/>
              </a:xfrm>
            </p:grpSpPr>
            <p:sp>
              <p:nvSpPr>
                <p:cNvPr id="387" name="Google Shape;8158;p53">
                  <a:extLst>
                    <a:ext uri="{FF2B5EF4-FFF2-40B4-BE49-F238E27FC236}">
                      <a16:creationId xmlns:a16="http://schemas.microsoft.com/office/drawing/2014/main" id="{53D24899-931E-4569-8055-083C116C618E}"/>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8159;p53">
                  <a:extLst>
                    <a:ext uri="{FF2B5EF4-FFF2-40B4-BE49-F238E27FC236}">
                      <a16:creationId xmlns:a16="http://schemas.microsoft.com/office/drawing/2014/main" id="{6A1432FC-1F67-476A-ABAD-65783D958169}"/>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8160;p53">
                <a:extLst>
                  <a:ext uri="{FF2B5EF4-FFF2-40B4-BE49-F238E27FC236}">
                    <a16:creationId xmlns:a16="http://schemas.microsoft.com/office/drawing/2014/main" id="{D5BA2026-F15D-4238-BB2C-1E8B57428683}"/>
                  </a:ext>
                </a:extLst>
              </p:cNvPr>
              <p:cNvGrpSpPr/>
              <p:nvPr/>
            </p:nvGrpSpPr>
            <p:grpSpPr>
              <a:xfrm>
                <a:off x="4882667" y="3608032"/>
                <a:ext cx="31499" cy="27001"/>
                <a:chOff x="4882667" y="3608032"/>
                <a:chExt cx="31499" cy="27001"/>
              </a:xfrm>
            </p:grpSpPr>
            <p:sp>
              <p:nvSpPr>
                <p:cNvPr id="385" name="Google Shape;8161;p53">
                  <a:extLst>
                    <a:ext uri="{FF2B5EF4-FFF2-40B4-BE49-F238E27FC236}">
                      <a16:creationId xmlns:a16="http://schemas.microsoft.com/office/drawing/2014/main" id="{42A6071E-AD5E-4423-AEFF-72BBE5558CD5}"/>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8162;p53">
                  <a:extLst>
                    <a:ext uri="{FF2B5EF4-FFF2-40B4-BE49-F238E27FC236}">
                      <a16:creationId xmlns:a16="http://schemas.microsoft.com/office/drawing/2014/main" id="{706C73BE-A44B-415E-9EE9-05BB1B80BB1B}"/>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8163;p53">
                <a:extLst>
                  <a:ext uri="{FF2B5EF4-FFF2-40B4-BE49-F238E27FC236}">
                    <a16:creationId xmlns:a16="http://schemas.microsoft.com/office/drawing/2014/main" id="{AFFF8CEE-306C-4D74-BE19-D0C698A90474}"/>
                  </a:ext>
                </a:extLst>
              </p:cNvPr>
              <p:cNvGrpSpPr/>
              <p:nvPr/>
            </p:nvGrpSpPr>
            <p:grpSpPr>
              <a:xfrm>
                <a:off x="4843373" y="3631407"/>
                <a:ext cx="16273" cy="16186"/>
                <a:chOff x="4843373" y="3631407"/>
                <a:chExt cx="16273" cy="16186"/>
              </a:xfrm>
            </p:grpSpPr>
            <p:sp>
              <p:nvSpPr>
                <p:cNvPr id="383" name="Google Shape;8164;p53">
                  <a:extLst>
                    <a:ext uri="{FF2B5EF4-FFF2-40B4-BE49-F238E27FC236}">
                      <a16:creationId xmlns:a16="http://schemas.microsoft.com/office/drawing/2014/main" id="{D5FE3DFA-4EEB-48D3-B4CE-8989FD4B508B}"/>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165;p53">
                  <a:extLst>
                    <a:ext uri="{FF2B5EF4-FFF2-40B4-BE49-F238E27FC236}">
                      <a16:creationId xmlns:a16="http://schemas.microsoft.com/office/drawing/2014/main" id="{C159A362-016D-4017-85C6-072BD618C2C7}"/>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8166;p53">
                <a:extLst>
                  <a:ext uri="{FF2B5EF4-FFF2-40B4-BE49-F238E27FC236}">
                    <a16:creationId xmlns:a16="http://schemas.microsoft.com/office/drawing/2014/main" id="{2680CDF4-F729-40D0-8390-4368C8F96028}"/>
                  </a:ext>
                </a:extLst>
              </p:cNvPr>
              <p:cNvGrpSpPr/>
              <p:nvPr/>
            </p:nvGrpSpPr>
            <p:grpSpPr>
              <a:xfrm>
                <a:off x="4727773" y="3591578"/>
                <a:ext cx="31499" cy="26898"/>
                <a:chOff x="4727773" y="3591578"/>
                <a:chExt cx="31499" cy="26898"/>
              </a:xfrm>
            </p:grpSpPr>
            <p:sp>
              <p:nvSpPr>
                <p:cNvPr id="381" name="Google Shape;8167;p53">
                  <a:extLst>
                    <a:ext uri="{FF2B5EF4-FFF2-40B4-BE49-F238E27FC236}">
                      <a16:creationId xmlns:a16="http://schemas.microsoft.com/office/drawing/2014/main" id="{11699DDC-3310-43B7-92DD-0C870B0EDFE3}"/>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8168;p53">
                  <a:extLst>
                    <a:ext uri="{FF2B5EF4-FFF2-40B4-BE49-F238E27FC236}">
                      <a16:creationId xmlns:a16="http://schemas.microsoft.com/office/drawing/2014/main" id="{3C3E8AF8-EEDB-4F9C-B445-ACE69A20B9F6}"/>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8169;p53">
                <a:extLst>
                  <a:ext uri="{FF2B5EF4-FFF2-40B4-BE49-F238E27FC236}">
                    <a16:creationId xmlns:a16="http://schemas.microsoft.com/office/drawing/2014/main" id="{F0837F6F-8115-47EB-A782-BC6F48C393AC}"/>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8170;p53">
                <a:extLst>
                  <a:ext uri="{FF2B5EF4-FFF2-40B4-BE49-F238E27FC236}">
                    <a16:creationId xmlns:a16="http://schemas.microsoft.com/office/drawing/2014/main" id="{8C6600FC-AB9B-4E8A-977F-264EECB417CC}"/>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8171;p53">
                <a:extLst>
                  <a:ext uri="{FF2B5EF4-FFF2-40B4-BE49-F238E27FC236}">
                    <a16:creationId xmlns:a16="http://schemas.microsoft.com/office/drawing/2014/main" id="{8F43147E-B62D-4F8B-A9A0-8DDACC2AFD1B}"/>
                  </a:ext>
                </a:extLst>
              </p:cNvPr>
              <p:cNvGrpSpPr/>
              <p:nvPr/>
            </p:nvGrpSpPr>
            <p:grpSpPr>
              <a:xfrm>
                <a:off x="4609421" y="3577398"/>
                <a:ext cx="31499" cy="27001"/>
                <a:chOff x="4609421" y="3577398"/>
                <a:chExt cx="31499" cy="27001"/>
              </a:xfrm>
            </p:grpSpPr>
            <p:sp>
              <p:nvSpPr>
                <p:cNvPr id="379" name="Google Shape;8172;p53">
                  <a:extLst>
                    <a:ext uri="{FF2B5EF4-FFF2-40B4-BE49-F238E27FC236}">
                      <a16:creationId xmlns:a16="http://schemas.microsoft.com/office/drawing/2014/main" id="{14F40E15-D94A-4EE3-8565-C6E78D9AD897}"/>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173;p53">
                  <a:extLst>
                    <a:ext uri="{FF2B5EF4-FFF2-40B4-BE49-F238E27FC236}">
                      <a16:creationId xmlns:a16="http://schemas.microsoft.com/office/drawing/2014/main" id="{3A38754E-F533-4429-B5AE-1AD71624332C}"/>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8174;p53">
                <a:extLst>
                  <a:ext uri="{FF2B5EF4-FFF2-40B4-BE49-F238E27FC236}">
                    <a16:creationId xmlns:a16="http://schemas.microsoft.com/office/drawing/2014/main" id="{78388DBC-2741-44B2-88D1-16173CBAD634}"/>
                  </a:ext>
                </a:extLst>
              </p:cNvPr>
              <p:cNvGrpSpPr/>
              <p:nvPr/>
            </p:nvGrpSpPr>
            <p:grpSpPr>
              <a:xfrm>
                <a:off x="4649289" y="3577398"/>
                <a:ext cx="31499" cy="27001"/>
                <a:chOff x="4649289" y="3577398"/>
                <a:chExt cx="31499" cy="27001"/>
              </a:xfrm>
            </p:grpSpPr>
            <p:sp>
              <p:nvSpPr>
                <p:cNvPr id="377" name="Google Shape;8175;p53">
                  <a:extLst>
                    <a:ext uri="{FF2B5EF4-FFF2-40B4-BE49-F238E27FC236}">
                      <a16:creationId xmlns:a16="http://schemas.microsoft.com/office/drawing/2014/main" id="{2CBCB60C-D87C-4BDE-955F-820D083B2D01}"/>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176;p53">
                  <a:extLst>
                    <a:ext uri="{FF2B5EF4-FFF2-40B4-BE49-F238E27FC236}">
                      <a16:creationId xmlns:a16="http://schemas.microsoft.com/office/drawing/2014/main" id="{B3776888-B67F-483D-9045-592A373B8935}"/>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8177;p53">
                <a:extLst>
                  <a:ext uri="{FF2B5EF4-FFF2-40B4-BE49-F238E27FC236}">
                    <a16:creationId xmlns:a16="http://schemas.microsoft.com/office/drawing/2014/main" id="{DE0A793D-FF77-4482-90A2-688E4BF6EB87}"/>
                  </a:ext>
                </a:extLst>
              </p:cNvPr>
              <p:cNvGrpSpPr/>
              <p:nvPr/>
            </p:nvGrpSpPr>
            <p:grpSpPr>
              <a:xfrm>
                <a:off x="4605614" y="3639523"/>
                <a:ext cx="31499" cy="26906"/>
                <a:chOff x="4605614" y="3639523"/>
                <a:chExt cx="31499" cy="26906"/>
              </a:xfrm>
            </p:grpSpPr>
            <p:sp>
              <p:nvSpPr>
                <p:cNvPr id="375" name="Google Shape;8178;p53">
                  <a:extLst>
                    <a:ext uri="{FF2B5EF4-FFF2-40B4-BE49-F238E27FC236}">
                      <a16:creationId xmlns:a16="http://schemas.microsoft.com/office/drawing/2014/main" id="{3EE4790D-CBBA-4970-A2EE-FAAEFA28850F}"/>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179;p53">
                  <a:extLst>
                    <a:ext uri="{FF2B5EF4-FFF2-40B4-BE49-F238E27FC236}">
                      <a16:creationId xmlns:a16="http://schemas.microsoft.com/office/drawing/2014/main" id="{C5565584-165E-4F30-8F20-B482E4D62E24}"/>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8180;p53">
                <a:extLst>
                  <a:ext uri="{FF2B5EF4-FFF2-40B4-BE49-F238E27FC236}">
                    <a16:creationId xmlns:a16="http://schemas.microsoft.com/office/drawing/2014/main" id="{14244F00-A4C8-4362-91DC-012D889769FF}"/>
                  </a:ext>
                </a:extLst>
              </p:cNvPr>
              <p:cNvGrpSpPr/>
              <p:nvPr/>
            </p:nvGrpSpPr>
            <p:grpSpPr>
              <a:xfrm>
                <a:off x="4785149" y="3618846"/>
                <a:ext cx="26930" cy="26843"/>
                <a:chOff x="4785149" y="3618846"/>
                <a:chExt cx="26930" cy="26843"/>
              </a:xfrm>
            </p:grpSpPr>
            <p:sp>
              <p:nvSpPr>
                <p:cNvPr id="373" name="Google Shape;8181;p53">
                  <a:extLst>
                    <a:ext uri="{FF2B5EF4-FFF2-40B4-BE49-F238E27FC236}">
                      <a16:creationId xmlns:a16="http://schemas.microsoft.com/office/drawing/2014/main" id="{4AF0542E-251A-4223-B5FD-D3A894C18681}"/>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182;p53">
                  <a:extLst>
                    <a:ext uri="{FF2B5EF4-FFF2-40B4-BE49-F238E27FC236}">
                      <a16:creationId xmlns:a16="http://schemas.microsoft.com/office/drawing/2014/main" id="{F67B2960-24CD-4F92-B5A9-7CDED484B2AC}"/>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8183;p53">
                <a:extLst>
                  <a:ext uri="{FF2B5EF4-FFF2-40B4-BE49-F238E27FC236}">
                    <a16:creationId xmlns:a16="http://schemas.microsoft.com/office/drawing/2014/main" id="{C081A118-06E3-4142-8E10-519C72909220}"/>
                  </a:ext>
                </a:extLst>
              </p:cNvPr>
              <p:cNvGrpSpPr/>
              <p:nvPr/>
            </p:nvGrpSpPr>
            <p:grpSpPr>
              <a:xfrm>
                <a:off x="4810167" y="3601567"/>
                <a:ext cx="31405" cy="26898"/>
                <a:chOff x="4810167" y="3601567"/>
                <a:chExt cx="31405" cy="26898"/>
              </a:xfrm>
            </p:grpSpPr>
            <p:sp>
              <p:nvSpPr>
                <p:cNvPr id="371" name="Google Shape;8184;p53">
                  <a:extLst>
                    <a:ext uri="{FF2B5EF4-FFF2-40B4-BE49-F238E27FC236}">
                      <a16:creationId xmlns:a16="http://schemas.microsoft.com/office/drawing/2014/main" id="{DE35B581-8AB1-47AA-8C90-2172F4D28FB8}"/>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185;p53">
                  <a:extLst>
                    <a:ext uri="{FF2B5EF4-FFF2-40B4-BE49-F238E27FC236}">
                      <a16:creationId xmlns:a16="http://schemas.microsoft.com/office/drawing/2014/main" id="{FA028177-E2A5-4610-98C8-9A69ECFF90CD}"/>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8186;p53">
                <a:extLst>
                  <a:ext uri="{FF2B5EF4-FFF2-40B4-BE49-F238E27FC236}">
                    <a16:creationId xmlns:a16="http://schemas.microsoft.com/office/drawing/2014/main" id="{52F572D1-8B51-480E-BA05-2C2621F21E01}"/>
                  </a:ext>
                </a:extLst>
              </p:cNvPr>
              <p:cNvGrpSpPr/>
              <p:nvPr/>
            </p:nvGrpSpPr>
            <p:grpSpPr>
              <a:xfrm>
                <a:off x="4831002" y="3373230"/>
                <a:ext cx="31405" cy="26898"/>
                <a:chOff x="4831002" y="3373230"/>
                <a:chExt cx="31405" cy="26898"/>
              </a:xfrm>
            </p:grpSpPr>
            <p:sp>
              <p:nvSpPr>
                <p:cNvPr id="369" name="Google Shape;8187;p53">
                  <a:extLst>
                    <a:ext uri="{FF2B5EF4-FFF2-40B4-BE49-F238E27FC236}">
                      <a16:creationId xmlns:a16="http://schemas.microsoft.com/office/drawing/2014/main" id="{E30D449D-53EA-494E-BB3A-EDB7318A0F75}"/>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8188;p53">
                  <a:extLst>
                    <a:ext uri="{FF2B5EF4-FFF2-40B4-BE49-F238E27FC236}">
                      <a16:creationId xmlns:a16="http://schemas.microsoft.com/office/drawing/2014/main" id="{6D8B5580-F3D1-4665-91B0-850881DD3E3C}"/>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8189;p53">
                <a:extLst>
                  <a:ext uri="{FF2B5EF4-FFF2-40B4-BE49-F238E27FC236}">
                    <a16:creationId xmlns:a16="http://schemas.microsoft.com/office/drawing/2014/main" id="{B0233A71-A25B-4B4D-A13E-9289DB89C4A0}"/>
                  </a:ext>
                </a:extLst>
              </p:cNvPr>
              <p:cNvGrpSpPr/>
              <p:nvPr/>
            </p:nvGrpSpPr>
            <p:grpSpPr>
              <a:xfrm>
                <a:off x="4719311" y="3355054"/>
                <a:ext cx="31499" cy="27001"/>
                <a:chOff x="4719311" y="3355054"/>
                <a:chExt cx="31499" cy="27001"/>
              </a:xfrm>
            </p:grpSpPr>
            <p:sp>
              <p:nvSpPr>
                <p:cNvPr id="367" name="Google Shape;8190;p53">
                  <a:extLst>
                    <a:ext uri="{FF2B5EF4-FFF2-40B4-BE49-F238E27FC236}">
                      <a16:creationId xmlns:a16="http://schemas.microsoft.com/office/drawing/2014/main" id="{968B9447-2C62-4C79-8381-93ECB4FBEB08}"/>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8191;p53">
                  <a:extLst>
                    <a:ext uri="{FF2B5EF4-FFF2-40B4-BE49-F238E27FC236}">
                      <a16:creationId xmlns:a16="http://schemas.microsoft.com/office/drawing/2014/main" id="{A88CBF97-4C35-4DF9-AC00-E66548AB5526}"/>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8192;p53">
                <a:extLst>
                  <a:ext uri="{FF2B5EF4-FFF2-40B4-BE49-F238E27FC236}">
                    <a16:creationId xmlns:a16="http://schemas.microsoft.com/office/drawing/2014/main" id="{A32A6F97-2E32-4C5C-890B-0D9DE337D498}"/>
                  </a:ext>
                </a:extLst>
              </p:cNvPr>
              <p:cNvGrpSpPr/>
              <p:nvPr/>
            </p:nvGrpSpPr>
            <p:grpSpPr>
              <a:xfrm>
                <a:off x="4798755" y="3450260"/>
                <a:ext cx="26930" cy="26930"/>
                <a:chOff x="4798755" y="3450260"/>
                <a:chExt cx="26930" cy="26930"/>
              </a:xfrm>
            </p:grpSpPr>
            <p:sp>
              <p:nvSpPr>
                <p:cNvPr id="365" name="Google Shape;8193;p53">
                  <a:extLst>
                    <a:ext uri="{FF2B5EF4-FFF2-40B4-BE49-F238E27FC236}">
                      <a16:creationId xmlns:a16="http://schemas.microsoft.com/office/drawing/2014/main" id="{2F25C83C-A36D-43EF-A031-82A4BECE3860}"/>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8194;p53">
                  <a:extLst>
                    <a:ext uri="{FF2B5EF4-FFF2-40B4-BE49-F238E27FC236}">
                      <a16:creationId xmlns:a16="http://schemas.microsoft.com/office/drawing/2014/main" id="{918F3B0E-19F9-47EB-AC9B-348EA2A9CE77}"/>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8195;p53">
                <a:extLst>
                  <a:ext uri="{FF2B5EF4-FFF2-40B4-BE49-F238E27FC236}">
                    <a16:creationId xmlns:a16="http://schemas.microsoft.com/office/drawing/2014/main" id="{7D2DFEB5-D1D0-4980-8500-1CDB8C4D20FB}"/>
                  </a:ext>
                </a:extLst>
              </p:cNvPr>
              <p:cNvGrpSpPr/>
              <p:nvPr/>
            </p:nvGrpSpPr>
            <p:grpSpPr>
              <a:xfrm>
                <a:off x="4645576" y="3467555"/>
                <a:ext cx="31405" cy="26953"/>
                <a:chOff x="4645576" y="3467555"/>
                <a:chExt cx="31405" cy="26953"/>
              </a:xfrm>
            </p:grpSpPr>
            <p:sp>
              <p:nvSpPr>
                <p:cNvPr id="363" name="Google Shape;8196;p53">
                  <a:extLst>
                    <a:ext uri="{FF2B5EF4-FFF2-40B4-BE49-F238E27FC236}">
                      <a16:creationId xmlns:a16="http://schemas.microsoft.com/office/drawing/2014/main" id="{5F6EC764-E7A8-4F97-80B6-0AE257452282}"/>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8197;p53">
                  <a:extLst>
                    <a:ext uri="{FF2B5EF4-FFF2-40B4-BE49-F238E27FC236}">
                      <a16:creationId xmlns:a16="http://schemas.microsoft.com/office/drawing/2014/main" id="{E25D0A2D-8F00-48E9-97A1-306607C914F0}"/>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8198;p53">
                <a:extLst>
                  <a:ext uri="{FF2B5EF4-FFF2-40B4-BE49-F238E27FC236}">
                    <a16:creationId xmlns:a16="http://schemas.microsoft.com/office/drawing/2014/main" id="{04C74DA2-6AE6-419E-AA20-563D543BFA83}"/>
                  </a:ext>
                </a:extLst>
              </p:cNvPr>
              <p:cNvGrpSpPr/>
              <p:nvPr/>
            </p:nvGrpSpPr>
            <p:grpSpPr>
              <a:xfrm>
                <a:off x="4687631" y="3583965"/>
                <a:ext cx="31499" cy="26898"/>
                <a:chOff x="4687631" y="3583965"/>
                <a:chExt cx="31499" cy="26898"/>
              </a:xfrm>
            </p:grpSpPr>
            <p:sp>
              <p:nvSpPr>
                <p:cNvPr id="361" name="Google Shape;8199;p53">
                  <a:extLst>
                    <a:ext uri="{FF2B5EF4-FFF2-40B4-BE49-F238E27FC236}">
                      <a16:creationId xmlns:a16="http://schemas.microsoft.com/office/drawing/2014/main" id="{4ABAB693-BEB3-41D0-939F-38EE8C3C872B}"/>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8200;p53">
                  <a:extLst>
                    <a:ext uri="{FF2B5EF4-FFF2-40B4-BE49-F238E27FC236}">
                      <a16:creationId xmlns:a16="http://schemas.microsoft.com/office/drawing/2014/main" id="{83FF5ADB-73BB-425F-91CE-96C9C90EAA11}"/>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8201;p53">
                <a:extLst>
                  <a:ext uri="{FF2B5EF4-FFF2-40B4-BE49-F238E27FC236}">
                    <a16:creationId xmlns:a16="http://schemas.microsoft.com/office/drawing/2014/main" id="{6C1A6C0C-D649-46CE-8A9A-5556304DA5DD}"/>
                  </a:ext>
                </a:extLst>
              </p:cNvPr>
              <p:cNvGrpSpPr/>
              <p:nvPr/>
            </p:nvGrpSpPr>
            <p:grpSpPr>
              <a:xfrm>
                <a:off x="4719311" y="3471314"/>
                <a:ext cx="31499" cy="27001"/>
                <a:chOff x="4719311" y="3471314"/>
                <a:chExt cx="31499" cy="27001"/>
              </a:xfrm>
            </p:grpSpPr>
            <p:sp>
              <p:nvSpPr>
                <p:cNvPr id="359" name="Google Shape;8202;p53">
                  <a:extLst>
                    <a:ext uri="{FF2B5EF4-FFF2-40B4-BE49-F238E27FC236}">
                      <a16:creationId xmlns:a16="http://schemas.microsoft.com/office/drawing/2014/main" id="{91B8D5D4-2937-466D-A5E4-D005D2EF25EB}"/>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8203;p53">
                  <a:extLst>
                    <a:ext uri="{FF2B5EF4-FFF2-40B4-BE49-F238E27FC236}">
                      <a16:creationId xmlns:a16="http://schemas.microsoft.com/office/drawing/2014/main" id="{0E73141B-DE79-4310-9050-0BC3FC6F43A8}"/>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8204;p53">
                <a:extLst>
                  <a:ext uri="{FF2B5EF4-FFF2-40B4-BE49-F238E27FC236}">
                    <a16:creationId xmlns:a16="http://schemas.microsoft.com/office/drawing/2014/main" id="{9D8C5D7F-B1A3-4F37-A751-2518A3358233}"/>
                  </a:ext>
                </a:extLst>
              </p:cNvPr>
              <p:cNvGrpSpPr/>
              <p:nvPr/>
            </p:nvGrpSpPr>
            <p:grpSpPr>
              <a:xfrm>
                <a:off x="4719311" y="3434404"/>
                <a:ext cx="31499" cy="26898"/>
                <a:chOff x="4719311" y="3434404"/>
                <a:chExt cx="31499" cy="26898"/>
              </a:xfrm>
            </p:grpSpPr>
            <p:sp>
              <p:nvSpPr>
                <p:cNvPr id="357" name="Google Shape;8205;p53">
                  <a:extLst>
                    <a:ext uri="{FF2B5EF4-FFF2-40B4-BE49-F238E27FC236}">
                      <a16:creationId xmlns:a16="http://schemas.microsoft.com/office/drawing/2014/main" id="{1C5876D5-D5A6-4210-B81F-FE8AD5ABC10F}"/>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8206;p53">
                  <a:extLst>
                    <a:ext uri="{FF2B5EF4-FFF2-40B4-BE49-F238E27FC236}">
                      <a16:creationId xmlns:a16="http://schemas.microsoft.com/office/drawing/2014/main" id="{9A5F17DF-4083-4ED3-91BC-8F5230DB753F}"/>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8207;p53">
                <a:extLst>
                  <a:ext uri="{FF2B5EF4-FFF2-40B4-BE49-F238E27FC236}">
                    <a16:creationId xmlns:a16="http://schemas.microsoft.com/office/drawing/2014/main" id="{0470E3E3-0997-4C09-B3DF-449A0E56D94D}"/>
                  </a:ext>
                </a:extLst>
              </p:cNvPr>
              <p:cNvGrpSpPr/>
              <p:nvPr/>
            </p:nvGrpSpPr>
            <p:grpSpPr>
              <a:xfrm>
                <a:off x="4768876" y="3401772"/>
                <a:ext cx="31499" cy="26898"/>
                <a:chOff x="4768876" y="3401772"/>
                <a:chExt cx="31499" cy="26898"/>
              </a:xfrm>
            </p:grpSpPr>
            <p:sp>
              <p:nvSpPr>
                <p:cNvPr id="355" name="Google Shape;8208;p53">
                  <a:extLst>
                    <a:ext uri="{FF2B5EF4-FFF2-40B4-BE49-F238E27FC236}">
                      <a16:creationId xmlns:a16="http://schemas.microsoft.com/office/drawing/2014/main" id="{F21D03F9-EEB7-40D6-B0E8-CFAE424FA930}"/>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8209;p53">
                  <a:extLst>
                    <a:ext uri="{FF2B5EF4-FFF2-40B4-BE49-F238E27FC236}">
                      <a16:creationId xmlns:a16="http://schemas.microsoft.com/office/drawing/2014/main" id="{AC1E79ED-A95F-4846-B943-3E5296486C12}"/>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8210;p53">
                <a:extLst>
                  <a:ext uri="{FF2B5EF4-FFF2-40B4-BE49-F238E27FC236}">
                    <a16:creationId xmlns:a16="http://schemas.microsoft.com/office/drawing/2014/main" id="{3386D00A-3475-477D-97BA-01EB5A0978AD}"/>
                  </a:ext>
                </a:extLst>
              </p:cNvPr>
              <p:cNvGrpSpPr/>
              <p:nvPr/>
            </p:nvGrpSpPr>
            <p:grpSpPr>
              <a:xfrm>
                <a:off x="4762214" y="3471377"/>
                <a:ext cx="26938" cy="26938"/>
                <a:chOff x="4762214" y="3471377"/>
                <a:chExt cx="26938" cy="26938"/>
              </a:xfrm>
            </p:grpSpPr>
            <p:sp>
              <p:nvSpPr>
                <p:cNvPr id="353" name="Google Shape;8211;p53">
                  <a:extLst>
                    <a:ext uri="{FF2B5EF4-FFF2-40B4-BE49-F238E27FC236}">
                      <a16:creationId xmlns:a16="http://schemas.microsoft.com/office/drawing/2014/main" id="{E494AD78-5491-43F0-B994-14DE647D466C}"/>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8212;p53">
                  <a:extLst>
                    <a:ext uri="{FF2B5EF4-FFF2-40B4-BE49-F238E27FC236}">
                      <a16:creationId xmlns:a16="http://schemas.microsoft.com/office/drawing/2014/main" id="{ACAFBBFE-596A-4A30-9ACA-0DA2B54DF282}"/>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8213;p53">
                <a:extLst>
                  <a:ext uri="{FF2B5EF4-FFF2-40B4-BE49-F238E27FC236}">
                    <a16:creationId xmlns:a16="http://schemas.microsoft.com/office/drawing/2014/main" id="{93701830-AEFE-4C1F-BECF-F327D030CAD1}"/>
                  </a:ext>
                </a:extLst>
              </p:cNvPr>
              <p:cNvGrpSpPr/>
              <p:nvPr/>
            </p:nvGrpSpPr>
            <p:grpSpPr>
              <a:xfrm>
                <a:off x="4790473" y="3344782"/>
                <a:ext cx="31405" cy="26898"/>
                <a:chOff x="4790473" y="3344782"/>
                <a:chExt cx="31405" cy="26898"/>
              </a:xfrm>
            </p:grpSpPr>
            <p:sp>
              <p:nvSpPr>
                <p:cNvPr id="351" name="Google Shape;8214;p53">
                  <a:extLst>
                    <a:ext uri="{FF2B5EF4-FFF2-40B4-BE49-F238E27FC236}">
                      <a16:creationId xmlns:a16="http://schemas.microsoft.com/office/drawing/2014/main" id="{300F99E4-D89F-4053-8560-89E83B8D72E0}"/>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8215;p53">
                  <a:extLst>
                    <a:ext uri="{FF2B5EF4-FFF2-40B4-BE49-F238E27FC236}">
                      <a16:creationId xmlns:a16="http://schemas.microsoft.com/office/drawing/2014/main" id="{90F5825B-4B03-42AD-B76D-4B58195F0A0A}"/>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8216;p53">
                <a:extLst>
                  <a:ext uri="{FF2B5EF4-FFF2-40B4-BE49-F238E27FC236}">
                    <a16:creationId xmlns:a16="http://schemas.microsoft.com/office/drawing/2014/main" id="{34197937-5528-4817-9D9F-81DE9303ED06}"/>
                  </a:ext>
                </a:extLst>
              </p:cNvPr>
              <p:cNvGrpSpPr/>
              <p:nvPr/>
            </p:nvGrpSpPr>
            <p:grpSpPr>
              <a:xfrm>
                <a:off x="4823774" y="3950733"/>
                <a:ext cx="37398" cy="32034"/>
                <a:chOff x="4823774" y="3950733"/>
                <a:chExt cx="37398" cy="32034"/>
              </a:xfrm>
            </p:grpSpPr>
            <p:sp>
              <p:nvSpPr>
                <p:cNvPr id="349" name="Google Shape;8217;p53">
                  <a:extLst>
                    <a:ext uri="{FF2B5EF4-FFF2-40B4-BE49-F238E27FC236}">
                      <a16:creationId xmlns:a16="http://schemas.microsoft.com/office/drawing/2014/main" id="{96B036CE-4174-4C1A-A486-C3BAE5E5129E}"/>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8218;p53">
                  <a:extLst>
                    <a:ext uri="{FF2B5EF4-FFF2-40B4-BE49-F238E27FC236}">
                      <a16:creationId xmlns:a16="http://schemas.microsoft.com/office/drawing/2014/main" id="{AA6A1BD5-DECA-4141-9EF8-9E08ED10B9A1}"/>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8219;p53">
                <a:extLst>
                  <a:ext uri="{FF2B5EF4-FFF2-40B4-BE49-F238E27FC236}">
                    <a16:creationId xmlns:a16="http://schemas.microsoft.com/office/drawing/2014/main" id="{EFD5B0DF-404D-4FBA-900A-6F7F86AFE0F6}"/>
                  </a:ext>
                </a:extLst>
              </p:cNvPr>
              <p:cNvGrpSpPr/>
              <p:nvPr/>
            </p:nvGrpSpPr>
            <p:grpSpPr>
              <a:xfrm>
                <a:off x="4823396" y="4110566"/>
                <a:ext cx="31405" cy="26906"/>
                <a:chOff x="4823396" y="4110566"/>
                <a:chExt cx="31405" cy="26906"/>
              </a:xfrm>
            </p:grpSpPr>
            <p:sp>
              <p:nvSpPr>
                <p:cNvPr id="347" name="Google Shape;8220;p53">
                  <a:extLst>
                    <a:ext uri="{FF2B5EF4-FFF2-40B4-BE49-F238E27FC236}">
                      <a16:creationId xmlns:a16="http://schemas.microsoft.com/office/drawing/2014/main" id="{F15BC8A9-823B-4C14-A9C7-D19DC10249C7}"/>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8221;p53">
                  <a:extLst>
                    <a:ext uri="{FF2B5EF4-FFF2-40B4-BE49-F238E27FC236}">
                      <a16:creationId xmlns:a16="http://schemas.microsoft.com/office/drawing/2014/main" id="{B3ACBD3C-5F78-4274-A97F-3E871220B4CF}"/>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8222;p53">
                <a:extLst>
                  <a:ext uri="{FF2B5EF4-FFF2-40B4-BE49-F238E27FC236}">
                    <a16:creationId xmlns:a16="http://schemas.microsoft.com/office/drawing/2014/main" id="{E50E19F7-B7A4-43B5-B51C-F95319ADD03F}"/>
                  </a:ext>
                </a:extLst>
              </p:cNvPr>
              <p:cNvGrpSpPr/>
              <p:nvPr/>
            </p:nvGrpSpPr>
            <p:grpSpPr>
              <a:xfrm>
                <a:off x="4838332" y="3821150"/>
                <a:ext cx="31499" cy="26898"/>
                <a:chOff x="4838332" y="3821150"/>
                <a:chExt cx="31499" cy="26898"/>
              </a:xfrm>
            </p:grpSpPr>
            <p:sp>
              <p:nvSpPr>
                <p:cNvPr id="345" name="Google Shape;8223;p53">
                  <a:extLst>
                    <a:ext uri="{FF2B5EF4-FFF2-40B4-BE49-F238E27FC236}">
                      <a16:creationId xmlns:a16="http://schemas.microsoft.com/office/drawing/2014/main" id="{F2779763-0AF5-4845-A6E5-30903B0AD98F}"/>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8224;p53">
                  <a:extLst>
                    <a:ext uri="{FF2B5EF4-FFF2-40B4-BE49-F238E27FC236}">
                      <a16:creationId xmlns:a16="http://schemas.microsoft.com/office/drawing/2014/main" id="{9F989BCC-046F-4701-AFE7-EC80B03FBD20}"/>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8225;p53">
                <a:extLst>
                  <a:ext uri="{FF2B5EF4-FFF2-40B4-BE49-F238E27FC236}">
                    <a16:creationId xmlns:a16="http://schemas.microsoft.com/office/drawing/2014/main" id="{E1A68E8E-5583-477D-A5AD-4AEE73D4FAB1}"/>
                  </a:ext>
                </a:extLst>
              </p:cNvPr>
              <p:cNvGrpSpPr/>
              <p:nvPr/>
            </p:nvGrpSpPr>
            <p:grpSpPr>
              <a:xfrm>
                <a:off x="4661275" y="3815007"/>
                <a:ext cx="36824" cy="31523"/>
                <a:chOff x="4661275" y="3815007"/>
                <a:chExt cx="36824" cy="31523"/>
              </a:xfrm>
            </p:grpSpPr>
            <p:sp>
              <p:nvSpPr>
                <p:cNvPr id="343" name="Google Shape;8226;p53">
                  <a:extLst>
                    <a:ext uri="{FF2B5EF4-FFF2-40B4-BE49-F238E27FC236}">
                      <a16:creationId xmlns:a16="http://schemas.microsoft.com/office/drawing/2014/main" id="{DF659809-C3E2-4328-AD5B-E285DE67FA93}"/>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8227;p53">
                  <a:extLst>
                    <a:ext uri="{FF2B5EF4-FFF2-40B4-BE49-F238E27FC236}">
                      <a16:creationId xmlns:a16="http://schemas.microsoft.com/office/drawing/2014/main" id="{AA13D82E-877D-4421-881F-43508B16C233}"/>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8228;p53">
                <a:extLst>
                  <a:ext uri="{FF2B5EF4-FFF2-40B4-BE49-F238E27FC236}">
                    <a16:creationId xmlns:a16="http://schemas.microsoft.com/office/drawing/2014/main" id="{65F0BB2A-5512-404E-965D-0C9C7E8D3977}"/>
                  </a:ext>
                </a:extLst>
              </p:cNvPr>
              <p:cNvGrpSpPr/>
              <p:nvPr/>
            </p:nvGrpSpPr>
            <p:grpSpPr>
              <a:xfrm>
                <a:off x="4558998" y="3851037"/>
                <a:ext cx="33591" cy="28699"/>
                <a:chOff x="4558998" y="3851037"/>
                <a:chExt cx="33591" cy="28699"/>
              </a:xfrm>
            </p:grpSpPr>
            <p:sp>
              <p:nvSpPr>
                <p:cNvPr id="341" name="Google Shape;8229;p53">
                  <a:extLst>
                    <a:ext uri="{FF2B5EF4-FFF2-40B4-BE49-F238E27FC236}">
                      <a16:creationId xmlns:a16="http://schemas.microsoft.com/office/drawing/2014/main" id="{0B4CE99D-B766-450A-BC3F-5041F6022AAB}"/>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8230;p53">
                  <a:extLst>
                    <a:ext uri="{FF2B5EF4-FFF2-40B4-BE49-F238E27FC236}">
                      <a16:creationId xmlns:a16="http://schemas.microsoft.com/office/drawing/2014/main" id="{26793E6C-D52D-4A5E-9B12-B1ED81B4AC65}"/>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8231;p53">
                <a:extLst>
                  <a:ext uri="{FF2B5EF4-FFF2-40B4-BE49-F238E27FC236}">
                    <a16:creationId xmlns:a16="http://schemas.microsoft.com/office/drawing/2014/main" id="{6B3C305E-14F7-4E00-B221-1961080DC600}"/>
                  </a:ext>
                </a:extLst>
              </p:cNvPr>
              <p:cNvGrpSpPr/>
              <p:nvPr/>
            </p:nvGrpSpPr>
            <p:grpSpPr>
              <a:xfrm>
                <a:off x="4696762" y="3638587"/>
                <a:ext cx="33591" cy="28794"/>
                <a:chOff x="4696762" y="3638587"/>
                <a:chExt cx="33591" cy="28794"/>
              </a:xfrm>
            </p:grpSpPr>
            <p:sp>
              <p:nvSpPr>
                <p:cNvPr id="339" name="Google Shape;8232;p53">
                  <a:extLst>
                    <a:ext uri="{FF2B5EF4-FFF2-40B4-BE49-F238E27FC236}">
                      <a16:creationId xmlns:a16="http://schemas.microsoft.com/office/drawing/2014/main" id="{CD2B5B4B-FB63-48EF-826D-587FC35A7898}"/>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8233;p53">
                  <a:extLst>
                    <a:ext uri="{FF2B5EF4-FFF2-40B4-BE49-F238E27FC236}">
                      <a16:creationId xmlns:a16="http://schemas.microsoft.com/office/drawing/2014/main" id="{01996052-5E71-4168-9F42-4E783F50C948}"/>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8234;p53">
                <a:extLst>
                  <a:ext uri="{FF2B5EF4-FFF2-40B4-BE49-F238E27FC236}">
                    <a16:creationId xmlns:a16="http://schemas.microsoft.com/office/drawing/2014/main" id="{9DD8D7FB-F037-40E5-A7E1-C985244C2C7D}"/>
                  </a:ext>
                </a:extLst>
              </p:cNvPr>
              <p:cNvGrpSpPr/>
              <p:nvPr/>
            </p:nvGrpSpPr>
            <p:grpSpPr>
              <a:xfrm>
                <a:off x="4929479" y="3939140"/>
                <a:ext cx="33497" cy="28692"/>
                <a:chOff x="4929479" y="3939140"/>
                <a:chExt cx="33497" cy="28692"/>
              </a:xfrm>
            </p:grpSpPr>
            <p:sp>
              <p:nvSpPr>
                <p:cNvPr id="337" name="Google Shape;8235;p53">
                  <a:extLst>
                    <a:ext uri="{FF2B5EF4-FFF2-40B4-BE49-F238E27FC236}">
                      <a16:creationId xmlns:a16="http://schemas.microsoft.com/office/drawing/2014/main" id="{C45AD272-5516-40ED-AA1E-665C61709F80}"/>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8236;p53">
                  <a:extLst>
                    <a:ext uri="{FF2B5EF4-FFF2-40B4-BE49-F238E27FC236}">
                      <a16:creationId xmlns:a16="http://schemas.microsoft.com/office/drawing/2014/main" id="{682420EF-9229-4921-83F4-085744FBA427}"/>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8237;p53">
                <a:extLst>
                  <a:ext uri="{FF2B5EF4-FFF2-40B4-BE49-F238E27FC236}">
                    <a16:creationId xmlns:a16="http://schemas.microsoft.com/office/drawing/2014/main" id="{CE228281-AF21-4390-8C11-D5EA1574D922}"/>
                  </a:ext>
                </a:extLst>
              </p:cNvPr>
              <p:cNvGrpSpPr/>
              <p:nvPr/>
            </p:nvGrpSpPr>
            <p:grpSpPr>
              <a:xfrm>
                <a:off x="4907119" y="3986039"/>
                <a:ext cx="33497" cy="28699"/>
                <a:chOff x="4907119" y="3986039"/>
                <a:chExt cx="33497" cy="28699"/>
              </a:xfrm>
            </p:grpSpPr>
            <p:sp>
              <p:nvSpPr>
                <p:cNvPr id="335" name="Google Shape;8238;p53">
                  <a:extLst>
                    <a:ext uri="{FF2B5EF4-FFF2-40B4-BE49-F238E27FC236}">
                      <a16:creationId xmlns:a16="http://schemas.microsoft.com/office/drawing/2014/main" id="{6CF0ED32-68CB-48A0-A006-DAC053CB543F}"/>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8239;p53">
                  <a:extLst>
                    <a:ext uri="{FF2B5EF4-FFF2-40B4-BE49-F238E27FC236}">
                      <a16:creationId xmlns:a16="http://schemas.microsoft.com/office/drawing/2014/main" id="{41A1FA8C-2001-4D64-B466-508851140E8F}"/>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8240;p53">
                <a:extLst>
                  <a:ext uri="{FF2B5EF4-FFF2-40B4-BE49-F238E27FC236}">
                    <a16:creationId xmlns:a16="http://schemas.microsoft.com/office/drawing/2014/main" id="{EB69063F-AD9B-4243-AFA8-A5B610020FFB}"/>
                  </a:ext>
                </a:extLst>
              </p:cNvPr>
              <p:cNvGrpSpPr/>
              <p:nvPr/>
            </p:nvGrpSpPr>
            <p:grpSpPr>
              <a:xfrm>
                <a:off x="4911783" y="4048102"/>
                <a:ext cx="33591" cy="28762"/>
                <a:chOff x="4911783" y="4048102"/>
                <a:chExt cx="33591" cy="28762"/>
              </a:xfrm>
            </p:grpSpPr>
            <p:sp>
              <p:nvSpPr>
                <p:cNvPr id="333" name="Google Shape;8241;p53">
                  <a:extLst>
                    <a:ext uri="{FF2B5EF4-FFF2-40B4-BE49-F238E27FC236}">
                      <a16:creationId xmlns:a16="http://schemas.microsoft.com/office/drawing/2014/main" id="{F066973E-0FF5-44A8-8D2C-91830E3DE7F8}"/>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8242;p53">
                  <a:extLst>
                    <a:ext uri="{FF2B5EF4-FFF2-40B4-BE49-F238E27FC236}">
                      <a16:creationId xmlns:a16="http://schemas.microsoft.com/office/drawing/2014/main" id="{436E72FA-9F91-485F-ADF9-036B16E191D4}"/>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8243;p53">
                <a:extLst>
                  <a:ext uri="{FF2B5EF4-FFF2-40B4-BE49-F238E27FC236}">
                    <a16:creationId xmlns:a16="http://schemas.microsoft.com/office/drawing/2014/main" id="{A01E294B-758B-4E18-9FE1-53DCAB9B5D12}"/>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8244;p53">
                <a:extLst>
                  <a:ext uri="{FF2B5EF4-FFF2-40B4-BE49-F238E27FC236}">
                    <a16:creationId xmlns:a16="http://schemas.microsoft.com/office/drawing/2014/main" id="{57918AE8-40DF-4CBB-9A7C-FD4FDF9697DE}"/>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8245;p53">
                <a:extLst>
                  <a:ext uri="{FF2B5EF4-FFF2-40B4-BE49-F238E27FC236}">
                    <a16:creationId xmlns:a16="http://schemas.microsoft.com/office/drawing/2014/main" id="{0715704A-364F-4C57-A1AD-E14FC430E976}"/>
                  </a:ext>
                </a:extLst>
              </p:cNvPr>
              <p:cNvGrpSpPr/>
              <p:nvPr/>
            </p:nvGrpSpPr>
            <p:grpSpPr>
              <a:xfrm>
                <a:off x="4762623" y="3837847"/>
                <a:ext cx="42416" cy="36273"/>
                <a:chOff x="4762623" y="3837847"/>
                <a:chExt cx="42416" cy="36273"/>
              </a:xfrm>
            </p:grpSpPr>
            <p:sp>
              <p:nvSpPr>
                <p:cNvPr id="331" name="Google Shape;8246;p53">
                  <a:extLst>
                    <a:ext uri="{FF2B5EF4-FFF2-40B4-BE49-F238E27FC236}">
                      <a16:creationId xmlns:a16="http://schemas.microsoft.com/office/drawing/2014/main" id="{0B81A384-6126-4B51-943E-1118B33F1A20}"/>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8247;p53">
                  <a:extLst>
                    <a:ext uri="{FF2B5EF4-FFF2-40B4-BE49-F238E27FC236}">
                      <a16:creationId xmlns:a16="http://schemas.microsoft.com/office/drawing/2014/main" id="{3025701B-B8BB-430C-84D0-BB36AC6BADF4}"/>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8248;p53">
                <a:extLst>
                  <a:ext uri="{FF2B5EF4-FFF2-40B4-BE49-F238E27FC236}">
                    <a16:creationId xmlns:a16="http://schemas.microsoft.com/office/drawing/2014/main" id="{FF39D820-0A66-43D9-8ECC-247E347DC08D}"/>
                  </a:ext>
                </a:extLst>
              </p:cNvPr>
              <p:cNvGrpSpPr/>
              <p:nvPr/>
            </p:nvGrpSpPr>
            <p:grpSpPr>
              <a:xfrm>
                <a:off x="4746044" y="4104966"/>
                <a:ext cx="33497" cy="28699"/>
                <a:chOff x="4746044" y="4104966"/>
                <a:chExt cx="33497" cy="28699"/>
              </a:xfrm>
            </p:grpSpPr>
            <p:sp>
              <p:nvSpPr>
                <p:cNvPr id="329" name="Google Shape;8249;p53">
                  <a:extLst>
                    <a:ext uri="{FF2B5EF4-FFF2-40B4-BE49-F238E27FC236}">
                      <a16:creationId xmlns:a16="http://schemas.microsoft.com/office/drawing/2014/main" id="{98298E75-30E8-4B61-A960-718C522F8D22}"/>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8250;p53">
                  <a:extLst>
                    <a:ext uri="{FF2B5EF4-FFF2-40B4-BE49-F238E27FC236}">
                      <a16:creationId xmlns:a16="http://schemas.microsoft.com/office/drawing/2014/main" id="{3E56A532-0945-4D9A-A74B-BB236B97B72D}"/>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8251;p53">
                <a:extLst>
                  <a:ext uri="{FF2B5EF4-FFF2-40B4-BE49-F238E27FC236}">
                    <a16:creationId xmlns:a16="http://schemas.microsoft.com/office/drawing/2014/main" id="{E9B6E8C2-A5BD-401A-B214-0EE6191309F9}"/>
                  </a:ext>
                </a:extLst>
              </p:cNvPr>
              <p:cNvGrpSpPr/>
              <p:nvPr/>
            </p:nvGrpSpPr>
            <p:grpSpPr>
              <a:xfrm>
                <a:off x="4859646" y="4162554"/>
                <a:ext cx="33591" cy="28762"/>
                <a:chOff x="4859646" y="4162554"/>
                <a:chExt cx="33591" cy="28762"/>
              </a:xfrm>
            </p:grpSpPr>
            <p:sp>
              <p:nvSpPr>
                <p:cNvPr id="327" name="Google Shape;8252;p53">
                  <a:extLst>
                    <a:ext uri="{FF2B5EF4-FFF2-40B4-BE49-F238E27FC236}">
                      <a16:creationId xmlns:a16="http://schemas.microsoft.com/office/drawing/2014/main" id="{5DF38617-5592-4441-89F1-F10DBE1246FE}"/>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8253;p53">
                  <a:extLst>
                    <a:ext uri="{FF2B5EF4-FFF2-40B4-BE49-F238E27FC236}">
                      <a16:creationId xmlns:a16="http://schemas.microsoft.com/office/drawing/2014/main" id="{EB148703-E918-47C1-BB26-0B976FF2D088}"/>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8254;p53">
              <a:extLst>
                <a:ext uri="{FF2B5EF4-FFF2-40B4-BE49-F238E27FC236}">
                  <a16:creationId xmlns:a16="http://schemas.microsoft.com/office/drawing/2014/main" id="{4E10A949-89DF-45D9-BA50-B0499435A2D1}"/>
                </a:ext>
              </a:extLst>
            </p:cNvPr>
            <p:cNvGrpSpPr/>
            <p:nvPr/>
          </p:nvGrpSpPr>
          <p:grpSpPr>
            <a:xfrm>
              <a:off x="3597785" y="3274438"/>
              <a:ext cx="855610" cy="1122100"/>
              <a:chOff x="3597785" y="3274438"/>
              <a:chExt cx="855610" cy="1122100"/>
            </a:xfrm>
          </p:grpSpPr>
          <p:grpSp>
            <p:nvGrpSpPr>
              <p:cNvPr id="20" name="Google Shape;8255;p53">
                <a:extLst>
                  <a:ext uri="{FF2B5EF4-FFF2-40B4-BE49-F238E27FC236}">
                    <a16:creationId xmlns:a16="http://schemas.microsoft.com/office/drawing/2014/main" id="{3A825FF8-139A-4CF7-8DA3-3FB6FF004252}"/>
                  </a:ext>
                </a:extLst>
              </p:cNvPr>
              <p:cNvGrpSpPr/>
              <p:nvPr/>
            </p:nvGrpSpPr>
            <p:grpSpPr>
              <a:xfrm>
                <a:off x="3617857" y="3284717"/>
                <a:ext cx="826785" cy="1099165"/>
                <a:chOff x="3617857" y="3284717"/>
                <a:chExt cx="826785" cy="1099165"/>
              </a:xfrm>
            </p:grpSpPr>
            <p:sp>
              <p:nvSpPr>
                <p:cNvPr id="158" name="Google Shape;8256;p53">
                  <a:extLst>
                    <a:ext uri="{FF2B5EF4-FFF2-40B4-BE49-F238E27FC236}">
                      <a16:creationId xmlns:a16="http://schemas.microsoft.com/office/drawing/2014/main" id="{E777E8D5-C684-4D43-A50B-28955659ECD0}"/>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257;p53">
                  <a:extLst>
                    <a:ext uri="{FF2B5EF4-FFF2-40B4-BE49-F238E27FC236}">
                      <a16:creationId xmlns:a16="http://schemas.microsoft.com/office/drawing/2014/main" id="{66885127-B06B-4287-8F63-51A17AA64B15}"/>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258;p53">
                  <a:extLst>
                    <a:ext uri="{FF2B5EF4-FFF2-40B4-BE49-F238E27FC236}">
                      <a16:creationId xmlns:a16="http://schemas.microsoft.com/office/drawing/2014/main" id="{939E62D1-3609-41A3-9412-3D0FD6BA67A0}"/>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259;p53">
                  <a:extLst>
                    <a:ext uri="{FF2B5EF4-FFF2-40B4-BE49-F238E27FC236}">
                      <a16:creationId xmlns:a16="http://schemas.microsoft.com/office/drawing/2014/main" id="{742082F5-400F-4567-A6C7-FAFDE3BA2386}"/>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260;p53">
                  <a:extLst>
                    <a:ext uri="{FF2B5EF4-FFF2-40B4-BE49-F238E27FC236}">
                      <a16:creationId xmlns:a16="http://schemas.microsoft.com/office/drawing/2014/main" id="{C70770AD-D77E-4157-BC33-2FC1DC1987C7}"/>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261;p53">
                  <a:extLst>
                    <a:ext uri="{FF2B5EF4-FFF2-40B4-BE49-F238E27FC236}">
                      <a16:creationId xmlns:a16="http://schemas.microsoft.com/office/drawing/2014/main" id="{AA65E862-B061-4FB5-9684-303D38CDEDE2}"/>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262;p53">
                  <a:extLst>
                    <a:ext uri="{FF2B5EF4-FFF2-40B4-BE49-F238E27FC236}">
                      <a16:creationId xmlns:a16="http://schemas.microsoft.com/office/drawing/2014/main" id="{A52F530A-F195-4E6A-BAE2-C217BB32B0E4}"/>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263;p53">
                  <a:extLst>
                    <a:ext uri="{FF2B5EF4-FFF2-40B4-BE49-F238E27FC236}">
                      <a16:creationId xmlns:a16="http://schemas.microsoft.com/office/drawing/2014/main" id="{90544FB3-3F26-4FC3-9508-376D9A14D7B5}"/>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264;p53">
                  <a:extLst>
                    <a:ext uri="{FF2B5EF4-FFF2-40B4-BE49-F238E27FC236}">
                      <a16:creationId xmlns:a16="http://schemas.microsoft.com/office/drawing/2014/main" id="{426DE220-0ABC-4EB1-BCAA-4229ABC87B36}"/>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265;p53">
                  <a:extLst>
                    <a:ext uri="{FF2B5EF4-FFF2-40B4-BE49-F238E27FC236}">
                      <a16:creationId xmlns:a16="http://schemas.microsoft.com/office/drawing/2014/main" id="{2A7B2250-46F5-443E-9CEE-11CF57FEAEB8}"/>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266;p53">
                  <a:extLst>
                    <a:ext uri="{FF2B5EF4-FFF2-40B4-BE49-F238E27FC236}">
                      <a16:creationId xmlns:a16="http://schemas.microsoft.com/office/drawing/2014/main" id="{3FBB47C4-865C-4567-9449-B85E74255746}"/>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267;p53">
                  <a:extLst>
                    <a:ext uri="{FF2B5EF4-FFF2-40B4-BE49-F238E27FC236}">
                      <a16:creationId xmlns:a16="http://schemas.microsoft.com/office/drawing/2014/main" id="{4D0F9D7E-91C6-40AD-8C84-477EE271C0D6}"/>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268;p53">
                  <a:extLst>
                    <a:ext uri="{FF2B5EF4-FFF2-40B4-BE49-F238E27FC236}">
                      <a16:creationId xmlns:a16="http://schemas.microsoft.com/office/drawing/2014/main" id="{3B355E48-B54D-46AE-845B-0A21CFD524B0}"/>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269;p53">
                  <a:extLst>
                    <a:ext uri="{FF2B5EF4-FFF2-40B4-BE49-F238E27FC236}">
                      <a16:creationId xmlns:a16="http://schemas.microsoft.com/office/drawing/2014/main" id="{6729D823-F1C6-49EF-A0FB-928FE7759927}"/>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270;p53">
                  <a:extLst>
                    <a:ext uri="{FF2B5EF4-FFF2-40B4-BE49-F238E27FC236}">
                      <a16:creationId xmlns:a16="http://schemas.microsoft.com/office/drawing/2014/main" id="{9B1C81B5-2FA6-4E3F-B618-6BD9A6BC5DAD}"/>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271;p53">
                  <a:extLst>
                    <a:ext uri="{FF2B5EF4-FFF2-40B4-BE49-F238E27FC236}">
                      <a16:creationId xmlns:a16="http://schemas.microsoft.com/office/drawing/2014/main" id="{25CEA880-6646-42DA-9C3A-D738D28C90F7}"/>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272;p53">
                  <a:extLst>
                    <a:ext uri="{FF2B5EF4-FFF2-40B4-BE49-F238E27FC236}">
                      <a16:creationId xmlns:a16="http://schemas.microsoft.com/office/drawing/2014/main" id="{D1F1DBB3-82A9-461A-866F-208A1DD90801}"/>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273;p53">
                  <a:extLst>
                    <a:ext uri="{FF2B5EF4-FFF2-40B4-BE49-F238E27FC236}">
                      <a16:creationId xmlns:a16="http://schemas.microsoft.com/office/drawing/2014/main" id="{30F89002-A2A3-4343-82C0-475D99C9D9DF}"/>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274;p53">
                  <a:extLst>
                    <a:ext uri="{FF2B5EF4-FFF2-40B4-BE49-F238E27FC236}">
                      <a16:creationId xmlns:a16="http://schemas.microsoft.com/office/drawing/2014/main" id="{B1744BDC-DA3D-49BC-83A7-96DF28E768CA}"/>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275;p53">
                  <a:extLst>
                    <a:ext uri="{FF2B5EF4-FFF2-40B4-BE49-F238E27FC236}">
                      <a16:creationId xmlns:a16="http://schemas.microsoft.com/office/drawing/2014/main" id="{5DC32CF2-0E10-41F3-80C8-D571CF73CBC0}"/>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276;p53">
                  <a:extLst>
                    <a:ext uri="{FF2B5EF4-FFF2-40B4-BE49-F238E27FC236}">
                      <a16:creationId xmlns:a16="http://schemas.microsoft.com/office/drawing/2014/main" id="{8B5C5F4E-D25F-4BA8-A64E-788BE5F57D76}"/>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277;p53">
                  <a:extLst>
                    <a:ext uri="{FF2B5EF4-FFF2-40B4-BE49-F238E27FC236}">
                      <a16:creationId xmlns:a16="http://schemas.microsoft.com/office/drawing/2014/main" id="{3508377F-967F-4E15-A273-861AF7BAC633}"/>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278;p53">
                  <a:extLst>
                    <a:ext uri="{FF2B5EF4-FFF2-40B4-BE49-F238E27FC236}">
                      <a16:creationId xmlns:a16="http://schemas.microsoft.com/office/drawing/2014/main" id="{653D4996-C29C-4049-98C2-6FAC3E4B6651}"/>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279;p53">
                  <a:extLst>
                    <a:ext uri="{FF2B5EF4-FFF2-40B4-BE49-F238E27FC236}">
                      <a16:creationId xmlns:a16="http://schemas.microsoft.com/office/drawing/2014/main" id="{9523A4A2-45C6-4B06-8CE0-FC4465FAF158}"/>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280;p53">
                  <a:extLst>
                    <a:ext uri="{FF2B5EF4-FFF2-40B4-BE49-F238E27FC236}">
                      <a16:creationId xmlns:a16="http://schemas.microsoft.com/office/drawing/2014/main" id="{FCE0153F-B3C9-4A4F-A200-174AC21C9DF4}"/>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281;p53">
                  <a:extLst>
                    <a:ext uri="{FF2B5EF4-FFF2-40B4-BE49-F238E27FC236}">
                      <a16:creationId xmlns:a16="http://schemas.microsoft.com/office/drawing/2014/main" id="{994C96C1-D23F-4A03-ACC3-50AAA83C644A}"/>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282;p53">
                  <a:extLst>
                    <a:ext uri="{FF2B5EF4-FFF2-40B4-BE49-F238E27FC236}">
                      <a16:creationId xmlns:a16="http://schemas.microsoft.com/office/drawing/2014/main" id="{4E515756-6987-47B7-A247-104472D66CB0}"/>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283;p53">
                  <a:extLst>
                    <a:ext uri="{FF2B5EF4-FFF2-40B4-BE49-F238E27FC236}">
                      <a16:creationId xmlns:a16="http://schemas.microsoft.com/office/drawing/2014/main" id="{056F3BE1-9136-48E0-AFD4-5599A09914EF}"/>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284;p53">
                  <a:extLst>
                    <a:ext uri="{FF2B5EF4-FFF2-40B4-BE49-F238E27FC236}">
                      <a16:creationId xmlns:a16="http://schemas.microsoft.com/office/drawing/2014/main" id="{A99C2377-A924-4792-A21D-5E448A3A8BEB}"/>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285;p53">
                  <a:extLst>
                    <a:ext uri="{FF2B5EF4-FFF2-40B4-BE49-F238E27FC236}">
                      <a16:creationId xmlns:a16="http://schemas.microsoft.com/office/drawing/2014/main" id="{CD4BD198-BFC8-4A25-A53D-1627245ED419}"/>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286;p53">
                  <a:extLst>
                    <a:ext uri="{FF2B5EF4-FFF2-40B4-BE49-F238E27FC236}">
                      <a16:creationId xmlns:a16="http://schemas.microsoft.com/office/drawing/2014/main" id="{0B273831-1B57-492C-ADB5-646C2589F7F3}"/>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287;p53">
                  <a:extLst>
                    <a:ext uri="{FF2B5EF4-FFF2-40B4-BE49-F238E27FC236}">
                      <a16:creationId xmlns:a16="http://schemas.microsoft.com/office/drawing/2014/main" id="{95035882-1831-4BD6-89B4-925694BBFB4A}"/>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288;p53">
                  <a:extLst>
                    <a:ext uri="{FF2B5EF4-FFF2-40B4-BE49-F238E27FC236}">
                      <a16:creationId xmlns:a16="http://schemas.microsoft.com/office/drawing/2014/main" id="{DE865F18-98BF-4D0B-8543-C37D87AC0195}"/>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289;p53">
                  <a:extLst>
                    <a:ext uri="{FF2B5EF4-FFF2-40B4-BE49-F238E27FC236}">
                      <a16:creationId xmlns:a16="http://schemas.microsoft.com/office/drawing/2014/main" id="{EDA8ACD6-9EAD-4EC5-BCC7-5CFC71E26127}"/>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290;p53">
                  <a:extLst>
                    <a:ext uri="{FF2B5EF4-FFF2-40B4-BE49-F238E27FC236}">
                      <a16:creationId xmlns:a16="http://schemas.microsoft.com/office/drawing/2014/main" id="{D532C8D1-CAEA-4A86-8210-5DC231B1B950}"/>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291;p53">
                  <a:extLst>
                    <a:ext uri="{FF2B5EF4-FFF2-40B4-BE49-F238E27FC236}">
                      <a16:creationId xmlns:a16="http://schemas.microsoft.com/office/drawing/2014/main" id="{20D1F31E-658A-43B7-AD2B-CD0E6869B83A}"/>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292;p53">
                  <a:extLst>
                    <a:ext uri="{FF2B5EF4-FFF2-40B4-BE49-F238E27FC236}">
                      <a16:creationId xmlns:a16="http://schemas.microsoft.com/office/drawing/2014/main" id="{94DB5C63-27D3-49FB-B4EC-FDFCC28FCD50}"/>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293;p53">
                  <a:extLst>
                    <a:ext uri="{FF2B5EF4-FFF2-40B4-BE49-F238E27FC236}">
                      <a16:creationId xmlns:a16="http://schemas.microsoft.com/office/drawing/2014/main" id="{CFE7CB93-1798-4E14-8CA5-D039471E17E9}"/>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294;p53">
                  <a:extLst>
                    <a:ext uri="{FF2B5EF4-FFF2-40B4-BE49-F238E27FC236}">
                      <a16:creationId xmlns:a16="http://schemas.microsoft.com/office/drawing/2014/main" id="{7783BF95-62FA-4AD4-AAF0-ED7A29222381}"/>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295;p53">
                  <a:extLst>
                    <a:ext uri="{FF2B5EF4-FFF2-40B4-BE49-F238E27FC236}">
                      <a16:creationId xmlns:a16="http://schemas.microsoft.com/office/drawing/2014/main" id="{23928FEF-21A0-4D9E-88AC-81A94872C11B}"/>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296;p53">
                  <a:extLst>
                    <a:ext uri="{FF2B5EF4-FFF2-40B4-BE49-F238E27FC236}">
                      <a16:creationId xmlns:a16="http://schemas.microsoft.com/office/drawing/2014/main" id="{26B2DF4B-8469-42A0-B19B-F0583BF7D259}"/>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297;p53">
                  <a:extLst>
                    <a:ext uri="{FF2B5EF4-FFF2-40B4-BE49-F238E27FC236}">
                      <a16:creationId xmlns:a16="http://schemas.microsoft.com/office/drawing/2014/main" id="{139EB6CD-46F3-49A3-919E-4A8D6C559A81}"/>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298;p53">
                  <a:extLst>
                    <a:ext uri="{FF2B5EF4-FFF2-40B4-BE49-F238E27FC236}">
                      <a16:creationId xmlns:a16="http://schemas.microsoft.com/office/drawing/2014/main" id="{E501A2FE-157C-43F7-A642-ECCE3D22B3C4}"/>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299;p53">
                  <a:extLst>
                    <a:ext uri="{FF2B5EF4-FFF2-40B4-BE49-F238E27FC236}">
                      <a16:creationId xmlns:a16="http://schemas.microsoft.com/office/drawing/2014/main" id="{2196260C-E985-492C-9B25-19D1FECB252A}"/>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300;p53">
                  <a:extLst>
                    <a:ext uri="{FF2B5EF4-FFF2-40B4-BE49-F238E27FC236}">
                      <a16:creationId xmlns:a16="http://schemas.microsoft.com/office/drawing/2014/main" id="{C8ECFD70-0A06-4CCA-9AC6-E81CB36AEE76}"/>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301;p53">
                  <a:extLst>
                    <a:ext uri="{FF2B5EF4-FFF2-40B4-BE49-F238E27FC236}">
                      <a16:creationId xmlns:a16="http://schemas.microsoft.com/office/drawing/2014/main" id="{6F9195CB-16FD-49DD-BFB2-4A183C95A580}"/>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302;p53">
                  <a:extLst>
                    <a:ext uri="{FF2B5EF4-FFF2-40B4-BE49-F238E27FC236}">
                      <a16:creationId xmlns:a16="http://schemas.microsoft.com/office/drawing/2014/main" id="{F01BB8B1-0CB2-4C04-81C4-22C9F8EBBB62}"/>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303;p53">
                  <a:extLst>
                    <a:ext uri="{FF2B5EF4-FFF2-40B4-BE49-F238E27FC236}">
                      <a16:creationId xmlns:a16="http://schemas.microsoft.com/office/drawing/2014/main" id="{1B4F3E2F-E606-4130-BEA4-7AB471F26AE3}"/>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304;p53">
                  <a:extLst>
                    <a:ext uri="{FF2B5EF4-FFF2-40B4-BE49-F238E27FC236}">
                      <a16:creationId xmlns:a16="http://schemas.microsoft.com/office/drawing/2014/main" id="{F74B48C5-7641-43AF-846B-35EF027F8444}"/>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305;p53">
                  <a:extLst>
                    <a:ext uri="{FF2B5EF4-FFF2-40B4-BE49-F238E27FC236}">
                      <a16:creationId xmlns:a16="http://schemas.microsoft.com/office/drawing/2014/main" id="{673258C9-760A-4BBA-9EF0-49BD506CAECB}"/>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306;p53">
                  <a:extLst>
                    <a:ext uri="{FF2B5EF4-FFF2-40B4-BE49-F238E27FC236}">
                      <a16:creationId xmlns:a16="http://schemas.microsoft.com/office/drawing/2014/main" id="{034DD718-F08B-4B6A-9350-3D4F6593B898}"/>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307;p53">
                  <a:extLst>
                    <a:ext uri="{FF2B5EF4-FFF2-40B4-BE49-F238E27FC236}">
                      <a16:creationId xmlns:a16="http://schemas.microsoft.com/office/drawing/2014/main" id="{C2AD7627-EC7B-4D27-93A6-1B861A75C621}"/>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308;p53">
                  <a:extLst>
                    <a:ext uri="{FF2B5EF4-FFF2-40B4-BE49-F238E27FC236}">
                      <a16:creationId xmlns:a16="http://schemas.microsoft.com/office/drawing/2014/main" id="{88D26A9C-6276-4E4D-A6AF-C1D23B0AFA40}"/>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309;p53">
                  <a:extLst>
                    <a:ext uri="{FF2B5EF4-FFF2-40B4-BE49-F238E27FC236}">
                      <a16:creationId xmlns:a16="http://schemas.microsoft.com/office/drawing/2014/main" id="{07A80970-9CF5-484A-B08C-AF6D4BC567FF}"/>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310;p53">
                  <a:extLst>
                    <a:ext uri="{FF2B5EF4-FFF2-40B4-BE49-F238E27FC236}">
                      <a16:creationId xmlns:a16="http://schemas.microsoft.com/office/drawing/2014/main" id="{61749648-1A3D-4A19-BED1-D824C40DD109}"/>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311;p53">
                  <a:extLst>
                    <a:ext uri="{FF2B5EF4-FFF2-40B4-BE49-F238E27FC236}">
                      <a16:creationId xmlns:a16="http://schemas.microsoft.com/office/drawing/2014/main" id="{40181B45-BAB9-463D-ACBA-7A0E63C1C0CC}"/>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312;p53">
                <a:extLst>
                  <a:ext uri="{FF2B5EF4-FFF2-40B4-BE49-F238E27FC236}">
                    <a16:creationId xmlns:a16="http://schemas.microsoft.com/office/drawing/2014/main" id="{1C74AC17-12F9-498D-B9D6-7C1421D99099}"/>
                  </a:ext>
                </a:extLst>
              </p:cNvPr>
              <p:cNvGrpSpPr/>
              <p:nvPr/>
            </p:nvGrpSpPr>
            <p:grpSpPr>
              <a:xfrm>
                <a:off x="4180904" y="4251758"/>
                <a:ext cx="37783" cy="32420"/>
                <a:chOff x="4180904" y="4251758"/>
                <a:chExt cx="37783" cy="32420"/>
              </a:xfrm>
            </p:grpSpPr>
            <p:sp>
              <p:nvSpPr>
                <p:cNvPr id="156" name="Google Shape;8313;p53">
                  <a:extLst>
                    <a:ext uri="{FF2B5EF4-FFF2-40B4-BE49-F238E27FC236}">
                      <a16:creationId xmlns:a16="http://schemas.microsoft.com/office/drawing/2014/main" id="{1D6EFB68-4D53-4469-B443-B0C2690B4456}"/>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314;p53">
                  <a:extLst>
                    <a:ext uri="{FF2B5EF4-FFF2-40B4-BE49-F238E27FC236}">
                      <a16:creationId xmlns:a16="http://schemas.microsoft.com/office/drawing/2014/main" id="{82454EA5-74C3-40D0-8C61-5F7162E6ADBE}"/>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315;p53">
                <a:extLst>
                  <a:ext uri="{FF2B5EF4-FFF2-40B4-BE49-F238E27FC236}">
                    <a16:creationId xmlns:a16="http://schemas.microsoft.com/office/drawing/2014/main" id="{0843760E-E405-45F4-8232-7B7B87455D44}"/>
                  </a:ext>
                </a:extLst>
              </p:cNvPr>
              <p:cNvGrpSpPr/>
              <p:nvPr/>
            </p:nvGrpSpPr>
            <p:grpSpPr>
              <a:xfrm>
                <a:off x="4201644" y="4081324"/>
                <a:ext cx="37783" cy="32364"/>
                <a:chOff x="4201644" y="4081324"/>
                <a:chExt cx="37783" cy="32364"/>
              </a:xfrm>
            </p:grpSpPr>
            <p:sp>
              <p:nvSpPr>
                <p:cNvPr id="154" name="Google Shape;8316;p53">
                  <a:extLst>
                    <a:ext uri="{FF2B5EF4-FFF2-40B4-BE49-F238E27FC236}">
                      <a16:creationId xmlns:a16="http://schemas.microsoft.com/office/drawing/2014/main" id="{3789091A-76D4-42F1-939E-A3BE69645D88}"/>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317;p53">
                  <a:extLst>
                    <a:ext uri="{FF2B5EF4-FFF2-40B4-BE49-F238E27FC236}">
                      <a16:creationId xmlns:a16="http://schemas.microsoft.com/office/drawing/2014/main" id="{5EFBFC4C-62B4-4014-BF54-561DF2363B0A}"/>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8318;p53">
                <a:extLst>
                  <a:ext uri="{FF2B5EF4-FFF2-40B4-BE49-F238E27FC236}">
                    <a16:creationId xmlns:a16="http://schemas.microsoft.com/office/drawing/2014/main" id="{F795723B-9A58-466E-9211-D6E7BEDC1A32}"/>
                  </a:ext>
                </a:extLst>
              </p:cNvPr>
              <p:cNvGrpSpPr/>
              <p:nvPr/>
            </p:nvGrpSpPr>
            <p:grpSpPr>
              <a:xfrm>
                <a:off x="4284416" y="3887428"/>
                <a:ext cx="37783" cy="32451"/>
                <a:chOff x="4284416" y="3887428"/>
                <a:chExt cx="37783" cy="32451"/>
              </a:xfrm>
            </p:grpSpPr>
            <p:sp>
              <p:nvSpPr>
                <p:cNvPr id="152" name="Google Shape;8319;p53">
                  <a:extLst>
                    <a:ext uri="{FF2B5EF4-FFF2-40B4-BE49-F238E27FC236}">
                      <a16:creationId xmlns:a16="http://schemas.microsoft.com/office/drawing/2014/main" id="{90DBA5B5-46F8-4A37-8AFC-C379B7A51059}"/>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320;p53">
                  <a:extLst>
                    <a:ext uri="{FF2B5EF4-FFF2-40B4-BE49-F238E27FC236}">
                      <a16:creationId xmlns:a16="http://schemas.microsoft.com/office/drawing/2014/main" id="{AD56F7BD-6544-4D09-9AF9-AFABD7FBFA94}"/>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321;p53">
                <a:extLst>
                  <a:ext uri="{FF2B5EF4-FFF2-40B4-BE49-F238E27FC236}">
                    <a16:creationId xmlns:a16="http://schemas.microsoft.com/office/drawing/2014/main" id="{A14357A3-FFA4-4880-95F7-BF581D0F2436}"/>
                  </a:ext>
                </a:extLst>
              </p:cNvPr>
              <p:cNvGrpSpPr/>
              <p:nvPr/>
            </p:nvGrpSpPr>
            <p:grpSpPr>
              <a:xfrm>
                <a:off x="4223721" y="3860404"/>
                <a:ext cx="37870" cy="32364"/>
                <a:chOff x="4223721" y="3860404"/>
                <a:chExt cx="37870" cy="32364"/>
              </a:xfrm>
            </p:grpSpPr>
            <p:sp>
              <p:nvSpPr>
                <p:cNvPr id="150" name="Google Shape;8322;p53">
                  <a:extLst>
                    <a:ext uri="{FF2B5EF4-FFF2-40B4-BE49-F238E27FC236}">
                      <a16:creationId xmlns:a16="http://schemas.microsoft.com/office/drawing/2014/main" id="{21AC791E-960F-4A64-86B0-62B212D89DEE}"/>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323;p53">
                  <a:extLst>
                    <a:ext uri="{FF2B5EF4-FFF2-40B4-BE49-F238E27FC236}">
                      <a16:creationId xmlns:a16="http://schemas.microsoft.com/office/drawing/2014/main" id="{2709AB8E-C805-4956-8166-BB0E6FB2353C}"/>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324;p53">
                <a:extLst>
                  <a:ext uri="{FF2B5EF4-FFF2-40B4-BE49-F238E27FC236}">
                    <a16:creationId xmlns:a16="http://schemas.microsoft.com/office/drawing/2014/main" id="{26FC79D9-6F07-4294-921B-CF22651A432A}"/>
                  </a:ext>
                </a:extLst>
              </p:cNvPr>
              <p:cNvGrpSpPr/>
              <p:nvPr/>
            </p:nvGrpSpPr>
            <p:grpSpPr>
              <a:xfrm>
                <a:off x="4104889" y="3699242"/>
                <a:ext cx="37776" cy="32357"/>
                <a:chOff x="4104889" y="3699242"/>
                <a:chExt cx="37776" cy="32357"/>
              </a:xfrm>
            </p:grpSpPr>
            <p:sp>
              <p:nvSpPr>
                <p:cNvPr id="148" name="Google Shape;8325;p53">
                  <a:extLst>
                    <a:ext uri="{FF2B5EF4-FFF2-40B4-BE49-F238E27FC236}">
                      <a16:creationId xmlns:a16="http://schemas.microsoft.com/office/drawing/2014/main" id="{A9E177A2-D946-43F6-B3B5-598235A34299}"/>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326;p53">
                  <a:extLst>
                    <a:ext uri="{FF2B5EF4-FFF2-40B4-BE49-F238E27FC236}">
                      <a16:creationId xmlns:a16="http://schemas.microsoft.com/office/drawing/2014/main" id="{060B27D6-E4EB-4CE4-A40E-76548BF1931D}"/>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8327;p53">
                <a:extLst>
                  <a:ext uri="{FF2B5EF4-FFF2-40B4-BE49-F238E27FC236}">
                    <a16:creationId xmlns:a16="http://schemas.microsoft.com/office/drawing/2014/main" id="{6BF85072-A104-4168-AD05-52C2B18BB4CB}"/>
                  </a:ext>
                </a:extLst>
              </p:cNvPr>
              <p:cNvGrpSpPr/>
              <p:nvPr/>
            </p:nvGrpSpPr>
            <p:grpSpPr>
              <a:xfrm>
                <a:off x="4143608" y="3475121"/>
                <a:ext cx="37878" cy="32420"/>
                <a:chOff x="4143608" y="3475121"/>
                <a:chExt cx="37878" cy="32420"/>
              </a:xfrm>
            </p:grpSpPr>
            <p:sp>
              <p:nvSpPr>
                <p:cNvPr id="146" name="Google Shape;8328;p53">
                  <a:extLst>
                    <a:ext uri="{FF2B5EF4-FFF2-40B4-BE49-F238E27FC236}">
                      <a16:creationId xmlns:a16="http://schemas.microsoft.com/office/drawing/2014/main" id="{51C11810-D8E6-42A6-9BFA-DDF5CB297316}"/>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329;p53">
                  <a:extLst>
                    <a:ext uri="{FF2B5EF4-FFF2-40B4-BE49-F238E27FC236}">
                      <a16:creationId xmlns:a16="http://schemas.microsoft.com/office/drawing/2014/main" id="{13420944-6CB4-43CE-9E78-A02E2098F645}"/>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8330;p53">
                <a:extLst>
                  <a:ext uri="{FF2B5EF4-FFF2-40B4-BE49-F238E27FC236}">
                    <a16:creationId xmlns:a16="http://schemas.microsoft.com/office/drawing/2014/main" id="{1BDF2553-0884-48A9-91D9-24C69427BCDD}"/>
                  </a:ext>
                </a:extLst>
              </p:cNvPr>
              <p:cNvGrpSpPr/>
              <p:nvPr/>
            </p:nvGrpSpPr>
            <p:grpSpPr>
              <a:xfrm>
                <a:off x="4217248" y="3570893"/>
                <a:ext cx="37776" cy="32364"/>
                <a:chOff x="4217248" y="3570893"/>
                <a:chExt cx="37776" cy="32364"/>
              </a:xfrm>
            </p:grpSpPr>
            <p:sp>
              <p:nvSpPr>
                <p:cNvPr id="144" name="Google Shape;8331;p53">
                  <a:extLst>
                    <a:ext uri="{FF2B5EF4-FFF2-40B4-BE49-F238E27FC236}">
                      <a16:creationId xmlns:a16="http://schemas.microsoft.com/office/drawing/2014/main" id="{B7668FEB-04F5-4DC1-BCF7-C66C04694294}"/>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332;p53">
                  <a:extLst>
                    <a:ext uri="{FF2B5EF4-FFF2-40B4-BE49-F238E27FC236}">
                      <a16:creationId xmlns:a16="http://schemas.microsoft.com/office/drawing/2014/main" id="{D26A771F-78F2-44BD-BFF0-EABDF2C724AA}"/>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33;p53">
                <a:extLst>
                  <a:ext uri="{FF2B5EF4-FFF2-40B4-BE49-F238E27FC236}">
                    <a16:creationId xmlns:a16="http://schemas.microsoft.com/office/drawing/2014/main" id="{6F193BD6-5C33-4252-8572-BBC4482B4AF5}"/>
                  </a:ext>
                </a:extLst>
              </p:cNvPr>
              <p:cNvGrpSpPr/>
              <p:nvPr/>
            </p:nvGrpSpPr>
            <p:grpSpPr>
              <a:xfrm>
                <a:off x="4255307" y="3431612"/>
                <a:ext cx="37776" cy="32451"/>
                <a:chOff x="4255307" y="3431612"/>
                <a:chExt cx="37776" cy="32451"/>
              </a:xfrm>
            </p:grpSpPr>
            <p:sp>
              <p:nvSpPr>
                <p:cNvPr id="142" name="Google Shape;8334;p53">
                  <a:extLst>
                    <a:ext uri="{FF2B5EF4-FFF2-40B4-BE49-F238E27FC236}">
                      <a16:creationId xmlns:a16="http://schemas.microsoft.com/office/drawing/2014/main" id="{15FC7187-C6A1-400B-89D3-8270E617718A}"/>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335;p53">
                  <a:extLst>
                    <a:ext uri="{FF2B5EF4-FFF2-40B4-BE49-F238E27FC236}">
                      <a16:creationId xmlns:a16="http://schemas.microsoft.com/office/drawing/2014/main" id="{A81AE3F7-C308-4B61-A1D6-EB7FBEA8336A}"/>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8336;p53">
                <a:extLst>
                  <a:ext uri="{FF2B5EF4-FFF2-40B4-BE49-F238E27FC236}">
                    <a16:creationId xmlns:a16="http://schemas.microsoft.com/office/drawing/2014/main" id="{5490E16D-6BF4-44D2-849E-AD12B88F6473}"/>
                  </a:ext>
                </a:extLst>
              </p:cNvPr>
              <p:cNvGrpSpPr/>
              <p:nvPr/>
            </p:nvGrpSpPr>
            <p:grpSpPr>
              <a:xfrm>
                <a:off x="3853052" y="3577398"/>
                <a:ext cx="37776" cy="32420"/>
                <a:chOff x="3853052" y="3577398"/>
                <a:chExt cx="37776" cy="32420"/>
              </a:xfrm>
            </p:grpSpPr>
            <p:sp>
              <p:nvSpPr>
                <p:cNvPr id="140" name="Google Shape;8337;p53">
                  <a:extLst>
                    <a:ext uri="{FF2B5EF4-FFF2-40B4-BE49-F238E27FC236}">
                      <a16:creationId xmlns:a16="http://schemas.microsoft.com/office/drawing/2014/main" id="{8F04DDB4-F004-4DF7-A35B-1A63A11EC661}"/>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338;p53">
                  <a:extLst>
                    <a:ext uri="{FF2B5EF4-FFF2-40B4-BE49-F238E27FC236}">
                      <a16:creationId xmlns:a16="http://schemas.microsoft.com/office/drawing/2014/main" id="{7F94F719-7C3B-44C9-9798-548375C80F9B}"/>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8339;p53">
                <a:extLst>
                  <a:ext uri="{FF2B5EF4-FFF2-40B4-BE49-F238E27FC236}">
                    <a16:creationId xmlns:a16="http://schemas.microsoft.com/office/drawing/2014/main" id="{96D75ACB-9462-431A-A177-8E7310B4EA88}"/>
                  </a:ext>
                </a:extLst>
              </p:cNvPr>
              <p:cNvGrpSpPr/>
              <p:nvPr/>
            </p:nvGrpSpPr>
            <p:grpSpPr>
              <a:xfrm>
                <a:off x="4039908" y="3412107"/>
                <a:ext cx="37776" cy="32357"/>
                <a:chOff x="4039908" y="3412107"/>
                <a:chExt cx="37776" cy="32357"/>
              </a:xfrm>
            </p:grpSpPr>
            <p:sp>
              <p:nvSpPr>
                <p:cNvPr id="138" name="Google Shape;8340;p53">
                  <a:extLst>
                    <a:ext uri="{FF2B5EF4-FFF2-40B4-BE49-F238E27FC236}">
                      <a16:creationId xmlns:a16="http://schemas.microsoft.com/office/drawing/2014/main" id="{B9F6C091-2645-47E1-8545-A8CB579E534B}"/>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41;p53">
                  <a:extLst>
                    <a:ext uri="{FF2B5EF4-FFF2-40B4-BE49-F238E27FC236}">
                      <a16:creationId xmlns:a16="http://schemas.microsoft.com/office/drawing/2014/main" id="{2D882043-0800-4B82-A12B-3D963E5218C4}"/>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8342;p53">
                <a:extLst>
                  <a:ext uri="{FF2B5EF4-FFF2-40B4-BE49-F238E27FC236}">
                    <a16:creationId xmlns:a16="http://schemas.microsoft.com/office/drawing/2014/main" id="{2DE9DCFF-7EE8-420D-B8B3-3643DADCA77B}"/>
                  </a:ext>
                </a:extLst>
              </p:cNvPr>
              <p:cNvGrpSpPr/>
              <p:nvPr/>
            </p:nvGrpSpPr>
            <p:grpSpPr>
              <a:xfrm>
                <a:off x="4017360" y="3342061"/>
                <a:ext cx="37870" cy="32380"/>
                <a:chOff x="4017360" y="3342061"/>
                <a:chExt cx="37870" cy="32380"/>
              </a:xfrm>
            </p:grpSpPr>
            <p:sp>
              <p:nvSpPr>
                <p:cNvPr id="136" name="Google Shape;8343;p53">
                  <a:extLst>
                    <a:ext uri="{FF2B5EF4-FFF2-40B4-BE49-F238E27FC236}">
                      <a16:creationId xmlns:a16="http://schemas.microsoft.com/office/drawing/2014/main" id="{00794BA9-35F0-4ACE-B941-03BC285EA36D}"/>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44;p53">
                  <a:extLst>
                    <a:ext uri="{FF2B5EF4-FFF2-40B4-BE49-F238E27FC236}">
                      <a16:creationId xmlns:a16="http://schemas.microsoft.com/office/drawing/2014/main" id="{9C1B5BA4-74BE-4394-97A2-20E5C8FD5B20}"/>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8345;p53">
                <a:extLst>
                  <a:ext uri="{FF2B5EF4-FFF2-40B4-BE49-F238E27FC236}">
                    <a16:creationId xmlns:a16="http://schemas.microsoft.com/office/drawing/2014/main" id="{79832A66-486B-412A-8D53-4BB278DF1F1A}"/>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46;p53">
                <a:extLst>
                  <a:ext uri="{FF2B5EF4-FFF2-40B4-BE49-F238E27FC236}">
                    <a16:creationId xmlns:a16="http://schemas.microsoft.com/office/drawing/2014/main" id="{62A9A0A7-40BB-403E-A895-01E4CE92243F}"/>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8347;p53">
                <a:extLst>
                  <a:ext uri="{FF2B5EF4-FFF2-40B4-BE49-F238E27FC236}">
                    <a16:creationId xmlns:a16="http://schemas.microsoft.com/office/drawing/2014/main" id="{40D73664-2C0E-44E3-935D-8B95342D5727}"/>
                  </a:ext>
                </a:extLst>
              </p:cNvPr>
              <p:cNvGrpSpPr/>
              <p:nvPr/>
            </p:nvGrpSpPr>
            <p:grpSpPr>
              <a:xfrm>
                <a:off x="3750870" y="3418650"/>
                <a:ext cx="37776" cy="32380"/>
                <a:chOff x="3750870" y="3418650"/>
                <a:chExt cx="37776" cy="32380"/>
              </a:xfrm>
            </p:grpSpPr>
            <p:sp>
              <p:nvSpPr>
                <p:cNvPr id="134" name="Google Shape;8348;p53">
                  <a:extLst>
                    <a:ext uri="{FF2B5EF4-FFF2-40B4-BE49-F238E27FC236}">
                      <a16:creationId xmlns:a16="http://schemas.microsoft.com/office/drawing/2014/main" id="{EA30D2B6-A645-46EC-9556-DF0DEC0B7848}"/>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349;p53">
                  <a:extLst>
                    <a:ext uri="{FF2B5EF4-FFF2-40B4-BE49-F238E27FC236}">
                      <a16:creationId xmlns:a16="http://schemas.microsoft.com/office/drawing/2014/main" id="{14998767-99E8-4F19-A5FF-1EBDACDBA63F}"/>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8350;p53">
                <a:extLst>
                  <a:ext uri="{FF2B5EF4-FFF2-40B4-BE49-F238E27FC236}">
                    <a16:creationId xmlns:a16="http://schemas.microsoft.com/office/drawing/2014/main" id="{D82A66F4-9E43-427C-8AE3-442990947AEB}"/>
                  </a:ext>
                </a:extLst>
              </p:cNvPr>
              <p:cNvGrpSpPr/>
              <p:nvPr/>
            </p:nvGrpSpPr>
            <p:grpSpPr>
              <a:xfrm>
                <a:off x="3632509" y="3274438"/>
                <a:ext cx="37783" cy="32357"/>
                <a:chOff x="3632509" y="3274438"/>
                <a:chExt cx="37783" cy="32357"/>
              </a:xfrm>
            </p:grpSpPr>
            <p:sp>
              <p:nvSpPr>
                <p:cNvPr id="132" name="Google Shape;8351;p53">
                  <a:extLst>
                    <a:ext uri="{FF2B5EF4-FFF2-40B4-BE49-F238E27FC236}">
                      <a16:creationId xmlns:a16="http://schemas.microsoft.com/office/drawing/2014/main" id="{66A508D1-D6F9-4E4F-AFC4-D36E456E968A}"/>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52;p53">
                  <a:extLst>
                    <a:ext uri="{FF2B5EF4-FFF2-40B4-BE49-F238E27FC236}">
                      <a16:creationId xmlns:a16="http://schemas.microsoft.com/office/drawing/2014/main" id="{7850E380-79FC-4E60-84A1-C962D049D003}"/>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8353;p53">
                <a:extLst>
                  <a:ext uri="{FF2B5EF4-FFF2-40B4-BE49-F238E27FC236}">
                    <a16:creationId xmlns:a16="http://schemas.microsoft.com/office/drawing/2014/main" id="{9685E1E2-D182-4981-ABCB-2C88E3C2A34A}"/>
                  </a:ext>
                </a:extLst>
              </p:cNvPr>
              <p:cNvGrpSpPr/>
              <p:nvPr/>
            </p:nvGrpSpPr>
            <p:grpSpPr>
              <a:xfrm>
                <a:off x="3906424" y="3297561"/>
                <a:ext cx="37776" cy="32451"/>
                <a:chOff x="3906424" y="3297561"/>
                <a:chExt cx="37776" cy="32451"/>
              </a:xfrm>
            </p:grpSpPr>
            <p:sp>
              <p:nvSpPr>
                <p:cNvPr id="130" name="Google Shape;8354;p53">
                  <a:extLst>
                    <a:ext uri="{FF2B5EF4-FFF2-40B4-BE49-F238E27FC236}">
                      <a16:creationId xmlns:a16="http://schemas.microsoft.com/office/drawing/2014/main" id="{AF5405FA-6DF9-4489-AA29-31C1F137AC82}"/>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355;p53">
                  <a:extLst>
                    <a:ext uri="{FF2B5EF4-FFF2-40B4-BE49-F238E27FC236}">
                      <a16:creationId xmlns:a16="http://schemas.microsoft.com/office/drawing/2014/main" id="{5214347C-7CD1-497C-8E89-301D0F10EE0C}"/>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56;p53">
                <a:extLst>
                  <a:ext uri="{FF2B5EF4-FFF2-40B4-BE49-F238E27FC236}">
                    <a16:creationId xmlns:a16="http://schemas.microsoft.com/office/drawing/2014/main" id="{12B4DAB1-4FD7-4F2E-8768-C55B4FCB3E6F}"/>
                  </a:ext>
                </a:extLst>
              </p:cNvPr>
              <p:cNvGrpSpPr/>
              <p:nvPr/>
            </p:nvGrpSpPr>
            <p:grpSpPr>
              <a:xfrm>
                <a:off x="3866084" y="3412107"/>
                <a:ext cx="37776" cy="32357"/>
                <a:chOff x="3866084" y="3412107"/>
                <a:chExt cx="37776" cy="32357"/>
              </a:xfrm>
            </p:grpSpPr>
            <p:sp>
              <p:nvSpPr>
                <p:cNvPr id="128" name="Google Shape;8357;p53">
                  <a:extLst>
                    <a:ext uri="{FF2B5EF4-FFF2-40B4-BE49-F238E27FC236}">
                      <a16:creationId xmlns:a16="http://schemas.microsoft.com/office/drawing/2014/main" id="{74641C9E-F861-4904-ADF5-5FE0322FB233}"/>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358;p53">
                  <a:extLst>
                    <a:ext uri="{FF2B5EF4-FFF2-40B4-BE49-F238E27FC236}">
                      <a16:creationId xmlns:a16="http://schemas.microsoft.com/office/drawing/2014/main" id="{BC46876E-6334-420D-9169-6E7F493B986F}"/>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8359;p53">
                <a:extLst>
                  <a:ext uri="{FF2B5EF4-FFF2-40B4-BE49-F238E27FC236}">
                    <a16:creationId xmlns:a16="http://schemas.microsoft.com/office/drawing/2014/main" id="{7AEE2D46-68B6-478A-B523-C7349D119767}"/>
                  </a:ext>
                </a:extLst>
              </p:cNvPr>
              <p:cNvGrpSpPr/>
              <p:nvPr/>
            </p:nvGrpSpPr>
            <p:grpSpPr>
              <a:xfrm>
                <a:off x="4023919" y="3766409"/>
                <a:ext cx="37783" cy="32357"/>
                <a:chOff x="4023919" y="3766409"/>
                <a:chExt cx="37783" cy="32357"/>
              </a:xfrm>
            </p:grpSpPr>
            <p:sp>
              <p:nvSpPr>
                <p:cNvPr id="126" name="Google Shape;8360;p53">
                  <a:extLst>
                    <a:ext uri="{FF2B5EF4-FFF2-40B4-BE49-F238E27FC236}">
                      <a16:creationId xmlns:a16="http://schemas.microsoft.com/office/drawing/2014/main" id="{D300B954-CDEC-4774-9B76-C61D03050414}"/>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361;p53">
                  <a:extLst>
                    <a:ext uri="{FF2B5EF4-FFF2-40B4-BE49-F238E27FC236}">
                      <a16:creationId xmlns:a16="http://schemas.microsoft.com/office/drawing/2014/main" id="{68142B1F-3686-4CCB-A26E-76D728AEB1E1}"/>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8362;p53">
                <a:extLst>
                  <a:ext uri="{FF2B5EF4-FFF2-40B4-BE49-F238E27FC236}">
                    <a16:creationId xmlns:a16="http://schemas.microsoft.com/office/drawing/2014/main" id="{BF60E006-6F8F-492B-A92A-2498BB8185FB}"/>
                  </a:ext>
                </a:extLst>
              </p:cNvPr>
              <p:cNvGrpSpPr/>
              <p:nvPr/>
            </p:nvGrpSpPr>
            <p:grpSpPr>
              <a:xfrm>
                <a:off x="3973882" y="3779449"/>
                <a:ext cx="37776" cy="32357"/>
                <a:chOff x="3973882" y="3779449"/>
                <a:chExt cx="37776" cy="32357"/>
              </a:xfrm>
            </p:grpSpPr>
            <p:sp>
              <p:nvSpPr>
                <p:cNvPr id="124" name="Google Shape;8363;p53">
                  <a:extLst>
                    <a:ext uri="{FF2B5EF4-FFF2-40B4-BE49-F238E27FC236}">
                      <a16:creationId xmlns:a16="http://schemas.microsoft.com/office/drawing/2014/main" id="{5FD9BA58-7E62-4281-92C1-A3C30490000D}"/>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364;p53">
                  <a:extLst>
                    <a:ext uri="{FF2B5EF4-FFF2-40B4-BE49-F238E27FC236}">
                      <a16:creationId xmlns:a16="http://schemas.microsoft.com/office/drawing/2014/main" id="{7F9670ED-B0F3-424D-9A96-940FD9717DE2}"/>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8365;p53">
                <a:extLst>
                  <a:ext uri="{FF2B5EF4-FFF2-40B4-BE49-F238E27FC236}">
                    <a16:creationId xmlns:a16="http://schemas.microsoft.com/office/drawing/2014/main" id="{7C23DDB8-66CE-4FDE-BB94-6BECAE72D3B0}"/>
                  </a:ext>
                </a:extLst>
              </p:cNvPr>
              <p:cNvGrpSpPr/>
              <p:nvPr/>
            </p:nvGrpSpPr>
            <p:grpSpPr>
              <a:xfrm>
                <a:off x="4073398" y="3838028"/>
                <a:ext cx="37776" cy="32380"/>
                <a:chOff x="4073398" y="3838028"/>
                <a:chExt cx="37776" cy="32380"/>
              </a:xfrm>
            </p:grpSpPr>
            <p:sp>
              <p:nvSpPr>
                <p:cNvPr id="122" name="Google Shape;8366;p53">
                  <a:extLst>
                    <a:ext uri="{FF2B5EF4-FFF2-40B4-BE49-F238E27FC236}">
                      <a16:creationId xmlns:a16="http://schemas.microsoft.com/office/drawing/2014/main" id="{D1FB9F9A-1F05-462C-A4C5-EBBCAA67BCCA}"/>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367;p53">
                  <a:extLst>
                    <a:ext uri="{FF2B5EF4-FFF2-40B4-BE49-F238E27FC236}">
                      <a16:creationId xmlns:a16="http://schemas.microsoft.com/office/drawing/2014/main" id="{DA0FACBA-2FB4-4094-9BA2-258E95B16DBD}"/>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8368;p53">
                <a:extLst>
                  <a:ext uri="{FF2B5EF4-FFF2-40B4-BE49-F238E27FC236}">
                    <a16:creationId xmlns:a16="http://schemas.microsoft.com/office/drawing/2014/main" id="{9A35114D-2286-4C63-A0AD-2E6AF6815BFB}"/>
                  </a:ext>
                </a:extLst>
              </p:cNvPr>
              <p:cNvGrpSpPr/>
              <p:nvPr/>
            </p:nvGrpSpPr>
            <p:grpSpPr>
              <a:xfrm>
                <a:off x="4342672" y="4144496"/>
                <a:ext cx="37752" cy="32364"/>
                <a:chOff x="4342672" y="4144496"/>
                <a:chExt cx="37752" cy="32364"/>
              </a:xfrm>
            </p:grpSpPr>
            <p:sp>
              <p:nvSpPr>
                <p:cNvPr id="120" name="Google Shape;8369;p53">
                  <a:extLst>
                    <a:ext uri="{FF2B5EF4-FFF2-40B4-BE49-F238E27FC236}">
                      <a16:creationId xmlns:a16="http://schemas.microsoft.com/office/drawing/2014/main" id="{A1CC3B1B-8334-4818-B8B8-51A093D50C77}"/>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370;p53">
                  <a:extLst>
                    <a:ext uri="{FF2B5EF4-FFF2-40B4-BE49-F238E27FC236}">
                      <a16:creationId xmlns:a16="http://schemas.microsoft.com/office/drawing/2014/main" id="{B8E4DD5C-E36F-4E33-9170-EBC8295A657E}"/>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371;p53">
                <a:extLst>
                  <a:ext uri="{FF2B5EF4-FFF2-40B4-BE49-F238E27FC236}">
                    <a16:creationId xmlns:a16="http://schemas.microsoft.com/office/drawing/2014/main" id="{38F1D73E-A123-4426-9BD8-FB26C8E571D2}"/>
                  </a:ext>
                </a:extLst>
              </p:cNvPr>
              <p:cNvGrpSpPr/>
              <p:nvPr/>
            </p:nvGrpSpPr>
            <p:grpSpPr>
              <a:xfrm>
                <a:off x="4406386" y="4056872"/>
                <a:ext cx="37783" cy="32364"/>
                <a:chOff x="4406386" y="4056872"/>
                <a:chExt cx="37783" cy="32364"/>
              </a:xfrm>
            </p:grpSpPr>
            <p:sp>
              <p:nvSpPr>
                <p:cNvPr id="118" name="Google Shape;8372;p53">
                  <a:extLst>
                    <a:ext uri="{FF2B5EF4-FFF2-40B4-BE49-F238E27FC236}">
                      <a16:creationId xmlns:a16="http://schemas.microsoft.com/office/drawing/2014/main" id="{2389FBC8-D191-4002-9619-72F5728A750A}"/>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373;p53">
                  <a:extLst>
                    <a:ext uri="{FF2B5EF4-FFF2-40B4-BE49-F238E27FC236}">
                      <a16:creationId xmlns:a16="http://schemas.microsoft.com/office/drawing/2014/main" id="{C32A3CDC-587B-46ED-998E-0B8CE57E24B6}"/>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8374;p53">
                <a:extLst>
                  <a:ext uri="{FF2B5EF4-FFF2-40B4-BE49-F238E27FC236}">
                    <a16:creationId xmlns:a16="http://schemas.microsoft.com/office/drawing/2014/main" id="{DC4B4814-284F-483B-9296-ED930C71D9CD}"/>
                  </a:ext>
                </a:extLst>
              </p:cNvPr>
              <p:cNvGrpSpPr/>
              <p:nvPr/>
            </p:nvGrpSpPr>
            <p:grpSpPr>
              <a:xfrm>
                <a:off x="4284416" y="4245254"/>
                <a:ext cx="37783" cy="32357"/>
                <a:chOff x="4284416" y="4245254"/>
                <a:chExt cx="37783" cy="32357"/>
              </a:xfrm>
            </p:grpSpPr>
            <p:sp>
              <p:nvSpPr>
                <p:cNvPr id="116" name="Google Shape;8375;p53">
                  <a:extLst>
                    <a:ext uri="{FF2B5EF4-FFF2-40B4-BE49-F238E27FC236}">
                      <a16:creationId xmlns:a16="http://schemas.microsoft.com/office/drawing/2014/main" id="{FAF67EE6-7A5C-4C83-BA8C-D1EE1B484F60}"/>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376;p53">
                  <a:extLst>
                    <a:ext uri="{FF2B5EF4-FFF2-40B4-BE49-F238E27FC236}">
                      <a16:creationId xmlns:a16="http://schemas.microsoft.com/office/drawing/2014/main" id="{FAB35DA7-AEE2-47E7-A58D-EFAA711E6624}"/>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377;p53">
                <a:extLst>
                  <a:ext uri="{FF2B5EF4-FFF2-40B4-BE49-F238E27FC236}">
                    <a16:creationId xmlns:a16="http://schemas.microsoft.com/office/drawing/2014/main" id="{9069D72F-A5DD-405D-A8FE-1A4B3E77C331}"/>
                  </a:ext>
                </a:extLst>
              </p:cNvPr>
              <p:cNvGrpSpPr/>
              <p:nvPr/>
            </p:nvGrpSpPr>
            <p:grpSpPr>
              <a:xfrm>
                <a:off x="4219057" y="4331258"/>
                <a:ext cx="37776" cy="32364"/>
                <a:chOff x="4219057" y="4331258"/>
                <a:chExt cx="37776" cy="32364"/>
              </a:xfrm>
            </p:grpSpPr>
            <p:sp>
              <p:nvSpPr>
                <p:cNvPr id="114" name="Google Shape;8378;p53">
                  <a:extLst>
                    <a:ext uri="{FF2B5EF4-FFF2-40B4-BE49-F238E27FC236}">
                      <a16:creationId xmlns:a16="http://schemas.microsoft.com/office/drawing/2014/main" id="{6E1FDE2F-BA8F-40ED-A8CF-B3FB198EBDB0}"/>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379;p53">
                  <a:extLst>
                    <a:ext uri="{FF2B5EF4-FFF2-40B4-BE49-F238E27FC236}">
                      <a16:creationId xmlns:a16="http://schemas.microsoft.com/office/drawing/2014/main" id="{105079EF-410D-44D6-813E-B7F9E87D310E}"/>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8380;p53">
                <a:extLst>
                  <a:ext uri="{FF2B5EF4-FFF2-40B4-BE49-F238E27FC236}">
                    <a16:creationId xmlns:a16="http://schemas.microsoft.com/office/drawing/2014/main" id="{11592528-64AC-4EE7-A3D5-B2C2E6FAEA2B}"/>
                  </a:ext>
                </a:extLst>
              </p:cNvPr>
              <p:cNvGrpSpPr/>
              <p:nvPr/>
            </p:nvGrpSpPr>
            <p:grpSpPr>
              <a:xfrm>
                <a:off x="4204122" y="4141688"/>
                <a:ext cx="33497" cy="28699"/>
                <a:chOff x="4204122" y="4141688"/>
                <a:chExt cx="33497" cy="28699"/>
              </a:xfrm>
            </p:grpSpPr>
            <p:sp>
              <p:nvSpPr>
                <p:cNvPr id="112" name="Google Shape;8381;p53">
                  <a:extLst>
                    <a:ext uri="{FF2B5EF4-FFF2-40B4-BE49-F238E27FC236}">
                      <a16:creationId xmlns:a16="http://schemas.microsoft.com/office/drawing/2014/main" id="{BF0C1A35-49BB-4291-B4C7-9A67CBB6D7E0}"/>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382;p53">
                  <a:extLst>
                    <a:ext uri="{FF2B5EF4-FFF2-40B4-BE49-F238E27FC236}">
                      <a16:creationId xmlns:a16="http://schemas.microsoft.com/office/drawing/2014/main" id="{A588B6A8-B2AE-4705-B5E2-6C0651555CC4}"/>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383;p53">
                <a:extLst>
                  <a:ext uri="{FF2B5EF4-FFF2-40B4-BE49-F238E27FC236}">
                    <a16:creationId xmlns:a16="http://schemas.microsoft.com/office/drawing/2014/main" id="{2A672A32-5777-47BC-9B54-E14B49195617}"/>
                  </a:ext>
                </a:extLst>
              </p:cNvPr>
              <p:cNvGrpSpPr/>
              <p:nvPr/>
            </p:nvGrpSpPr>
            <p:grpSpPr>
              <a:xfrm>
                <a:off x="4301546" y="4003869"/>
                <a:ext cx="38916" cy="33324"/>
                <a:chOff x="4301546" y="4003869"/>
                <a:chExt cx="38916" cy="33324"/>
              </a:xfrm>
            </p:grpSpPr>
            <p:sp>
              <p:nvSpPr>
                <p:cNvPr id="110" name="Google Shape;8384;p53">
                  <a:extLst>
                    <a:ext uri="{FF2B5EF4-FFF2-40B4-BE49-F238E27FC236}">
                      <a16:creationId xmlns:a16="http://schemas.microsoft.com/office/drawing/2014/main" id="{C26013A8-1D66-4A30-A582-A5B3563DC334}"/>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385;p53">
                  <a:extLst>
                    <a:ext uri="{FF2B5EF4-FFF2-40B4-BE49-F238E27FC236}">
                      <a16:creationId xmlns:a16="http://schemas.microsoft.com/office/drawing/2014/main" id="{BE874608-0B17-43FC-B767-C5C5D9025E31}"/>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8386;p53">
                <a:extLst>
                  <a:ext uri="{FF2B5EF4-FFF2-40B4-BE49-F238E27FC236}">
                    <a16:creationId xmlns:a16="http://schemas.microsoft.com/office/drawing/2014/main" id="{9D1C9DAE-AEA8-4FAF-BCFA-9940D7B359E1}"/>
                  </a:ext>
                </a:extLst>
              </p:cNvPr>
              <p:cNvGrpSpPr/>
              <p:nvPr/>
            </p:nvGrpSpPr>
            <p:grpSpPr>
              <a:xfrm>
                <a:off x="4210681" y="3924669"/>
                <a:ext cx="36549" cy="31366"/>
                <a:chOff x="4210681" y="3924669"/>
                <a:chExt cx="36549" cy="31366"/>
              </a:xfrm>
            </p:grpSpPr>
            <p:sp>
              <p:nvSpPr>
                <p:cNvPr id="108" name="Google Shape;8387;p53">
                  <a:extLst>
                    <a:ext uri="{FF2B5EF4-FFF2-40B4-BE49-F238E27FC236}">
                      <a16:creationId xmlns:a16="http://schemas.microsoft.com/office/drawing/2014/main" id="{BCDAEDE8-3805-4129-A38D-0786DD3A03C5}"/>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388;p53">
                  <a:extLst>
                    <a:ext uri="{FF2B5EF4-FFF2-40B4-BE49-F238E27FC236}">
                      <a16:creationId xmlns:a16="http://schemas.microsoft.com/office/drawing/2014/main" id="{731478AD-7152-4A4F-8E1D-98685DB6E8D3}"/>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8389;p53">
                <a:extLst>
                  <a:ext uri="{FF2B5EF4-FFF2-40B4-BE49-F238E27FC236}">
                    <a16:creationId xmlns:a16="http://schemas.microsoft.com/office/drawing/2014/main" id="{2FD67C30-589E-4FD0-912E-121B498BB577}"/>
                  </a:ext>
                </a:extLst>
              </p:cNvPr>
              <p:cNvGrpSpPr/>
              <p:nvPr/>
            </p:nvGrpSpPr>
            <p:grpSpPr>
              <a:xfrm>
                <a:off x="3987771" y="3628874"/>
                <a:ext cx="31499" cy="26993"/>
                <a:chOff x="3987771" y="3628874"/>
                <a:chExt cx="31499" cy="26993"/>
              </a:xfrm>
            </p:grpSpPr>
            <p:sp>
              <p:nvSpPr>
                <p:cNvPr id="106" name="Google Shape;8390;p53">
                  <a:extLst>
                    <a:ext uri="{FF2B5EF4-FFF2-40B4-BE49-F238E27FC236}">
                      <a16:creationId xmlns:a16="http://schemas.microsoft.com/office/drawing/2014/main" id="{E206F2C8-270D-49EC-903E-C21A04F441F8}"/>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391;p53">
                  <a:extLst>
                    <a:ext uri="{FF2B5EF4-FFF2-40B4-BE49-F238E27FC236}">
                      <a16:creationId xmlns:a16="http://schemas.microsoft.com/office/drawing/2014/main" id="{12B9DA2B-EEAA-473D-92BB-34F0BD8E0577}"/>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8392;p53">
                <a:extLst>
                  <a:ext uri="{FF2B5EF4-FFF2-40B4-BE49-F238E27FC236}">
                    <a16:creationId xmlns:a16="http://schemas.microsoft.com/office/drawing/2014/main" id="{E3244A7E-0E68-4F4A-AF0B-019F4AE7E14E}"/>
                  </a:ext>
                </a:extLst>
              </p:cNvPr>
              <p:cNvGrpSpPr/>
              <p:nvPr/>
            </p:nvGrpSpPr>
            <p:grpSpPr>
              <a:xfrm>
                <a:off x="4087382" y="3775674"/>
                <a:ext cx="31405" cy="26898"/>
                <a:chOff x="4087382" y="3775674"/>
                <a:chExt cx="31405" cy="26898"/>
              </a:xfrm>
            </p:grpSpPr>
            <p:sp>
              <p:nvSpPr>
                <p:cNvPr id="104" name="Google Shape;8393;p53">
                  <a:extLst>
                    <a:ext uri="{FF2B5EF4-FFF2-40B4-BE49-F238E27FC236}">
                      <a16:creationId xmlns:a16="http://schemas.microsoft.com/office/drawing/2014/main" id="{8D73263B-FFF5-4CF7-A4D4-8D4A5A5D0913}"/>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394;p53">
                  <a:extLst>
                    <a:ext uri="{FF2B5EF4-FFF2-40B4-BE49-F238E27FC236}">
                      <a16:creationId xmlns:a16="http://schemas.microsoft.com/office/drawing/2014/main" id="{CF63857E-4ECC-40F2-A51F-F5966D09FDE0}"/>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8395;p53">
                <a:extLst>
                  <a:ext uri="{FF2B5EF4-FFF2-40B4-BE49-F238E27FC236}">
                    <a16:creationId xmlns:a16="http://schemas.microsoft.com/office/drawing/2014/main" id="{DF13BDCC-C8B2-46BB-B380-B082D3C4FB55}"/>
                  </a:ext>
                </a:extLst>
              </p:cNvPr>
              <p:cNvGrpSpPr/>
              <p:nvPr/>
            </p:nvGrpSpPr>
            <p:grpSpPr>
              <a:xfrm>
                <a:off x="4118873" y="3856637"/>
                <a:ext cx="31405" cy="26906"/>
                <a:chOff x="4118873" y="3856637"/>
                <a:chExt cx="31405" cy="26906"/>
              </a:xfrm>
            </p:grpSpPr>
            <p:sp>
              <p:nvSpPr>
                <p:cNvPr id="102" name="Google Shape;8396;p53">
                  <a:extLst>
                    <a:ext uri="{FF2B5EF4-FFF2-40B4-BE49-F238E27FC236}">
                      <a16:creationId xmlns:a16="http://schemas.microsoft.com/office/drawing/2014/main" id="{FB9C4924-03C5-4772-88DE-70674BFD71B0}"/>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397;p53">
                  <a:extLst>
                    <a:ext uri="{FF2B5EF4-FFF2-40B4-BE49-F238E27FC236}">
                      <a16:creationId xmlns:a16="http://schemas.microsoft.com/office/drawing/2014/main" id="{F33DFA73-363E-4A37-9F45-C866C8410B27}"/>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398;p53">
                <a:extLst>
                  <a:ext uri="{FF2B5EF4-FFF2-40B4-BE49-F238E27FC236}">
                    <a16:creationId xmlns:a16="http://schemas.microsoft.com/office/drawing/2014/main" id="{A084DF3A-C314-43DB-A54D-B72B5596625A}"/>
                  </a:ext>
                </a:extLst>
              </p:cNvPr>
              <p:cNvGrpSpPr/>
              <p:nvPr/>
            </p:nvGrpSpPr>
            <p:grpSpPr>
              <a:xfrm>
                <a:off x="4168541" y="3639523"/>
                <a:ext cx="31499" cy="26906"/>
                <a:chOff x="4168541" y="3639523"/>
                <a:chExt cx="31499" cy="26906"/>
              </a:xfrm>
            </p:grpSpPr>
            <p:sp>
              <p:nvSpPr>
                <p:cNvPr id="100" name="Google Shape;8399;p53">
                  <a:extLst>
                    <a:ext uri="{FF2B5EF4-FFF2-40B4-BE49-F238E27FC236}">
                      <a16:creationId xmlns:a16="http://schemas.microsoft.com/office/drawing/2014/main" id="{F79A19DF-200E-4B19-AAAB-B65252745F01}"/>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400;p53">
                  <a:extLst>
                    <a:ext uri="{FF2B5EF4-FFF2-40B4-BE49-F238E27FC236}">
                      <a16:creationId xmlns:a16="http://schemas.microsoft.com/office/drawing/2014/main" id="{3A57BB9E-9232-4568-8913-F7D95DD68D44}"/>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8401;p53">
                <a:extLst>
                  <a:ext uri="{FF2B5EF4-FFF2-40B4-BE49-F238E27FC236}">
                    <a16:creationId xmlns:a16="http://schemas.microsoft.com/office/drawing/2014/main" id="{24AD12BD-ED0F-4D7B-BAEE-E0E38217BC29}"/>
                  </a:ext>
                </a:extLst>
              </p:cNvPr>
              <p:cNvGrpSpPr/>
              <p:nvPr/>
            </p:nvGrpSpPr>
            <p:grpSpPr>
              <a:xfrm>
                <a:off x="3965789" y="3393545"/>
                <a:ext cx="31405" cy="26945"/>
                <a:chOff x="3965789" y="3393545"/>
                <a:chExt cx="31405" cy="26945"/>
              </a:xfrm>
            </p:grpSpPr>
            <p:sp>
              <p:nvSpPr>
                <p:cNvPr id="98" name="Google Shape;8402;p53">
                  <a:extLst>
                    <a:ext uri="{FF2B5EF4-FFF2-40B4-BE49-F238E27FC236}">
                      <a16:creationId xmlns:a16="http://schemas.microsoft.com/office/drawing/2014/main" id="{BA0BA210-A97B-4DEF-B7E8-7411849D874C}"/>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403;p53">
                  <a:extLst>
                    <a:ext uri="{FF2B5EF4-FFF2-40B4-BE49-F238E27FC236}">
                      <a16:creationId xmlns:a16="http://schemas.microsoft.com/office/drawing/2014/main" id="{353C39FD-EA51-406B-AFE5-C8464498886D}"/>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8404;p53">
                <a:extLst>
                  <a:ext uri="{FF2B5EF4-FFF2-40B4-BE49-F238E27FC236}">
                    <a16:creationId xmlns:a16="http://schemas.microsoft.com/office/drawing/2014/main" id="{890453DA-4A1C-45A4-A326-CC6C03D42DEB}"/>
                  </a:ext>
                </a:extLst>
              </p:cNvPr>
              <p:cNvGrpSpPr/>
              <p:nvPr/>
            </p:nvGrpSpPr>
            <p:grpSpPr>
              <a:xfrm>
                <a:off x="3925166" y="3491008"/>
                <a:ext cx="31405" cy="27001"/>
                <a:chOff x="3925166" y="3491008"/>
                <a:chExt cx="31405" cy="27001"/>
              </a:xfrm>
            </p:grpSpPr>
            <p:sp>
              <p:nvSpPr>
                <p:cNvPr id="96" name="Google Shape;8405;p53">
                  <a:extLst>
                    <a:ext uri="{FF2B5EF4-FFF2-40B4-BE49-F238E27FC236}">
                      <a16:creationId xmlns:a16="http://schemas.microsoft.com/office/drawing/2014/main" id="{443612C2-F80D-4E29-9107-E8A15B95CDBC}"/>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406;p53">
                  <a:extLst>
                    <a:ext uri="{FF2B5EF4-FFF2-40B4-BE49-F238E27FC236}">
                      <a16:creationId xmlns:a16="http://schemas.microsoft.com/office/drawing/2014/main" id="{BB2226E7-1BCF-4A64-AD85-157C974A732B}"/>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8407;p53">
                <a:extLst>
                  <a:ext uri="{FF2B5EF4-FFF2-40B4-BE49-F238E27FC236}">
                    <a16:creationId xmlns:a16="http://schemas.microsoft.com/office/drawing/2014/main" id="{BF96DF14-ED87-43CF-A0BA-2FBA4E643AA9}"/>
                  </a:ext>
                </a:extLst>
              </p:cNvPr>
              <p:cNvGrpSpPr/>
              <p:nvPr/>
            </p:nvGrpSpPr>
            <p:grpSpPr>
              <a:xfrm>
                <a:off x="3682845" y="3340976"/>
                <a:ext cx="31397" cy="26898"/>
                <a:chOff x="3682845" y="3340976"/>
                <a:chExt cx="31397" cy="26898"/>
              </a:xfrm>
            </p:grpSpPr>
            <p:sp>
              <p:nvSpPr>
                <p:cNvPr id="94" name="Google Shape;8408;p53">
                  <a:extLst>
                    <a:ext uri="{FF2B5EF4-FFF2-40B4-BE49-F238E27FC236}">
                      <a16:creationId xmlns:a16="http://schemas.microsoft.com/office/drawing/2014/main" id="{6EC89ECB-1FD3-4146-9115-FB3EF247BAF9}"/>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409;p53">
                  <a:extLst>
                    <a:ext uri="{FF2B5EF4-FFF2-40B4-BE49-F238E27FC236}">
                      <a16:creationId xmlns:a16="http://schemas.microsoft.com/office/drawing/2014/main" id="{51E0D314-EC08-43B6-989C-90D748C774E5}"/>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8410;p53">
                <a:extLst>
                  <a:ext uri="{FF2B5EF4-FFF2-40B4-BE49-F238E27FC236}">
                    <a16:creationId xmlns:a16="http://schemas.microsoft.com/office/drawing/2014/main" id="{DD419070-120D-431D-805D-834424DA3803}"/>
                  </a:ext>
                </a:extLst>
              </p:cNvPr>
              <p:cNvGrpSpPr/>
              <p:nvPr/>
            </p:nvGrpSpPr>
            <p:grpSpPr>
              <a:xfrm>
                <a:off x="3795393" y="3353725"/>
                <a:ext cx="31499" cy="26993"/>
                <a:chOff x="3795393" y="3353725"/>
                <a:chExt cx="31499" cy="26993"/>
              </a:xfrm>
            </p:grpSpPr>
            <p:sp>
              <p:nvSpPr>
                <p:cNvPr id="92" name="Google Shape;8411;p53">
                  <a:extLst>
                    <a:ext uri="{FF2B5EF4-FFF2-40B4-BE49-F238E27FC236}">
                      <a16:creationId xmlns:a16="http://schemas.microsoft.com/office/drawing/2014/main" id="{B0293993-3EE7-4CDB-9591-6DEEA13310A0}"/>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12;p53">
                  <a:extLst>
                    <a:ext uri="{FF2B5EF4-FFF2-40B4-BE49-F238E27FC236}">
                      <a16:creationId xmlns:a16="http://schemas.microsoft.com/office/drawing/2014/main" id="{98E5A60E-2599-46A8-A430-9ADA34F07697}"/>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8413;p53">
                <a:extLst>
                  <a:ext uri="{FF2B5EF4-FFF2-40B4-BE49-F238E27FC236}">
                    <a16:creationId xmlns:a16="http://schemas.microsoft.com/office/drawing/2014/main" id="{23143BEC-BB2A-4B01-80A9-BCEAB101F125}"/>
                  </a:ext>
                </a:extLst>
              </p:cNvPr>
              <p:cNvGrpSpPr/>
              <p:nvPr/>
            </p:nvGrpSpPr>
            <p:grpSpPr>
              <a:xfrm>
                <a:off x="4176909" y="4363221"/>
                <a:ext cx="38924" cy="33316"/>
                <a:chOff x="4176909" y="4363221"/>
                <a:chExt cx="38924" cy="33316"/>
              </a:xfrm>
            </p:grpSpPr>
            <p:sp>
              <p:nvSpPr>
                <p:cNvPr id="90" name="Google Shape;8414;p53">
                  <a:extLst>
                    <a:ext uri="{FF2B5EF4-FFF2-40B4-BE49-F238E27FC236}">
                      <a16:creationId xmlns:a16="http://schemas.microsoft.com/office/drawing/2014/main" id="{3050B4AA-F3B7-479A-A107-E3B37AA664D6}"/>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415;p53">
                  <a:extLst>
                    <a:ext uri="{FF2B5EF4-FFF2-40B4-BE49-F238E27FC236}">
                      <a16:creationId xmlns:a16="http://schemas.microsoft.com/office/drawing/2014/main" id="{46A37292-8CAB-4B0A-8279-5244590B8697}"/>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8416;p53">
                <a:extLst>
                  <a:ext uri="{FF2B5EF4-FFF2-40B4-BE49-F238E27FC236}">
                    <a16:creationId xmlns:a16="http://schemas.microsoft.com/office/drawing/2014/main" id="{1461E18B-3BA1-4E1F-8375-E30C24C8AC90}"/>
                  </a:ext>
                </a:extLst>
              </p:cNvPr>
              <p:cNvGrpSpPr/>
              <p:nvPr/>
            </p:nvGrpSpPr>
            <p:grpSpPr>
              <a:xfrm>
                <a:off x="4226191" y="4007660"/>
                <a:ext cx="33560" cy="28770"/>
                <a:chOff x="4226191" y="4007660"/>
                <a:chExt cx="33560" cy="28770"/>
              </a:xfrm>
            </p:grpSpPr>
            <p:sp>
              <p:nvSpPr>
                <p:cNvPr id="88" name="Google Shape;8417;p53">
                  <a:extLst>
                    <a:ext uri="{FF2B5EF4-FFF2-40B4-BE49-F238E27FC236}">
                      <a16:creationId xmlns:a16="http://schemas.microsoft.com/office/drawing/2014/main" id="{54F85C7C-9043-4C7C-B7C2-D90493060D20}"/>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18;p53">
                  <a:extLst>
                    <a:ext uri="{FF2B5EF4-FFF2-40B4-BE49-F238E27FC236}">
                      <a16:creationId xmlns:a16="http://schemas.microsoft.com/office/drawing/2014/main" id="{6E8E145F-E808-4BA7-8AF1-1B3FDF03F927}"/>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8419;p53">
                <a:extLst>
                  <a:ext uri="{FF2B5EF4-FFF2-40B4-BE49-F238E27FC236}">
                    <a16:creationId xmlns:a16="http://schemas.microsoft.com/office/drawing/2014/main" id="{1CE4D20E-A6FC-4F68-9279-1B680A28E664}"/>
                  </a:ext>
                </a:extLst>
              </p:cNvPr>
              <p:cNvGrpSpPr/>
              <p:nvPr/>
            </p:nvGrpSpPr>
            <p:grpSpPr>
              <a:xfrm>
                <a:off x="3597785" y="3377045"/>
                <a:ext cx="33591" cy="28699"/>
                <a:chOff x="3597785" y="3377045"/>
                <a:chExt cx="33591" cy="28699"/>
              </a:xfrm>
            </p:grpSpPr>
            <p:sp>
              <p:nvSpPr>
                <p:cNvPr id="86" name="Google Shape;8420;p53">
                  <a:extLst>
                    <a:ext uri="{FF2B5EF4-FFF2-40B4-BE49-F238E27FC236}">
                      <a16:creationId xmlns:a16="http://schemas.microsoft.com/office/drawing/2014/main" id="{7F4A4015-1E02-42F8-859F-86D908AEB7EA}"/>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421;p53">
                  <a:extLst>
                    <a:ext uri="{FF2B5EF4-FFF2-40B4-BE49-F238E27FC236}">
                      <a16:creationId xmlns:a16="http://schemas.microsoft.com/office/drawing/2014/main" id="{9BBFF100-2861-46AF-84C4-611BE17F0CD2}"/>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8422;p53">
                <a:extLst>
                  <a:ext uri="{FF2B5EF4-FFF2-40B4-BE49-F238E27FC236}">
                    <a16:creationId xmlns:a16="http://schemas.microsoft.com/office/drawing/2014/main" id="{58F84406-42CB-4D5E-8C6F-F81270D23ABB}"/>
                  </a:ext>
                </a:extLst>
              </p:cNvPr>
              <p:cNvGrpSpPr/>
              <p:nvPr/>
            </p:nvGrpSpPr>
            <p:grpSpPr>
              <a:xfrm>
                <a:off x="3887870" y="3669796"/>
                <a:ext cx="33591" cy="28692"/>
                <a:chOff x="3887870" y="3669796"/>
                <a:chExt cx="33591" cy="28692"/>
              </a:xfrm>
            </p:grpSpPr>
            <p:sp>
              <p:nvSpPr>
                <p:cNvPr id="84" name="Google Shape;8423;p53">
                  <a:extLst>
                    <a:ext uri="{FF2B5EF4-FFF2-40B4-BE49-F238E27FC236}">
                      <a16:creationId xmlns:a16="http://schemas.microsoft.com/office/drawing/2014/main" id="{9632DCF7-EA7D-4E33-A5B7-93EBF3A1C2DF}"/>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424;p53">
                  <a:extLst>
                    <a:ext uri="{FF2B5EF4-FFF2-40B4-BE49-F238E27FC236}">
                      <a16:creationId xmlns:a16="http://schemas.microsoft.com/office/drawing/2014/main" id="{E2D70DE2-0D31-41F8-85F5-D1A127C1F932}"/>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8425;p53">
                <a:extLst>
                  <a:ext uri="{FF2B5EF4-FFF2-40B4-BE49-F238E27FC236}">
                    <a16:creationId xmlns:a16="http://schemas.microsoft.com/office/drawing/2014/main" id="{4F67111E-986F-4206-A40F-FD2D4CAD44E8}"/>
                  </a:ext>
                </a:extLst>
              </p:cNvPr>
              <p:cNvGrpSpPr/>
              <p:nvPr/>
            </p:nvGrpSpPr>
            <p:grpSpPr>
              <a:xfrm>
                <a:off x="3818320" y="3481625"/>
                <a:ext cx="33497" cy="28770"/>
                <a:chOff x="3818320" y="3481625"/>
                <a:chExt cx="33497" cy="28770"/>
              </a:xfrm>
            </p:grpSpPr>
            <p:sp>
              <p:nvSpPr>
                <p:cNvPr id="82" name="Google Shape;8426;p53">
                  <a:extLst>
                    <a:ext uri="{FF2B5EF4-FFF2-40B4-BE49-F238E27FC236}">
                      <a16:creationId xmlns:a16="http://schemas.microsoft.com/office/drawing/2014/main" id="{BDB7181C-0FFD-405A-AE8B-BE5E1F0DD3DC}"/>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427;p53">
                  <a:extLst>
                    <a:ext uri="{FF2B5EF4-FFF2-40B4-BE49-F238E27FC236}">
                      <a16:creationId xmlns:a16="http://schemas.microsoft.com/office/drawing/2014/main" id="{8DDC5398-4AAA-4CBE-873E-4453D4D5ACEF}"/>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428;p53">
                <a:extLst>
                  <a:ext uri="{FF2B5EF4-FFF2-40B4-BE49-F238E27FC236}">
                    <a16:creationId xmlns:a16="http://schemas.microsoft.com/office/drawing/2014/main" id="{0E89B357-BEB9-435D-A3CA-69F9E52916B4}"/>
                  </a:ext>
                </a:extLst>
              </p:cNvPr>
              <p:cNvGrpSpPr/>
              <p:nvPr/>
            </p:nvGrpSpPr>
            <p:grpSpPr>
              <a:xfrm>
                <a:off x="4278139" y="4120948"/>
                <a:ext cx="37492" cy="32129"/>
                <a:chOff x="4278139" y="4120948"/>
                <a:chExt cx="37492" cy="32129"/>
              </a:xfrm>
            </p:grpSpPr>
            <p:sp>
              <p:nvSpPr>
                <p:cNvPr id="80" name="Google Shape;8429;p53">
                  <a:extLst>
                    <a:ext uri="{FF2B5EF4-FFF2-40B4-BE49-F238E27FC236}">
                      <a16:creationId xmlns:a16="http://schemas.microsoft.com/office/drawing/2014/main" id="{2F126BEF-2AF2-43C5-99B7-0292E2199CBA}"/>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430;p53">
                  <a:extLst>
                    <a:ext uri="{FF2B5EF4-FFF2-40B4-BE49-F238E27FC236}">
                      <a16:creationId xmlns:a16="http://schemas.microsoft.com/office/drawing/2014/main" id="{6166ED06-9E1E-4776-B539-04C59D5ACEA1}"/>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8431;p53">
                <a:extLst>
                  <a:ext uri="{FF2B5EF4-FFF2-40B4-BE49-F238E27FC236}">
                    <a16:creationId xmlns:a16="http://schemas.microsoft.com/office/drawing/2014/main" id="{527B1D04-8A29-4D3A-B75C-4F6980F1EE28}"/>
                  </a:ext>
                </a:extLst>
              </p:cNvPr>
              <p:cNvGrpSpPr/>
              <p:nvPr/>
            </p:nvGrpSpPr>
            <p:grpSpPr>
              <a:xfrm>
                <a:off x="4419898" y="3977388"/>
                <a:ext cx="33497" cy="28692"/>
                <a:chOff x="4419898" y="3977388"/>
                <a:chExt cx="33497" cy="28692"/>
              </a:xfrm>
            </p:grpSpPr>
            <p:sp>
              <p:nvSpPr>
                <p:cNvPr id="78" name="Google Shape;8432;p53">
                  <a:extLst>
                    <a:ext uri="{FF2B5EF4-FFF2-40B4-BE49-F238E27FC236}">
                      <a16:creationId xmlns:a16="http://schemas.microsoft.com/office/drawing/2014/main" id="{C638743D-2BDB-4D00-83EF-2642CEE2A231}"/>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433;p53">
                  <a:extLst>
                    <a:ext uri="{FF2B5EF4-FFF2-40B4-BE49-F238E27FC236}">
                      <a16:creationId xmlns:a16="http://schemas.microsoft.com/office/drawing/2014/main" id="{335DE8EC-3A9B-4D06-9E1B-58ABDA33FB92}"/>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8434;p53">
                <a:extLst>
                  <a:ext uri="{FF2B5EF4-FFF2-40B4-BE49-F238E27FC236}">
                    <a16:creationId xmlns:a16="http://schemas.microsoft.com/office/drawing/2014/main" id="{69960C40-11B6-4987-BA4F-592A7A96376A}"/>
                  </a:ext>
                </a:extLst>
              </p:cNvPr>
              <p:cNvGrpSpPr/>
              <p:nvPr/>
            </p:nvGrpSpPr>
            <p:grpSpPr>
              <a:xfrm>
                <a:off x="4158930" y="4034684"/>
                <a:ext cx="33497" cy="28762"/>
                <a:chOff x="4158930" y="4034684"/>
                <a:chExt cx="33497" cy="28762"/>
              </a:xfrm>
            </p:grpSpPr>
            <p:sp>
              <p:nvSpPr>
                <p:cNvPr id="76" name="Google Shape;8435;p53">
                  <a:extLst>
                    <a:ext uri="{FF2B5EF4-FFF2-40B4-BE49-F238E27FC236}">
                      <a16:creationId xmlns:a16="http://schemas.microsoft.com/office/drawing/2014/main" id="{B76D4971-E914-43C1-B79B-F44BA1A32258}"/>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436;p53">
                  <a:extLst>
                    <a:ext uri="{FF2B5EF4-FFF2-40B4-BE49-F238E27FC236}">
                      <a16:creationId xmlns:a16="http://schemas.microsoft.com/office/drawing/2014/main" id="{30E7EF1D-A286-4F26-8B3C-A2E66333AE6E}"/>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8437;p53">
                <a:extLst>
                  <a:ext uri="{FF2B5EF4-FFF2-40B4-BE49-F238E27FC236}">
                    <a16:creationId xmlns:a16="http://schemas.microsoft.com/office/drawing/2014/main" id="{D1F3A530-57E4-4220-8E9F-1C2CC2757AE3}"/>
                  </a:ext>
                </a:extLst>
              </p:cNvPr>
              <p:cNvGrpSpPr/>
              <p:nvPr/>
            </p:nvGrpSpPr>
            <p:grpSpPr>
              <a:xfrm>
                <a:off x="4134949" y="3957049"/>
                <a:ext cx="33497" cy="28770"/>
                <a:chOff x="4134949" y="3957049"/>
                <a:chExt cx="33497" cy="28770"/>
              </a:xfrm>
            </p:grpSpPr>
            <p:sp>
              <p:nvSpPr>
                <p:cNvPr id="74" name="Google Shape;8438;p53">
                  <a:extLst>
                    <a:ext uri="{FF2B5EF4-FFF2-40B4-BE49-F238E27FC236}">
                      <a16:creationId xmlns:a16="http://schemas.microsoft.com/office/drawing/2014/main" id="{2BDAE6CB-41B3-4934-BC62-1983088F1396}"/>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439;p53">
                  <a:extLst>
                    <a:ext uri="{FF2B5EF4-FFF2-40B4-BE49-F238E27FC236}">
                      <a16:creationId xmlns:a16="http://schemas.microsoft.com/office/drawing/2014/main" id="{72C13DE6-0189-4EFD-A177-9A6187398E1A}"/>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8440;p53">
                <a:extLst>
                  <a:ext uri="{FF2B5EF4-FFF2-40B4-BE49-F238E27FC236}">
                    <a16:creationId xmlns:a16="http://schemas.microsoft.com/office/drawing/2014/main" id="{44EAD8FC-0EC3-487C-B72A-6E701DDB57A8}"/>
                  </a:ext>
                </a:extLst>
              </p:cNvPr>
              <p:cNvGrpSpPr/>
              <p:nvPr/>
            </p:nvGrpSpPr>
            <p:grpSpPr>
              <a:xfrm>
                <a:off x="4193653" y="4184403"/>
                <a:ext cx="43580" cy="37264"/>
                <a:chOff x="4193653" y="4184403"/>
                <a:chExt cx="43580" cy="37264"/>
              </a:xfrm>
            </p:grpSpPr>
            <p:sp>
              <p:nvSpPr>
                <p:cNvPr id="72" name="Google Shape;8441;p53">
                  <a:extLst>
                    <a:ext uri="{FF2B5EF4-FFF2-40B4-BE49-F238E27FC236}">
                      <a16:creationId xmlns:a16="http://schemas.microsoft.com/office/drawing/2014/main" id="{1AE79B43-6D7D-4E32-97A2-E65C5EDC06CC}"/>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442;p53">
                  <a:extLst>
                    <a:ext uri="{FF2B5EF4-FFF2-40B4-BE49-F238E27FC236}">
                      <a16:creationId xmlns:a16="http://schemas.microsoft.com/office/drawing/2014/main" id="{78C32B3A-5BE2-4B94-A8E2-2B740993FC40}"/>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8443;p53">
                <a:extLst>
                  <a:ext uri="{FF2B5EF4-FFF2-40B4-BE49-F238E27FC236}">
                    <a16:creationId xmlns:a16="http://schemas.microsoft.com/office/drawing/2014/main" id="{78E33011-55CC-41D5-B990-D78E36B78515}"/>
                  </a:ext>
                </a:extLst>
              </p:cNvPr>
              <p:cNvGrpSpPr/>
              <p:nvPr/>
            </p:nvGrpSpPr>
            <p:grpSpPr>
              <a:xfrm>
                <a:off x="4343600" y="3943844"/>
                <a:ext cx="43580" cy="37312"/>
                <a:chOff x="4343600" y="3943844"/>
                <a:chExt cx="43580" cy="37312"/>
              </a:xfrm>
            </p:grpSpPr>
            <p:sp>
              <p:nvSpPr>
                <p:cNvPr id="70" name="Google Shape;8444;p53">
                  <a:extLst>
                    <a:ext uri="{FF2B5EF4-FFF2-40B4-BE49-F238E27FC236}">
                      <a16:creationId xmlns:a16="http://schemas.microsoft.com/office/drawing/2014/main" id="{0E2A58C1-A954-423A-8723-D73539E6C9BB}"/>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445;p53">
                  <a:extLst>
                    <a:ext uri="{FF2B5EF4-FFF2-40B4-BE49-F238E27FC236}">
                      <a16:creationId xmlns:a16="http://schemas.microsoft.com/office/drawing/2014/main" id="{57BA3494-3560-4130-BCD7-A176A260883C}"/>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8446;p53">
                <a:extLst>
                  <a:ext uri="{FF2B5EF4-FFF2-40B4-BE49-F238E27FC236}">
                    <a16:creationId xmlns:a16="http://schemas.microsoft.com/office/drawing/2014/main" id="{337A59C8-986B-4D27-A9C4-E92E2526EB96}"/>
                  </a:ext>
                </a:extLst>
              </p:cNvPr>
              <p:cNvGrpSpPr/>
              <p:nvPr/>
            </p:nvGrpSpPr>
            <p:grpSpPr>
              <a:xfrm>
                <a:off x="4172339" y="3381693"/>
                <a:ext cx="31499" cy="27001"/>
                <a:chOff x="4172339" y="3381693"/>
                <a:chExt cx="31499" cy="27001"/>
              </a:xfrm>
            </p:grpSpPr>
            <p:sp>
              <p:nvSpPr>
                <p:cNvPr id="68" name="Google Shape;8447;p53">
                  <a:extLst>
                    <a:ext uri="{FF2B5EF4-FFF2-40B4-BE49-F238E27FC236}">
                      <a16:creationId xmlns:a16="http://schemas.microsoft.com/office/drawing/2014/main" id="{4B9C3542-1050-4732-8CA5-DA12179165BF}"/>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448;p53">
                  <a:extLst>
                    <a:ext uri="{FF2B5EF4-FFF2-40B4-BE49-F238E27FC236}">
                      <a16:creationId xmlns:a16="http://schemas.microsoft.com/office/drawing/2014/main" id="{59F30305-7CB0-42AF-971B-42872E55C670}"/>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29" name="Google Shape;3639;p53">
            <a:extLst>
              <a:ext uri="{FF2B5EF4-FFF2-40B4-BE49-F238E27FC236}">
                <a16:creationId xmlns:a16="http://schemas.microsoft.com/office/drawing/2014/main" id="{D2D12E1D-7C5B-43A7-887E-4557E72DF3E8}"/>
              </a:ext>
            </a:extLst>
          </p:cNvPr>
          <p:cNvGrpSpPr/>
          <p:nvPr/>
        </p:nvGrpSpPr>
        <p:grpSpPr>
          <a:xfrm>
            <a:off x="6879836" y="3186739"/>
            <a:ext cx="576302" cy="511871"/>
            <a:chOff x="6644304" y="3073628"/>
            <a:chExt cx="576302" cy="511871"/>
          </a:xfrm>
        </p:grpSpPr>
        <p:grpSp>
          <p:nvGrpSpPr>
            <p:cNvPr id="830" name="Google Shape;3640;p53">
              <a:extLst>
                <a:ext uri="{FF2B5EF4-FFF2-40B4-BE49-F238E27FC236}">
                  <a16:creationId xmlns:a16="http://schemas.microsoft.com/office/drawing/2014/main" id="{4F5A6F29-60D1-4A75-A2E9-F4B1AF7780EF}"/>
                </a:ext>
              </a:extLst>
            </p:cNvPr>
            <p:cNvGrpSpPr/>
            <p:nvPr/>
          </p:nvGrpSpPr>
          <p:grpSpPr>
            <a:xfrm>
              <a:off x="6712169" y="3073651"/>
              <a:ext cx="481611" cy="506713"/>
              <a:chOff x="1833536" y="-546641"/>
              <a:chExt cx="914567" cy="962419"/>
            </a:xfrm>
          </p:grpSpPr>
          <p:grpSp>
            <p:nvGrpSpPr>
              <p:cNvPr id="832" name="Google Shape;3641;p53">
                <a:extLst>
                  <a:ext uri="{FF2B5EF4-FFF2-40B4-BE49-F238E27FC236}">
                    <a16:creationId xmlns:a16="http://schemas.microsoft.com/office/drawing/2014/main" id="{F2BA3D0B-C432-40F4-82BA-BC0DA9DA9093}"/>
                  </a:ext>
                </a:extLst>
              </p:cNvPr>
              <p:cNvGrpSpPr/>
              <p:nvPr/>
            </p:nvGrpSpPr>
            <p:grpSpPr>
              <a:xfrm>
                <a:off x="1833536" y="-524249"/>
                <a:ext cx="914567" cy="940027"/>
                <a:chOff x="1833536" y="-524249"/>
                <a:chExt cx="914567" cy="940027"/>
              </a:xfrm>
            </p:grpSpPr>
            <p:sp>
              <p:nvSpPr>
                <p:cNvPr id="837" name="Google Shape;3642;p53">
                  <a:extLst>
                    <a:ext uri="{FF2B5EF4-FFF2-40B4-BE49-F238E27FC236}">
                      <a16:creationId xmlns:a16="http://schemas.microsoft.com/office/drawing/2014/main" id="{34BDDF82-6516-4659-8822-1CEF6682141B}"/>
                    </a:ext>
                  </a:extLst>
                </p:cNvPr>
                <p:cNvSpPr/>
                <p:nvPr/>
              </p:nvSpPr>
              <p:spPr>
                <a:xfrm>
                  <a:off x="1833536" y="-524249"/>
                  <a:ext cx="453307" cy="599490"/>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643;p53">
                  <a:extLst>
                    <a:ext uri="{FF2B5EF4-FFF2-40B4-BE49-F238E27FC236}">
                      <a16:creationId xmlns:a16="http://schemas.microsoft.com/office/drawing/2014/main" id="{56A43CA3-AC78-40F8-B7FC-7219DA6F507F}"/>
                    </a:ext>
                  </a:extLst>
                </p:cNvPr>
                <p:cNvSpPr/>
                <p:nvPr/>
              </p:nvSpPr>
              <p:spPr>
                <a:xfrm>
                  <a:off x="2215098" y="11844"/>
                  <a:ext cx="361756" cy="403933"/>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644;p53">
                  <a:extLst>
                    <a:ext uri="{FF2B5EF4-FFF2-40B4-BE49-F238E27FC236}">
                      <a16:creationId xmlns:a16="http://schemas.microsoft.com/office/drawing/2014/main" id="{D5750943-BFD0-4F97-8D89-A205952A5F66}"/>
                    </a:ext>
                  </a:extLst>
                </p:cNvPr>
                <p:cNvSpPr/>
                <p:nvPr/>
              </p:nvSpPr>
              <p:spPr>
                <a:xfrm>
                  <a:off x="2637874" y="-333183"/>
                  <a:ext cx="110229" cy="289442"/>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645;p53">
                  <a:extLst>
                    <a:ext uri="{FF2B5EF4-FFF2-40B4-BE49-F238E27FC236}">
                      <a16:creationId xmlns:a16="http://schemas.microsoft.com/office/drawing/2014/main" id="{4BA580D3-AA17-4619-857B-B701C48E3B4D}"/>
                    </a:ext>
                  </a:extLst>
                </p:cNvPr>
                <p:cNvSpPr/>
                <p:nvPr/>
              </p:nvSpPr>
              <p:spPr>
                <a:xfrm>
                  <a:off x="2134042" y="-54389"/>
                  <a:ext cx="90203" cy="2219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646;p53">
                  <a:extLst>
                    <a:ext uri="{FF2B5EF4-FFF2-40B4-BE49-F238E27FC236}">
                      <a16:creationId xmlns:a16="http://schemas.microsoft.com/office/drawing/2014/main" id="{33E99792-2095-4F01-BA5E-CBA1C584AB2C}"/>
                    </a:ext>
                  </a:extLst>
                </p:cNvPr>
                <p:cNvSpPr/>
                <p:nvPr/>
              </p:nvSpPr>
              <p:spPr>
                <a:xfrm>
                  <a:off x="2238816" y="-47827"/>
                  <a:ext cx="72325" cy="27026"/>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3" name="Google Shape;3647;p53">
                <a:extLst>
                  <a:ext uri="{FF2B5EF4-FFF2-40B4-BE49-F238E27FC236}">
                    <a16:creationId xmlns:a16="http://schemas.microsoft.com/office/drawing/2014/main" id="{6FF7A4CF-52C6-4424-BB23-A4C7446FBD5C}"/>
                  </a:ext>
                </a:extLst>
              </p:cNvPr>
              <p:cNvSpPr/>
              <p:nvPr/>
            </p:nvSpPr>
            <p:spPr>
              <a:xfrm>
                <a:off x="2128411" y="-546641"/>
                <a:ext cx="194386" cy="108115"/>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648;p53">
                <a:extLst>
                  <a:ext uri="{FF2B5EF4-FFF2-40B4-BE49-F238E27FC236}">
                    <a16:creationId xmlns:a16="http://schemas.microsoft.com/office/drawing/2014/main" id="{B8455CD3-E6A8-4666-85F9-779966652A9A}"/>
                  </a:ext>
                </a:extLst>
              </p:cNvPr>
              <p:cNvSpPr/>
              <p:nvPr/>
            </p:nvSpPr>
            <p:spPr>
              <a:xfrm>
                <a:off x="2511333" y="-459604"/>
                <a:ext cx="149109" cy="146063"/>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649;p53">
                <a:extLst>
                  <a:ext uri="{FF2B5EF4-FFF2-40B4-BE49-F238E27FC236}">
                    <a16:creationId xmlns:a16="http://schemas.microsoft.com/office/drawing/2014/main" id="{2B12915D-1CAF-4464-A36A-166BEC71F1C5}"/>
                  </a:ext>
                </a:extLst>
              </p:cNvPr>
              <p:cNvSpPr/>
              <p:nvPr/>
            </p:nvSpPr>
            <p:spPr>
              <a:xfrm>
                <a:off x="2278079" y="-341148"/>
                <a:ext cx="40051" cy="28001"/>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650;p53">
                <a:extLst>
                  <a:ext uri="{FF2B5EF4-FFF2-40B4-BE49-F238E27FC236}">
                    <a16:creationId xmlns:a16="http://schemas.microsoft.com/office/drawing/2014/main" id="{8AF52049-7EAB-4653-B382-A5B291C53737}"/>
                  </a:ext>
                </a:extLst>
              </p:cNvPr>
              <p:cNvSpPr/>
              <p:nvPr/>
            </p:nvSpPr>
            <p:spPr>
              <a:xfrm>
                <a:off x="2357973" y="-515102"/>
                <a:ext cx="46077" cy="20902"/>
              </a:xfrm>
              <a:custGeom>
                <a:avLst/>
                <a:gdLst/>
                <a:ahLst/>
                <a:cxnLst/>
                <a:rect l="l" t="t" r="r" b="b"/>
                <a:pathLst>
                  <a:path w="4206" h="1908" extrusionOk="0">
                    <a:moveTo>
                      <a:pt x="2533" y="1"/>
                    </a:moveTo>
                    <a:cubicBezTo>
                      <a:pt x="1985" y="1"/>
                      <a:pt x="1354" y="226"/>
                      <a:pt x="0" y="709"/>
                    </a:cubicBezTo>
                    <a:cubicBezTo>
                      <a:pt x="1204" y="1500"/>
                      <a:pt x="1825" y="1908"/>
                      <a:pt x="2340" y="1908"/>
                    </a:cubicBezTo>
                    <a:cubicBezTo>
                      <a:pt x="2889" y="1908"/>
                      <a:pt x="3319" y="1447"/>
                      <a:pt x="4206" y="496"/>
                    </a:cubicBezTo>
                    <a:cubicBezTo>
                      <a:pt x="3427" y="173"/>
                      <a:pt x="3012" y="1"/>
                      <a:pt x="253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3651;p53">
              <a:extLst>
                <a:ext uri="{FF2B5EF4-FFF2-40B4-BE49-F238E27FC236}">
                  <a16:creationId xmlns:a16="http://schemas.microsoft.com/office/drawing/2014/main" id="{35AA45E0-E085-4C8C-9315-B13D56A744A0}"/>
                </a:ext>
              </a:extLst>
            </p:cNvPr>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571;p54">
            <a:extLst>
              <a:ext uri="{FF2B5EF4-FFF2-40B4-BE49-F238E27FC236}">
                <a16:creationId xmlns:a16="http://schemas.microsoft.com/office/drawing/2014/main" id="{3336B122-60FE-4D8E-9DFA-3D72211F57D1}"/>
              </a:ext>
            </a:extLst>
          </p:cNvPr>
          <p:cNvGrpSpPr/>
          <p:nvPr/>
        </p:nvGrpSpPr>
        <p:grpSpPr>
          <a:xfrm>
            <a:off x="4793208" y="327817"/>
            <a:ext cx="1893788" cy="1152761"/>
            <a:chOff x="803162" y="2667727"/>
            <a:chExt cx="1411906" cy="633611"/>
          </a:xfrm>
        </p:grpSpPr>
        <p:cxnSp>
          <p:nvCxnSpPr>
            <p:cNvPr id="843" name="Google Shape;8572;p54">
              <a:extLst>
                <a:ext uri="{FF2B5EF4-FFF2-40B4-BE49-F238E27FC236}">
                  <a16:creationId xmlns:a16="http://schemas.microsoft.com/office/drawing/2014/main" id="{22AB084C-F0FA-468D-8C48-3B1A2B8F88E6}"/>
                </a:ext>
              </a:extLst>
            </p:cNvPr>
            <p:cNvCxnSpPr>
              <a:stCxn id="855" idx="2"/>
              <a:endCxn id="853" idx="0"/>
            </p:cNvCxnSpPr>
            <p:nvPr/>
          </p:nvCxnSpPr>
          <p:spPr>
            <a:xfrm rot="-5400000" flipH="1">
              <a:off x="1629114" y="2672827"/>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844" name="Google Shape;8575;p54">
              <a:extLst>
                <a:ext uri="{FF2B5EF4-FFF2-40B4-BE49-F238E27FC236}">
                  <a16:creationId xmlns:a16="http://schemas.microsoft.com/office/drawing/2014/main" id="{73EDBC19-63C2-4E09-9264-0F2CB46BEF59}"/>
                </a:ext>
              </a:extLst>
            </p:cNvPr>
            <p:cNvCxnSpPr>
              <a:stCxn id="854" idx="0"/>
              <a:endCxn id="855" idx="2"/>
            </p:cNvCxnSpPr>
            <p:nvPr/>
          </p:nvCxnSpPr>
          <p:spPr>
            <a:xfrm rot="-5400000">
              <a:off x="1259830" y="2672682"/>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845" name="Google Shape;8577;p54">
              <a:extLst>
                <a:ext uri="{FF2B5EF4-FFF2-40B4-BE49-F238E27FC236}">
                  <a16:creationId xmlns:a16="http://schemas.microsoft.com/office/drawing/2014/main" id="{51DFB09F-5B3F-40FA-9EDE-BFE868E9503B}"/>
                </a:ext>
              </a:extLst>
            </p:cNvPr>
            <p:cNvCxnSpPr>
              <a:stCxn id="854" idx="2"/>
              <a:endCxn id="850" idx="0"/>
            </p:cNvCxnSpPr>
            <p:nvPr/>
          </p:nvCxnSpPr>
          <p:spPr>
            <a:xfrm rot="-5400000" flipH="1">
              <a:off x="1163380"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846" name="Google Shape;8579;p54">
              <a:extLst>
                <a:ext uri="{FF2B5EF4-FFF2-40B4-BE49-F238E27FC236}">
                  <a16:creationId xmlns:a16="http://schemas.microsoft.com/office/drawing/2014/main" id="{4C97FE87-C685-41C8-8CB2-9AA5B1741F8D}"/>
                </a:ext>
              </a:extLst>
            </p:cNvPr>
            <p:cNvCxnSpPr>
              <a:stCxn id="849" idx="0"/>
              <a:endCxn id="854" idx="2"/>
            </p:cNvCxnSpPr>
            <p:nvPr/>
          </p:nvCxnSpPr>
          <p:spPr>
            <a:xfrm rot="-5400000">
              <a:off x="987062"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847" name="Google Shape;8581;p54">
              <a:extLst>
                <a:ext uri="{FF2B5EF4-FFF2-40B4-BE49-F238E27FC236}">
                  <a16:creationId xmlns:a16="http://schemas.microsoft.com/office/drawing/2014/main" id="{F99A918F-85BD-459B-9BC8-84E3F4B282E5}"/>
                </a:ext>
              </a:extLst>
            </p:cNvPr>
            <p:cNvCxnSpPr>
              <a:stCxn id="853" idx="2"/>
              <a:endCxn id="852" idx="0"/>
            </p:cNvCxnSpPr>
            <p:nvPr/>
          </p:nvCxnSpPr>
          <p:spPr>
            <a:xfrm rot="-5400000" flipH="1">
              <a:off x="1901948"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848" name="Google Shape;8583;p54">
              <a:extLst>
                <a:ext uri="{FF2B5EF4-FFF2-40B4-BE49-F238E27FC236}">
                  <a16:creationId xmlns:a16="http://schemas.microsoft.com/office/drawing/2014/main" id="{89D8FF1C-D632-4AFF-9910-3BE9E2D936C9}"/>
                </a:ext>
              </a:extLst>
            </p:cNvPr>
            <p:cNvCxnSpPr>
              <a:stCxn id="851" idx="0"/>
              <a:endCxn id="853" idx="2"/>
            </p:cNvCxnSpPr>
            <p:nvPr/>
          </p:nvCxnSpPr>
          <p:spPr>
            <a:xfrm rot="-5400000">
              <a:off x="1725631"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sp>
          <p:nvSpPr>
            <p:cNvPr id="849" name="Google Shape;8580;p54">
              <a:extLst>
                <a:ext uri="{FF2B5EF4-FFF2-40B4-BE49-F238E27FC236}">
                  <a16:creationId xmlns:a16="http://schemas.microsoft.com/office/drawing/2014/main" id="{4E21C5A8-E36B-4F23-ACD6-5F4A0B4FA2F2}"/>
                </a:ext>
              </a:extLst>
            </p:cNvPr>
            <p:cNvSpPr/>
            <p:nvPr/>
          </p:nvSpPr>
          <p:spPr>
            <a:xfrm>
              <a:off x="803162"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50" name="Google Shape;8578;p54">
              <a:extLst>
                <a:ext uri="{FF2B5EF4-FFF2-40B4-BE49-F238E27FC236}">
                  <a16:creationId xmlns:a16="http://schemas.microsoft.com/office/drawing/2014/main" id="{FDBD08D9-39EB-4722-BC2D-DA1DF446ADB6}"/>
                </a:ext>
              </a:extLst>
            </p:cNvPr>
            <p:cNvSpPr/>
            <p:nvPr/>
          </p:nvSpPr>
          <p:spPr>
            <a:xfrm>
              <a:off x="1155799"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51" name="Google Shape;8584;p54">
              <a:extLst>
                <a:ext uri="{FF2B5EF4-FFF2-40B4-BE49-F238E27FC236}">
                  <a16:creationId xmlns:a16="http://schemas.microsoft.com/office/drawing/2014/main" id="{9129C871-BAFD-4987-B085-E2837DD3F946}"/>
                </a:ext>
              </a:extLst>
            </p:cNvPr>
            <p:cNvSpPr/>
            <p:nvPr/>
          </p:nvSpPr>
          <p:spPr>
            <a:xfrm>
              <a:off x="1541731"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52" name="Google Shape;8582;p54">
              <a:extLst>
                <a:ext uri="{FF2B5EF4-FFF2-40B4-BE49-F238E27FC236}">
                  <a16:creationId xmlns:a16="http://schemas.microsoft.com/office/drawing/2014/main" id="{8F4C71D0-FED4-4657-B4DD-88B9E6835F24}"/>
                </a:ext>
              </a:extLst>
            </p:cNvPr>
            <p:cNvSpPr/>
            <p:nvPr/>
          </p:nvSpPr>
          <p:spPr>
            <a:xfrm>
              <a:off x="1894368"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53" name="Google Shape;8574;p54">
              <a:extLst>
                <a:ext uri="{FF2B5EF4-FFF2-40B4-BE49-F238E27FC236}">
                  <a16:creationId xmlns:a16="http://schemas.microsoft.com/office/drawing/2014/main" id="{9021671A-0319-4854-81F0-8B9CDDA04800}"/>
                </a:ext>
              </a:extLst>
            </p:cNvPr>
            <p:cNvSpPr/>
            <p:nvPr/>
          </p:nvSpPr>
          <p:spPr>
            <a:xfrm>
              <a:off x="1718048"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54" name="Google Shape;8576;p54">
              <a:extLst>
                <a:ext uri="{FF2B5EF4-FFF2-40B4-BE49-F238E27FC236}">
                  <a16:creationId xmlns:a16="http://schemas.microsoft.com/office/drawing/2014/main" id="{AC546EFE-8D7F-46D3-A9BF-51142B11D3C4}"/>
                </a:ext>
              </a:extLst>
            </p:cNvPr>
            <p:cNvSpPr/>
            <p:nvPr/>
          </p:nvSpPr>
          <p:spPr>
            <a:xfrm>
              <a:off x="979480"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855" name="Google Shape;8573;p54">
              <a:extLst>
                <a:ext uri="{FF2B5EF4-FFF2-40B4-BE49-F238E27FC236}">
                  <a16:creationId xmlns:a16="http://schemas.microsoft.com/office/drawing/2014/main" id="{D3E0C8DE-F24A-4F90-BBC8-907F482C6C61}"/>
                </a:ext>
              </a:extLst>
            </p:cNvPr>
            <p:cNvSpPr/>
            <p:nvPr/>
          </p:nvSpPr>
          <p:spPr>
            <a:xfrm>
              <a:off x="1348764" y="2667727"/>
              <a:ext cx="320700" cy="125100"/>
            </a:xfrm>
            <a:prstGeom prst="roundRect">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856" name="Google Shape;8625;p54">
            <a:extLst>
              <a:ext uri="{FF2B5EF4-FFF2-40B4-BE49-F238E27FC236}">
                <a16:creationId xmlns:a16="http://schemas.microsoft.com/office/drawing/2014/main" id="{0737B2FF-7D8F-464F-A720-D513B74DC8CA}"/>
              </a:ext>
            </a:extLst>
          </p:cNvPr>
          <p:cNvGrpSpPr/>
          <p:nvPr/>
        </p:nvGrpSpPr>
        <p:grpSpPr>
          <a:xfrm>
            <a:off x="761980" y="4249061"/>
            <a:ext cx="2753380" cy="583905"/>
            <a:chOff x="1808063" y="4294338"/>
            <a:chExt cx="3370782" cy="721817"/>
          </a:xfrm>
        </p:grpSpPr>
        <p:sp>
          <p:nvSpPr>
            <p:cNvPr id="857" name="Google Shape;8626;p54">
              <a:extLst>
                <a:ext uri="{FF2B5EF4-FFF2-40B4-BE49-F238E27FC236}">
                  <a16:creationId xmlns:a16="http://schemas.microsoft.com/office/drawing/2014/main" id="{64166610-CAB1-4EC7-A5F2-D8722CEE9213}"/>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627;p54">
              <a:extLst>
                <a:ext uri="{FF2B5EF4-FFF2-40B4-BE49-F238E27FC236}">
                  <a16:creationId xmlns:a16="http://schemas.microsoft.com/office/drawing/2014/main" id="{C0939E5F-6291-447A-BEA4-050FF6DF80BA}"/>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628;p54">
              <a:extLst>
                <a:ext uri="{FF2B5EF4-FFF2-40B4-BE49-F238E27FC236}">
                  <a16:creationId xmlns:a16="http://schemas.microsoft.com/office/drawing/2014/main" id="{7D2E2DAD-87D2-4FDE-8D5A-0586B36CD0CA}"/>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29;p54">
              <a:extLst>
                <a:ext uri="{FF2B5EF4-FFF2-40B4-BE49-F238E27FC236}">
                  <a16:creationId xmlns:a16="http://schemas.microsoft.com/office/drawing/2014/main" id="{8D2EA4EF-589F-4B2B-B95E-73B8703797EB}"/>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30;p54">
              <a:extLst>
                <a:ext uri="{FF2B5EF4-FFF2-40B4-BE49-F238E27FC236}">
                  <a16:creationId xmlns:a16="http://schemas.microsoft.com/office/drawing/2014/main" id="{9BB83E05-2B9E-4690-A17B-23D01AAF08B1}"/>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31;p54">
              <a:extLst>
                <a:ext uri="{FF2B5EF4-FFF2-40B4-BE49-F238E27FC236}">
                  <a16:creationId xmlns:a16="http://schemas.microsoft.com/office/drawing/2014/main" id="{7C825A9D-71E1-45D0-9774-5CA564266EAD}"/>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2;p54">
              <a:extLst>
                <a:ext uri="{FF2B5EF4-FFF2-40B4-BE49-F238E27FC236}">
                  <a16:creationId xmlns:a16="http://schemas.microsoft.com/office/drawing/2014/main" id="{C049C1B2-FAF2-444E-8AEF-A3ABAE1D09CD}"/>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33;p54">
              <a:extLst>
                <a:ext uri="{FF2B5EF4-FFF2-40B4-BE49-F238E27FC236}">
                  <a16:creationId xmlns:a16="http://schemas.microsoft.com/office/drawing/2014/main" id="{E35B0C6D-ECBC-464B-8B9F-AA4BDE0B0A21}"/>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34;p54">
              <a:extLst>
                <a:ext uri="{FF2B5EF4-FFF2-40B4-BE49-F238E27FC236}">
                  <a16:creationId xmlns:a16="http://schemas.microsoft.com/office/drawing/2014/main" id="{D0B3A31A-37ED-4CDF-B1C5-855E9C5CB73D}"/>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35;p54">
              <a:extLst>
                <a:ext uri="{FF2B5EF4-FFF2-40B4-BE49-F238E27FC236}">
                  <a16:creationId xmlns:a16="http://schemas.microsoft.com/office/drawing/2014/main" id="{26121918-CCFC-4342-B113-48BC8A1F484D}"/>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9043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E263-0E42-4BB3-A096-D0346ECFBC3D}"/>
              </a:ext>
            </a:extLst>
          </p:cNvPr>
          <p:cNvSpPr>
            <a:spLocks noGrp="1"/>
          </p:cNvSpPr>
          <p:nvPr>
            <p:ph type="title"/>
          </p:nvPr>
        </p:nvSpPr>
        <p:spPr>
          <a:xfrm>
            <a:off x="132080" y="0"/>
            <a:ext cx="8879840" cy="1314026"/>
          </a:xfrm>
        </p:spPr>
        <p:txBody>
          <a:bodyPr/>
          <a:lstStyle/>
          <a:p>
            <a:r>
              <a:rPr lang="en-US" sz="4000" dirty="0"/>
              <a:t>How can we use Machine Learning algorithms with raw text?</a:t>
            </a:r>
            <a:endParaRPr lang="he-IL" sz="4000" dirty="0"/>
          </a:p>
        </p:txBody>
      </p:sp>
      <p:sp>
        <p:nvSpPr>
          <p:cNvPr id="3" name="Text Placeholder 2">
            <a:extLst>
              <a:ext uri="{FF2B5EF4-FFF2-40B4-BE49-F238E27FC236}">
                <a16:creationId xmlns:a16="http://schemas.microsoft.com/office/drawing/2014/main" id="{DB9D1357-AD2F-4865-8B71-A79889E9AC35}"/>
              </a:ext>
            </a:extLst>
          </p:cNvPr>
          <p:cNvSpPr>
            <a:spLocks noGrp="1"/>
          </p:cNvSpPr>
          <p:nvPr>
            <p:ph type="body" idx="1"/>
          </p:nvPr>
        </p:nvSpPr>
        <p:spPr>
          <a:xfrm>
            <a:off x="132080" y="1102700"/>
            <a:ext cx="8879840" cy="1469050"/>
          </a:xfrm>
        </p:spPr>
        <p:txBody>
          <a:bodyPr/>
          <a:lstStyle/>
          <a:p>
            <a:pPr marL="114300" indent="0">
              <a:buNone/>
            </a:pPr>
            <a:r>
              <a:rPr lang="en-US" sz="1600" dirty="0"/>
              <a:t>First, we need to figure out how to process our text into data we can work with.</a:t>
            </a:r>
          </a:p>
          <a:p>
            <a:pPr marL="114300" indent="0">
              <a:buNone/>
            </a:pPr>
            <a:endParaRPr lang="en-US" sz="1600" dirty="0"/>
          </a:p>
          <a:p>
            <a:pPr marL="114300" indent="0">
              <a:buNone/>
            </a:pPr>
            <a:r>
              <a:rPr lang="en-US" sz="1600" dirty="0"/>
              <a:t>In our project, we created a huge vocabulary of words that appeared in the overall text and created a sparse matrix out of it.</a:t>
            </a:r>
          </a:p>
          <a:p>
            <a:pPr marL="114300" indent="0">
              <a:buNone/>
            </a:pPr>
            <a:r>
              <a:rPr lang="en-US" sz="1600" dirty="0"/>
              <a:t>Each column in the matrix represents a word in our vocabulary, and its value is the number of occurrences it appeared overall in the text.</a:t>
            </a:r>
          </a:p>
          <a:p>
            <a:pPr marL="114300" indent="0">
              <a:buNone/>
            </a:pPr>
            <a:endParaRPr lang="en-US" sz="1600" dirty="0"/>
          </a:p>
          <a:p>
            <a:pPr marL="114300" indent="0">
              <a:buNone/>
            </a:pPr>
            <a:r>
              <a:rPr lang="en-US" sz="1600" dirty="0"/>
              <a:t>We can achieve this easily with CountVectorizer, which does all the work for us.</a:t>
            </a:r>
            <a:endParaRPr lang="he-IL" sz="1600" dirty="0"/>
          </a:p>
        </p:txBody>
      </p:sp>
    </p:spTree>
    <p:extLst>
      <p:ext uri="{BB962C8B-B14F-4D97-AF65-F5344CB8AC3E}">
        <p14:creationId xmlns:p14="http://schemas.microsoft.com/office/powerpoint/2010/main" val="2212036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E4F8-EDA2-45BF-864E-C33163A21E74}"/>
              </a:ext>
            </a:extLst>
          </p:cNvPr>
          <p:cNvSpPr>
            <a:spLocks noGrp="1"/>
          </p:cNvSpPr>
          <p:nvPr>
            <p:ph type="title"/>
          </p:nvPr>
        </p:nvSpPr>
        <p:spPr>
          <a:xfrm>
            <a:off x="86360" y="1246293"/>
            <a:ext cx="9022080" cy="73154"/>
          </a:xfrm>
        </p:spPr>
        <p:txBody>
          <a:bodyPr/>
          <a:lstStyle/>
          <a:p>
            <a:r>
              <a:rPr lang="en-US" sz="4000" dirty="0"/>
              <a:t>After we got our sparse matrix, what do we do?</a:t>
            </a:r>
            <a:endParaRPr lang="he-IL" sz="4000" dirty="0"/>
          </a:p>
        </p:txBody>
      </p:sp>
      <p:sp>
        <p:nvSpPr>
          <p:cNvPr id="3" name="Text Placeholder 2">
            <a:extLst>
              <a:ext uri="{FF2B5EF4-FFF2-40B4-BE49-F238E27FC236}">
                <a16:creationId xmlns:a16="http://schemas.microsoft.com/office/drawing/2014/main" id="{7EAD5EA3-4AFF-43CF-8716-B6D578173451}"/>
              </a:ext>
            </a:extLst>
          </p:cNvPr>
          <p:cNvSpPr>
            <a:spLocks noGrp="1"/>
          </p:cNvSpPr>
          <p:nvPr>
            <p:ph type="body" idx="1"/>
          </p:nvPr>
        </p:nvSpPr>
        <p:spPr>
          <a:xfrm>
            <a:off x="208280" y="1170434"/>
            <a:ext cx="8849360" cy="1868676"/>
          </a:xfrm>
        </p:spPr>
        <p:txBody>
          <a:bodyPr/>
          <a:lstStyle/>
          <a:p>
            <a:pPr marL="114300" indent="0">
              <a:buNone/>
            </a:pPr>
            <a:r>
              <a:rPr lang="en-US" sz="2000" dirty="0"/>
              <a:t>We need to decide what higher occurrences of words mean – is it helping us to decide on which part of the Forbes list a person should appear, or not.</a:t>
            </a:r>
          </a:p>
          <a:p>
            <a:pPr marL="114300" indent="0">
              <a:buNone/>
            </a:pPr>
            <a:r>
              <a:rPr lang="en-US" sz="2000" dirty="0"/>
              <a:t>After some tests, we decided to give more frequent words less weight than words that appear rarely.</a:t>
            </a:r>
          </a:p>
          <a:p>
            <a:pPr marL="114300" indent="0">
              <a:buNone/>
            </a:pPr>
            <a:r>
              <a:rPr lang="en-US" sz="2000" dirty="0"/>
              <a:t>In order to achieve this, we used </a:t>
            </a:r>
            <a:r>
              <a:rPr lang="en-US" sz="2000" dirty="0" err="1"/>
              <a:t>TfidfTransformer</a:t>
            </a:r>
            <a:r>
              <a:rPr lang="en-US" sz="2000" dirty="0"/>
              <a:t> which do it for us.</a:t>
            </a:r>
            <a:endParaRPr lang="he-IL" sz="2000" dirty="0"/>
          </a:p>
        </p:txBody>
      </p:sp>
    </p:spTree>
    <p:extLst>
      <p:ext uri="{BB962C8B-B14F-4D97-AF65-F5344CB8AC3E}">
        <p14:creationId xmlns:p14="http://schemas.microsoft.com/office/powerpoint/2010/main" val="3227545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7920-B796-4001-8149-9FFA4BA95D13}"/>
              </a:ext>
            </a:extLst>
          </p:cNvPr>
          <p:cNvSpPr>
            <a:spLocks noGrp="1"/>
          </p:cNvSpPr>
          <p:nvPr>
            <p:ph type="title"/>
          </p:nvPr>
        </p:nvSpPr>
        <p:spPr>
          <a:xfrm>
            <a:off x="1547706" y="250613"/>
            <a:ext cx="6048587" cy="949030"/>
          </a:xfrm>
        </p:spPr>
        <p:txBody>
          <a:bodyPr/>
          <a:lstStyle/>
          <a:p>
            <a:r>
              <a:rPr lang="en-US" sz="6600" dirty="0"/>
              <a:t>What comes next?</a:t>
            </a:r>
            <a:endParaRPr lang="he-IL" sz="6600" dirty="0"/>
          </a:p>
        </p:txBody>
      </p:sp>
      <p:sp>
        <p:nvSpPr>
          <p:cNvPr id="3" name="Text Placeholder 2">
            <a:extLst>
              <a:ext uri="{FF2B5EF4-FFF2-40B4-BE49-F238E27FC236}">
                <a16:creationId xmlns:a16="http://schemas.microsoft.com/office/drawing/2014/main" id="{FD2C6683-11D0-4B87-8339-FF3838F516EF}"/>
              </a:ext>
            </a:extLst>
          </p:cNvPr>
          <p:cNvSpPr>
            <a:spLocks noGrp="1"/>
          </p:cNvSpPr>
          <p:nvPr>
            <p:ph type="body" idx="1"/>
          </p:nvPr>
        </p:nvSpPr>
        <p:spPr>
          <a:xfrm>
            <a:off x="562186" y="1199643"/>
            <a:ext cx="7620000" cy="1190397"/>
          </a:xfrm>
        </p:spPr>
        <p:txBody>
          <a:bodyPr/>
          <a:lstStyle/>
          <a:p>
            <a:pPr marL="114300" indent="0">
              <a:buNone/>
            </a:pPr>
            <a:r>
              <a:rPr lang="en-US" dirty="0"/>
              <a:t>Before we go into the ML algorithms, we’re going to ask ourselves – is there a better way to process our text?</a:t>
            </a:r>
          </a:p>
          <a:p>
            <a:pPr marL="114300" indent="0">
              <a:buNone/>
            </a:pPr>
            <a:r>
              <a:rPr lang="en-US" dirty="0"/>
              <a:t>What we mean is that for every text we provide, we need to vectorize it into a vocabulary, and then create a sparse matrix out of it. It will be very exhausting repeating all this process multiple times, for every ML algorithm we are going to use. </a:t>
            </a:r>
            <a:endParaRPr lang="he-IL" dirty="0"/>
          </a:p>
        </p:txBody>
      </p:sp>
    </p:spTree>
    <p:extLst>
      <p:ext uri="{BB962C8B-B14F-4D97-AF65-F5344CB8AC3E}">
        <p14:creationId xmlns:p14="http://schemas.microsoft.com/office/powerpoint/2010/main" val="3607092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F0DF-22D0-444B-9752-63EF243336E0}"/>
              </a:ext>
            </a:extLst>
          </p:cNvPr>
          <p:cNvSpPr>
            <a:spLocks noGrp="1"/>
          </p:cNvSpPr>
          <p:nvPr>
            <p:ph type="title"/>
          </p:nvPr>
        </p:nvSpPr>
        <p:spPr>
          <a:xfrm>
            <a:off x="2140249" y="270932"/>
            <a:ext cx="4863502" cy="1057403"/>
          </a:xfrm>
        </p:spPr>
        <p:txBody>
          <a:bodyPr/>
          <a:lstStyle/>
          <a:p>
            <a:r>
              <a:rPr lang="en-US" sz="6600" dirty="0"/>
              <a:t>The solution:</a:t>
            </a:r>
            <a:endParaRPr lang="he-IL" sz="6600" dirty="0"/>
          </a:p>
        </p:txBody>
      </p:sp>
      <p:sp>
        <p:nvSpPr>
          <p:cNvPr id="3" name="Text Placeholder 2">
            <a:extLst>
              <a:ext uri="{FF2B5EF4-FFF2-40B4-BE49-F238E27FC236}">
                <a16:creationId xmlns:a16="http://schemas.microsoft.com/office/drawing/2014/main" id="{F81600CC-29B2-4D0C-B769-B8046DF1165F}"/>
              </a:ext>
            </a:extLst>
          </p:cNvPr>
          <p:cNvSpPr>
            <a:spLocks noGrp="1"/>
          </p:cNvSpPr>
          <p:nvPr>
            <p:ph type="body" idx="1"/>
          </p:nvPr>
        </p:nvSpPr>
        <p:spPr>
          <a:xfrm>
            <a:off x="806026" y="1328335"/>
            <a:ext cx="7531948" cy="1985941"/>
          </a:xfrm>
        </p:spPr>
        <p:txBody>
          <a:bodyPr/>
          <a:lstStyle/>
          <a:p>
            <a:pPr marL="114300" indent="0">
              <a:buNone/>
            </a:pPr>
            <a:r>
              <a:rPr lang="en-US" sz="2000" dirty="0"/>
              <a:t>There is a perfect solution just for this problem – the Pipeline class, from scikit-learn.</a:t>
            </a:r>
          </a:p>
          <a:p>
            <a:pPr marL="114300" indent="0">
              <a:buNone/>
            </a:pPr>
            <a:r>
              <a:rPr lang="en-US" sz="2000" dirty="0"/>
              <a:t>The Pipeline class does all the work for us, we just provide the CountVectorizer for it, the method we want to normalize our data with, and the classifier we want to work with.</a:t>
            </a:r>
            <a:endParaRPr lang="he-IL" sz="2000" dirty="0"/>
          </a:p>
        </p:txBody>
      </p:sp>
    </p:spTree>
    <p:extLst>
      <p:ext uri="{BB962C8B-B14F-4D97-AF65-F5344CB8AC3E}">
        <p14:creationId xmlns:p14="http://schemas.microsoft.com/office/powerpoint/2010/main" val="376272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24D5-7747-4AB3-88E3-BFF558413AD6}"/>
              </a:ext>
            </a:extLst>
          </p:cNvPr>
          <p:cNvSpPr>
            <a:spLocks noGrp="1"/>
          </p:cNvSpPr>
          <p:nvPr>
            <p:ph type="ctrTitle"/>
          </p:nvPr>
        </p:nvSpPr>
        <p:spPr>
          <a:xfrm>
            <a:off x="1670270" y="2305500"/>
            <a:ext cx="5803459" cy="837300"/>
          </a:xfrm>
        </p:spPr>
        <p:txBody>
          <a:bodyPr/>
          <a:lstStyle/>
          <a:p>
            <a:r>
              <a:rPr lang="en-US" sz="5400" dirty="0"/>
              <a:t>If the answer is no…</a:t>
            </a:r>
            <a:endParaRPr lang="he-IL" sz="5400" dirty="0"/>
          </a:p>
        </p:txBody>
      </p:sp>
    </p:spTree>
    <p:extLst>
      <p:ext uri="{BB962C8B-B14F-4D97-AF65-F5344CB8AC3E}">
        <p14:creationId xmlns:p14="http://schemas.microsoft.com/office/powerpoint/2010/main" val="2341536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00D2-33FB-4173-858C-A115386008DC}"/>
              </a:ext>
            </a:extLst>
          </p:cNvPr>
          <p:cNvSpPr>
            <a:spLocks noGrp="1"/>
          </p:cNvSpPr>
          <p:nvPr>
            <p:ph type="title"/>
          </p:nvPr>
        </p:nvSpPr>
        <p:spPr>
          <a:xfrm>
            <a:off x="243840" y="230294"/>
            <a:ext cx="8690187" cy="1625600"/>
          </a:xfrm>
        </p:spPr>
        <p:txBody>
          <a:bodyPr/>
          <a:lstStyle/>
          <a:p>
            <a:r>
              <a:rPr lang="en-US" sz="6000" dirty="0"/>
              <a:t>The first step towards the goal</a:t>
            </a:r>
            <a:endParaRPr lang="he-IL" sz="6000" dirty="0"/>
          </a:p>
        </p:txBody>
      </p:sp>
      <p:sp>
        <p:nvSpPr>
          <p:cNvPr id="3" name="Text Placeholder 2">
            <a:extLst>
              <a:ext uri="{FF2B5EF4-FFF2-40B4-BE49-F238E27FC236}">
                <a16:creationId xmlns:a16="http://schemas.microsoft.com/office/drawing/2014/main" id="{C0241E48-180A-43B9-8ED0-AD7DCAFC55B3}"/>
              </a:ext>
            </a:extLst>
          </p:cNvPr>
          <p:cNvSpPr>
            <a:spLocks noGrp="1"/>
          </p:cNvSpPr>
          <p:nvPr>
            <p:ph type="body" idx="1"/>
          </p:nvPr>
        </p:nvSpPr>
        <p:spPr>
          <a:xfrm>
            <a:off x="101599" y="1910080"/>
            <a:ext cx="8940801" cy="1054930"/>
          </a:xfrm>
        </p:spPr>
        <p:txBody>
          <a:bodyPr/>
          <a:lstStyle/>
          <a:p>
            <a:pPr marL="114300" indent="0">
              <a:buNone/>
            </a:pPr>
            <a:r>
              <a:rPr lang="en-US" dirty="0"/>
              <a:t>First, we are going to split our data into train &amp; test groups. We wanted that the test group will be 20% of overall data.</a:t>
            </a:r>
          </a:p>
          <a:p>
            <a:pPr marL="114300" indent="0">
              <a:buNone/>
            </a:pPr>
            <a:r>
              <a:rPr lang="en-US" dirty="0"/>
              <a:t>Then, we decided which ML algorithms we are going to use.</a:t>
            </a:r>
            <a:endParaRPr lang="he-IL" dirty="0"/>
          </a:p>
        </p:txBody>
      </p:sp>
    </p:spTree>
    <p:extLst>
      <p:ext uri="{BB962C8B-B14F-4D97-AF65-F5344CB8AC3E}">
        <p14:creationId xmlns:p14="http://schemas.microsoft.com/office/powerpoint/2010/main" val="1404658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1C23-5132-4913-8496-ECC29E3DE720}"/>
              </a:ext>
            </a:extLst>
          </p:cNvPr>
          <p:cNvSpPr>
            <a:spLocks noGrp="1"/>
          </p:cNvSpPr>
          <p:nvPr>
            <p:ph type="title"/>
          </p:nvPr>
        </p:nvSpPr>
        <p:spPr>
          <a:xfrm>
            <a:off x="226906" y="121919"/>
            <a:ext cx="8690187" cy="1528827"/>
          </a:xfrm>
        </p:spPr>
        <p:txBody>
          <a:bodyPr/>
          <a:lstStyle/>
          <a:p>
            <a:r>
              <a:rPr lang="en-US" sz="4800" dirty="0"/>
              <a:t>The ML algorithms we are going to use</a:t>
            </a:r>
            <a:endParaRPr lang="he-IL" sz="4800" dirty="0"/>
          </a:p>
        </p:txBody>
      </p:sp>
      <p:sp>
        <p:nvSpPr>
          <p:cNvPr id="3" name="Text Placeholder 2">
            <a:extLst>
              <a:ext uri="{FF2B5EF4-FFF2-40B4-BE49-F238E27FC236}">
                <a16:creationId xmlns:a16="http://schemas.microsoft.com/office/drawing/2014/main" id="{EF08804B-7AC1-4ACC-8D48-754DACF290F8}"/>
              </a:ext>
            </a:extLst>
          </p:cNvPr>
          <p:cNvSpPr>
            <a:spLocks noGrp="1"/>
          </p:cNvSpPr>
          <p:nvPr>
            <p:ph type="body" idx="1"/>
          </p:nvPr>
        </p:nvSpPr>
        <p:spPr>
          <a:xfrm>
            <a:off x="2731007" y="1549189"/>
            <a:ext cx="3681983" cy="1814490"/>
          </a:xfrm>
        </p:spPr>
        <p:txBody>
          <a:bodyPr/>
          <a:lstStyle/>
          <a:p>
            <a:r>
              <a:rPr lang="en-US" dirty="0">
                <a:latin typeface="Consolas" panose="020B0609020204030204" pitchFamily="49" charset="0"/>
              </a:rPr>
              <a:t>Naïve Bayes</a:t>
            </a:r>
          </a:p>
          <a:p>
            <a:r>
              <a:rPr lang="en-US" dirty="0">
                <a:latin typeface="Consolas" panose="020B0609020204030204" pitchFamily="49" charset="0"/>
              </a:rPr>
              <a:t>SVM / Linear SVC</a:t>
            </a:r>
          </a:p>
          <a:p>
            <a:r>
              <a:rPr lang="en-US" dirty="0">
                <a:latin typeface="Consolas" panose="020B0609020204030204" pitchFamily="49" charset="0"/>
              </a:rPr>
              <a:t>KNN</a:t>
            </a:r>
          </a:p>
          <a:p>
            <a:r>
              <a:rPr lang="en-US" dirty="0">
                <a:latin typeface="Consolas" panose="020B0609020204030204" pitchFamily="49" charset="0"/>
              </a:rPr>
              <a:t>Logistic Regression</a:t>
            </a:r>
          </a:p>
          <a:p>
            <a:r>
              <a:rPr lang="en-US" dirty="0">
                <a:latin typeface="Consolas" panose="020B0609020204030204" pitchFamily="49" charset="0"/>
              </a:rPr>
              <a:t>Bernoulli Naïve Bayes</a:t>
            </a:r>
          </a:p>
          <a:p>
            <a:endParaRPr lang="en-US" dirty="0">
              <a:latin typeface="Consolas" panose="020B0609020204030204" pitchFamily="49" charset="0"/>
            </a:endParaRPr>
          </a:p>
          <a:p>
            <a:endParaRPr lang="he-IL" dirty="0"/>
          </a:p>
        </p:txBody>
      </p:sp>
    </p:spTree>
    <p:extLst>
      <p:ext uri="{BB962C8B-B14F-4D97-AF65-F5344CB8AC3E}">
        <p14:creationId xmlns:p14="http://schemas.microsoft.com/office/powerpoint/2010/main" val="1568012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C0E9-A4BA-45BC-BCFF-67DA89819365}"/>
              </a:ext>
            </a:extLst>
          </p:cNvPr>
          <p:cNvSpPr>
            <a:spLocks noGrp="1"/>
          </p:cNvSpPr>
          <p:nvPr>
            <p:ph type="title"/>
          </p:nvPr>
        </p:nvSpPr>
        <p:spPr>
          <a:xfrm>
            <a:off x="152695" y="182880"/>
            <a:ext cx="2407625" cy="852510"/>
          </a:xfrm>
        </p:spPr>
        <p:txBody>
          <a:bodyPr/>
          <a:lstStyle/>
          <a:p>
            <a:r>
              <a:rPr lang="en-US" sz="5400" dirty="0"/>
              <a:t>Results:</a:t>
            </a:r>
            <a:endParaRPr lang="he-IL" sz="5400" dirty="0"/>
          </a:p>
        </p:txBody>
      </p:sp>
      <p:pic>
        <p:nvPicPr>
          <p:cNvPr id="5" name="Picture 4" descr="Table&#10;&#10;Description automatically generated">
            <a:extLst>
              <a:ext uri="{FF2B5EF4-FFF2-40B4-BE49-F238E27FC236}">
                <a16:creationId xmlns:a16="http://schemas.microsoft.com/office/drawing/2014/main" id="{5743A546-F6E7-400B-B427-741B81E16C2E}"/>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253769" y="937854"/>
            <a:ext cx="4318231" cy="1894243"/>
          </a:xfrm>
          <a:prstGeom prst="rect">
            <a:avLst/>
          </a:prstGeom>
        </p:spPr>
      </p:pic>
      <p:pic>
        <p:nvPicPr>
          <p:cNvPr id="7" name="Picture 6" descr="Table&#10;&#10;Description automatically generated">
            <a:extLst>
              <a:ext uri="{FF2B5EF4-FFF2-40B4-BE49-F238E27FC236}">
                <a16:creationId xmlns:a16="http://schemas.microsoft.com/office/drawing/2014/main" id="{62C79FDC-B46A-404C-B701-2DC48E6DE0DB}"/>
              </a:ext>
            </a:extLst>
          </p:cNvPr>
          <p:cNvPicPr>
            <a:picLocks noChangeAspect="1"/>
          </p:cNvPicPr>
          <p:nvPr/>
        </p:nvPicPr>
        <p:blipFill>
          <a:blip r:embed="rId3"/>
          <a:stretch>
            <a:fillRect/>
          </a:stretch>
        </p:blipFill>
        <p:spPr>
          <a:xfrm>
            <a:off x="4660321" y="937854"/>
            <a:ext cx="4318231" cy="1881884"/>
          </a:xfrm>
          <a:prstGeom prst="rect">
            <a:avLst/>
          </a:prstGeom>
        </p:spPr>
      </p:pic>
      <p:pic>
        <p:nvPicPr>
          <p:cNvPr id="11" name="Picture 10" descr="Table&#10;&#10;Description automatically generated">
            <a:extLst>
              <a:ext uri="{FF2B5EF4-FFF2-40B4-BE49-F238E27FC236}">
                <a16:creationId xmlns:a16="http://schemas.microsoft.com/office/drawing/2014/main" id="{188690AA-D0F6-41B6-A738-A685EB3AC4DC}"/>
              </a:ext>
            </a:extLst>
          </p:cNvPr>
          <p:cNvPicPr>
            <a:picLocks noChangeAspect="1"/>
          </p:cNvPicPr>
          <p:nvPr/>
        </p:nvPicPr>
        <p:blipFill>
          <a:blip r:embed="rId4"/>
          <a:stretch>
            <a:fillRect/>
          </a:stretch>
        </p:blipFill>
        <p:spPr>
          <a:xfrm>
            <a:off x="2560320" y="2949485"/>
            <a:ext cx="4181856" cy="2084287"/>
          </a:xfrm>
          <a:prstGeom prst="rect">
            <a:avLst/>
          </a:prstGeom>
        </p:spPr>
      </p:pic>
    </p:spTree>
    <p:extLst>
      <p:ext uri="{BB962C8B-B14F-4D97-AF65-F5344CB8AC3E}">
        <p14:creationId xmlns:p14="http://schemas.microsoft.com/office/powerpoint/2010/main" val="1973817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C0E9-A4BA-45BC-BCFF-67DA89819365}"/>
              </a:ext>
            </a:extLst>
          </p:cNvPr>
          <p:cNvSpPr>
            <a:spLocks noGrp="1"/>
          </p:cNvSpPr>
          <p:nvPr>
            <p:ph type="title"/>
          </p:nvPr>
        </p:nvSpPr>
        <p:spPr>
          <a:xfrm>
            <a:off x="152695" y="182880"/>
            <a:ext cx="2407625" cy="852510"/>
          </a:xfrm>
        </p:spPr>
        <p:txBody>
          <a:bodyPr/>
          <a:lstStyle/>
          <a:p>
            <a:r>
              <a:rPr lang="en-US" sz="5400" dirty="0"/>
              <a:t>Results:</a:t>
            </a:r>
            <a:endParaRPr lang="he-IL" sz="5400" dirty="0"/>
          </a:p>
        </p:txBody>
      </p:sp>
      <p:pic>
        <p:nvPicPr>
          <p:cNvPr id="10" name="Picture 9" descr="Table&#10;&#10;Description automatically generated">
            <a:extLst>
              <a:ext uri="{FF2B5EF4-FFF2-40B4-BE49-F238E27FC236}">
                <a16:creationId xmlns:a16="http://schemas.microsoft.com/office/drawing/2014/main" id="{4BC96455-CBB8-4C42-A486-C6897C7937A2}"/>
              </a:ext>
            </a:extLst>
          </p:cNvPr>
          <p:cNvPicPr>
            <a:picLocks noChangeAspect="1"/>
          </p:cNvPicPr>
          <p:nvPr/>
        </p:nvPicPr>
        <p:blipFill>
          <a:blip r:embed="rId2"/>
          <a:stretch>
            <a:fillRect/>
          </a:stretch>
        </p:blipFill>
        <p:spPr>
          <a:xfrm>
            <a:off x="152695" y="985378"/>
            <a:ext cx="4419305" cy="1881430"/>
          </a:xfrm>
          <a:prstGeom prst="rect">
            <a:avLst/>
          </a:prstGeom>
        </p:spPr>
      </p:pic>
      <p:pic>
        <p:nvPicPr>
          <p:cNvPr id="13" name="Picture 12" descr="Table&#10;&#10;Description automatically generated">
            <a:extLst>
              <a:ext uri="{FF2B5EF4-FFF2-40B4-BE49-F238E27FC236}">
                <a16:creationId xmlns:a16="http://schemas.microsoft.com/office/drawing/2014/main" id="{AE6A8FE4-4527-4589-8107-AB8F84220D9B}"/>
              </a:ext>
            </a:extLst>
          </p:cNvPr>
          <p:cNvPicPr>
            <a:picLocks noChangeAspect="1"/>
          </p:cNvPicPr>
          <p:nvPr/>
        </p:nvPicPr>
        <p:blipFill>
          <a:blip r:embed="rId3"/>
          <a:stretch>
            <a:fillRect/>
          </a:stretch>
        </p:blipFill>
        <p:spPr>
          <a:xfrm>
            <a:off x="4660243" y="993105"/>
            <a:ext cx="4421296" cy="1873703"/>
          </a:xfrm>
          <a:prstGeom prst="rect">
            <a:avLst/>
          </a:prstGeom>
        </p:spPr>
      </p:pic>
      <p:pic>
        <p:nvPicPr>
          <p:cNvPr id="15" name="Picture 14" descr="Table&#10;&#10;Description automatically generated">
            <a:extLst>
              <a:ext uri="{FF2B5EF4-FFF2-40B4-BE49-F238E27FC236}">
                <a16:creationId xmlns:a16="http://schemas.microsoft.com/office/drawing/2014/main" id="{2D6ABD73-313D-4A66-A56A-B594D6215C14}"/>
              </a:ext>
            </a:extLst>
          </p:cNvPr>
          <p:cNvPicPr>
            <a:picLocks noChangeAspect="1"/>
          </p:cNvPicPr>
          <p:nvPr/>
        </p:nvPicPr>
        <p:blipFill>
          <a:blip r:embed="rId4"/>
          <a:stretch>
            <a:fillRect/>
          </a:stretch>
        </p:blipFill>
        <p:spPr>
          <a:xfrm>
            <a:off x="2170176" y="3019802"/>
            <a:ext cx="4803648" cy="2038354"/>
          </a:xfrm>
          <a:prstGeom prst="rect">
            <a:avLst/>
          </a:prstGeom>
        </p:spPr>
      </p:pic>
    </p:spTree>
    <p:extLst>
      <p:ext uri="{BB962C8B-B14F-4D97-AF65-F5344CB8AC3E}">
        <p14:creationId xmlns:p14="http://schemas.microsoft.com/office/powerpoint/2010/main" val="1361928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1F39-C0C5-4EF1-A0EA-FB808DE064DC}"/>
              </a:ext>
            </a:extLst>
          </p:cNvPr>
          <p:cNvSpPr>
            <a:spLocks noGrp="1"/>
          </p:cNvSpPr>
          <p:nvPr>
            <p:ph type="title"/>
          </p:nvPr>
        </p:nvSpPr>
        <p:spPr>
          <a:xfrm>
            <a:off x="325120" y="0"/>
            <a:ext cx="8493760" cy="1809243"/>
          </a:xfrm>
        </p:spPr>
        <p:txBody>
          <a:bodyPr/>
          <a:lstStyle/>
          <a:p>
            <a:r>
              <a:rPr lang="en-US" sz="5400" dirty="0"/>
              <a:t>Are we happy with the results?</a:t>
            </a:r>
            <a:endParaRPr lang="he-IL" sz="5400" dirty="0"/>
          </a:p>
        </p:txBody>
      </p:sp>
      <p:sp>
        <p:nvSpPr>
          <p:cNvPr id="3" name="Text Placeholder 2">
            <a:extLst>
              <a:ext uri="{FF2B5EF4-FFF2-40B4-BE49-F238E27FC236}">
                <a16:creationId xmlns:a16="http://schemas.microsoft.com/office/drawing/2014/main" id="{22DA824F-70B6-4DC0-BB4D-0EE7B2E830B9}"/>
              </a:ext>
            </a:extLst>
          </p:cNvPr>
          <p:cNvSpPr>
            <a:spLocks noGrp="1"/>
          </p:cNvSpPr>
          <p:nvPr>
            <p:ph type="body" idx="1"/>
          </p:nvPr>
        </p:nvSpPr>
        <p:spPr>
          <a:xfrm>
            <a:off x="223520" y="1639146"/>
            <a:ext cx="8595360" cy="2011680"/>
          </a:xfrm>
        </p:spPr>
        <p:txBody>
          <a:bodyPr/>
          <a:lstStyle/>
          <a:p>
            <a:pPr marL="114300" indent="0">
              <a:buNone/>
            </a:pPr>
            <a:r>
              <a:rPr lang="en-US" dirty="0"/>
              <a:t>The highest f1 score is 0.64, by the </a:t>
            </a:r>
            <a:r>
              <a:rPr lang="en-US" dirty="0" err="1"/>
              <a:t>BernoulliNB</a:t>
            </a:r>
            <a:r>
              <a:rPr lang="en-US" dirty="0"/>
              <a:t> model. We tried to make it better by changing the way we normalized our data, but it didn’t work.</a:t>
            </a:r>
          </a:p>
          <a:p>
            <a:pPr marL="114300" indent="0">
              <a:buNone/>
            </a:pPr>
            <a:r>
              <a:rPr lang="en-US" dirty="0"/>
              <a:t>We also searched within our text for regular expressions and based on some numbers – change the text we send into the ML model. Unfortunately, it didn’t work as we excepted.</a:t>
            </a:r>
            <a:endParaRPr lang="he-IL" dirty="0"/>
          </a:p>
        </p:txBody>
      </p:sp>
    </p:spTree>
    <p:extLst>
      <p:ext uri="{BB962C8B-B14F-4D97-AF65-F5344CB8AC3E}">
        <p14:creationId xmlns:p14="http://schemas.microsoft.com/office/powerpoint/2010/main" val="2110078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340887" y="650781"/>
            <a:ext cx="3823200" cy="30938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t>Thank you for your attention</a:t>
            </a:r>
            <a:endParaRPr sz="6600"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8F16F-FA1F-4B54-BB92-A5E7A2AEBDEB}"/>
              </a:ext>
            </a:extLst>
          </p:cNvPr>
          <p:cNvSpPr txBox="1"/>
          <p:nvPr/>
        </p:nvSpPr>
        <p:spPr>
          <a:xfrm>
            <a:off x="1641764" y="3761509"/>
            <a:ext cx="6954983" cy="707886"/>
          </a:xfrm>
          <a:prstGeom prst="rect">
            <a:avLst/>
          </a:prstGeom>
          <a:noFill/>
        </p:spPr>
        <p:txBody>
          <a:bodyPr wrap="square" rtlCol="1">
            <a:spAutoFit/>
          </a:bodyPr>
          <a:lstStyle/>
          <a:p>
            <a:r>
              <a:rPr lang="en-US" sz="4000" dirty="0">
                <a:solidFill>
                  <a:schemeClr val="bg1"/>
                </a:solidFill>
              </a:rPr>
              <a:t>You’re probably on this list</a:t>
            </a:r>
            <a:endParaRPr lang="he-IL" sz="4000" dirty="0">
              <a:solidFill>
                <a:schemeClr val="bg1"/>
              </a:solidFill>
            </a:endParaRPr>
          </a:p>
        </p:txBody>
      </p:sp>
    </p:spTree>
    <p:extLst>
      <p:ext uri="{BB962C8B-B14F-4D97-AF65-F5344CB8AC3E}">
        <p14:creationId xmlns:p14="http://schemas.microsoft.com/office/powerpoint/2010/main" val="425303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A7DB-1931-4AC0-87AA-2F433266ECDE}"/>
              </a:ext>
            </a:extLst>
          </p:cNvPr>
          <p:cNvSpPr>
            <a:spLocks noGrp="1"/>
          </p:cNvSpPr>
          <p:nvPr>
            <p:ph type="ctrTitle"/>
          </p:nvPr>
        </p:nvSpPr>
        <p:spPr>
          <a:xfrm>
            <a:off x="1878089" y="1507248"/>
            <a:ext cx="5387822" cy="2247334"/>
          </a:xfrm>
        </p:spPr>
        <p:txBody>
          <a:bodyPr/>
          <a:lstStyle/>
          <a:p>
            <a:r>
              <a:rPr lang="en-US" sz="6000" dirty="0"/>
              <a:t>But how can we verify it?</a:t>
            </a:r>
            <a:endParaRPr lang="he-IL" sz="6000" dirty="0"/>
          </a:p>
        </p:txBody>
      </p:sp>
    </p:spTree>
    <p:extLst>
      <p:ext uri="{BB962C8B-B14F-4D97-AF65-F5344CB8AC3E}">
        <p14:creationId xmlns:p14="http://schemas.microsoft.com/office/powerpoint/2010/main" val="140988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32509" y="1257488"/>
            <a:ext cx="8478982" cy="1866712"/>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800" dirty="0"/>
              <a:t>Is it possible, based on raw text, to classify whether a person would appear on the upper part of the Forbes magazine, or on the lower part of it.</a:t>
            </a:r>
          </a:p>
          <a:p>
            <a:pPr marL="0" lvl="0" indent="0" algn="l" rtl="0">
              <a:lnSpc>
                <a:spcPct val="100000"/>
              </a:lnSpc>
              <a:spcBef>
                <a:spcPts val="0"/>
              </a:spcBef>
              <a:spcAft>
                <a:spcPts val="0"/>
              </a:spcAft>
              <a:buNone/>
            </a:pPr>
            <a:endParaRPr lang="en-US" sz="28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research question:</a:t>
            </a:r>
            <a:endParaRPr dirty="0"/>
          </a:p>
        </p:txBody>
      </p:sp>
      <p:sp>
        <p:nvSpPr>
          <p:cNvPr id="2" name="TextBox 1">
            <a:extLst>
              <a:ext uri="{FF2B5EF4-FFF2-40B4-BE49-F238E27FC236}">
                <a16:creationId xmlns:a16="http://schemas.microsoft.com/office/drawing/2014/main" id="{348D8816-68CA-4D7A-8F13-95F79EE7BA0C}"/>
              </a:ext>
            </a:extLst>
          </p:cNvPr>
          <p:cNvSpPr txBox="1"/>
          <p:nvPr/>
        </p:nvSpPr>
        <p:spPr>
          <a:xfrm>
            <a:off x="810799" y="3124200"/>
            <a:ext cx="7852295" cy="1323439"/>
          </a:xfrm>
          <a:prstGeom prst="rect">
            <a:avLst/>
          </a:prstGeom>
          <a:noFill/>
        </p:spPr>
        <p:txBody>
          <a:bodyPr wrap="square" rtlCol="1">
            <a:spAutoFit/>
          </a:bodyPr>
          <a:lstStyle/>
          <a:p>
            <a:pPr marL="0" lvl="0" indent="0" algn="ctr" rtl="0">
              <a:lnSpc>
                <a:spcPct val="100000"/>
              </a:lnSpc>
              <a:spcBef>
                <a:spcPts val="0"/>
              </a:spcBef>
              <a:spcAft>
                <a:spcPts val="0"/>
              </a:spcAft>
              <a:buNone/>
            </a:pPr>
            <a:r>
              <a:rPr lang="en-US" sz="4000" dirty="0">
                <a:solidFill>
                  <a:schemeClr val="bg1"/>
                </a:solidFill>
              </a:rPr>
              <a:t>The main question is – how can we do that?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OUR PROCESS:</a:t>
            </a:r>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 name="Google Shape;1110;p38"/>
          <p:cNvSpPr txBox="1">
            <a:spLocks noGrp="1"/>
          </p:cNvSpPr>
          <p:nvPr>
            <p:ph type="ctrTitle" idx="4294967295"/>
          </p:nvPr>
        </p:nvSpPr>
        <p:spPr>
          <a:xfrm>
            <a:off x="957894" y="196983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Step 1</a:t>
            </a:r>
            <a:endParaRPr sz="2400" dirty="0">
              <a:solidFill>
                <a:schemeClr val="accent2"/>
              </a:solidFill>
            </a:endParaRPr>
          </a:p>
        </p:txBody>
      </p:sp>
      <p:sp>
        <p:nvSpPr>
          <p:cNvPr id="1111" name="Google Shape;1111;p38"/>
          <p:cNvSpPr txBox="1">
            <a:spLocks noGrp="1"/>
          </p:cNvSpPr>
          <p:nvPr>
            <p:ph type="ctrTitle" idx="4294967295"/>
          </p:nvPr>
        </p:nvSpPr>
        <p:spPr>
          <a:xfrm>
            <a:off x="2951006" y="3455332"/>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Step 2</a:t>
            </a:r>
            <a:endParaRPr sz="2400" dirty="0">
              <a:solidFill>
                <a:schemeClr val="accent1"/>
              </a:solidFill>
            </a:endParaRPr>
          </a:p>
        </p:txBody>
      </p:sp>
      <p:sp>
        <p:nvSpPr>
          <p:cNvPr id="1112" name="Google Shape;1112;p38"/>
          <p:cNvSpPr txBox="1">
            <a:spLocks noGrp="1"/>
          </p:cNvSpPr>
          <p:nvPr>
            <p:ph type="ctrTitle" idx="4294967295"/>
          </p:nvPr>
        </p:nvSpPr>
        <p:spPr>
          <a:xfrm>
            <a:off x="4972996" y="1864607"/>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Step 3</a:t>
            </a:r>
            <a:endParaRPr sz="2400" dirty="0">
              <a:solidFill>
                <a:schemeClr val="accent3"/>
              </a:solidFill>
            </a:endParaRPr>
          </a:p>
        </p:txBody>
      </p:sp>
      <p:sp>
        <p:nvSpPr>
          <p:cNvPr id="1113" name="Google Shape;1113;p38"/>
          <p:cNvSpPr txBox="1">
            <a:spLocks noGrp="1"/>
          </p:cNvSpPr>
          <p:nvPr>
            <p:ph type="ctrTitle" idx="4294967295"/>
          </p:nvPr>
        </p:nvSpPr>
        <p:spPr>
          <a:xfrm>
            <a:off x="7038506" y="3524087"/>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Step 4</a:t>
            </a:r>
            <a:endParaRPr sz="2400" dirty="0">
              <a:solidFill>
                <a:schemeClr val="accent4"/>
              </a:solidFill>
            </a:endParaRPr>
          </a:p>
        </p:txBody>
      </p:sp>
      <p:sp>
        <p:nvSpPr>
          <p:cNvPr id="32" name="Google Shape;474;p27">
            <a:extLst>
              <a:ext uri="{FF2B5EF4-FFF2-40B4-BE49-F238E27FC236}">
                <a16:creationId xmlns:a16="http://schemas.microsoft.com/office/drawing/2014/main" id="{AA79FC75-DC98-4A08-BCA3-DE4211DDACDE}"/>
              </a:ext>
            </a:extLst>
          </p:cNvPr>
          <p:cNvSpPr txBox="1">
            <a:spLocks/>
          </p:cNvSpPr>
          <p:nvPr/>
        </p:nvSpPr>
        <p:spPr>
          <a:xfrm>
            <a:off x="506148" y="3101621"/>
            <a:ext cx="2152500" cy="9693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dirty="0"/>
              <a:t>Data acquisition</a:t>
            </a:r>
          </a:p>
        </p:txBody>
      </p:sp>
      <p:sp>
        <p:nvSpPr>
          <p:cNvPr id="41" name="TextBox 40">
            <a:extLst>
              <a:ext uri="{FF2B5EF4-FFF2-40B4-BE49-F238E27FC236}">
                <a16:creationId xmlns:a16="http://schemas.microsoft.com/office/drawing/2014/main" id="{E964C6A9-7BD1-4E06-B869-DC50E90543FE}"/>
              </a:ext>
            </a:extLst>
          </p:cNvPr>
          <p:cNvSpPr txBox="1"/>
          <p:nvPr/>
        </p:nvSpPr>
        <p:spPr>
          <a:xfrm>
            <a:off x="2573986" y="1605449"/>
            <a:ext cx="1908657" cy="116955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Maven Pro"/>
              <a:buNone/>
              <a:tabLst/>
              <a:defRPr/>
            </a:pPr>
            <a:r>
              <a:rPr kumimoji="0" lang="en-US" sz="1400" b="0" i="0" u="none" strike="noStrike" kern="0" cap="none" spc="0" normalizeH="0" baseline="0" noProof="0" dirty="0">
                <a:ln>
                  <a:noFill/>
                </a:ln>
                <a:solidFill>
                  <a:srgbClr val="FFFFFF"/>
                </a:solidFill>
                <a:effectLst/>
                <a:uLnTx/>
                <a:uFillTx/>
                <a:latin typeface="Maven Pro"/>
                <a:sym typeface="Maven Pro"/>
              </a:rPr>
              <a:t>How can we clean our data, and process text into data we can work with.</a:t>
            </a:r>
          </a:p>
        </p:txBody>
      </p:sp>
      <p:sp>
        <p:nvSpPr>
          <p:cNvPr id="52" name="TextBox 51">
            <a:extLst>
              <a:ext uri="{FF2B5EF4-FFF2-40B4-BE49-F238E27FC236}">
                <a16:creationId xmlns:a16="http://schemas.microsoft.com/office/drawing/2014/main" id="{3B1F7C85-B146-4453-AA92-ED0102D83C71}"/>
              </a:ext>
            </a:extLst>
          </p:cNvPr>
          <p:cNvSpPr txBox="1"/>
          <p:nvPr/>
        </p:nvSpPr>
        <p:spPr>
          <a:xfrm>
            <a:off x="885113" y="3996398"/>
            <a:ext cx="1390084" cy="95410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Maven Pro"/>
              <a:buNone/>
              <a:tabLst/>
              <a:defRPr/>
            </a:pPr>
            <a:r>
              <a:rPr kumimoji="0" lang="en-US" sz="14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sym typeface="Maven Pro"/>
              </a:rPr>
              <a:t>How are we going to acquire our needed data?</a:t>
            </a:r>
          </a:p>
        </p:txBody>
      </p:sp>
      <p:sp>
        <p:nvSpPr>
          <p:cNvPr id="56" name="TextBox 55">
            <a:extLst>
              <a:ext uri="{FF2B5EF4-FFF2-40B4-BE49-F238E27FC236}">
                <a16:creationId xmlns:a16="http://schemas.microsoft.com/office/drawing/2014/main" id="{E42092E6-86E3-44AD-933E-52860D303393}"/>
              </a:ext>
            </a:extLst>
          </p:cNvPr>
          <p:cNvSpPr txBox="1"/>
          <p:nvPr/>
        </p:nvSpPr>
        <p:spPr>
          <a:xfrm>
            <a:off x="2528691" y="1278071"/>
            <a:ext cx="1999246"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dvent Pro SemiBold"/>
              <a:buNone/>
              <a:tabLst/>
              <a:defRPr/>
            </a:pPr>
            <a:r>
              <a:rPr kumimoji="0" lang="en-US" sz="2000" b="0" i="0" u="none" strike="noStrike" kern="0" cap="none" spc="0" normalizeH="0" baseline="0" noProof="0" dirty="0">
                <a:ln>
                  <a:noFill/>
                </a:ln>
                <a:solidFill>
                  <a:srgbClr val="FFFFFF"/>
                </a:solidFill>
                <a:effectLst/>
                <a:uLnTx/>
                <a:uFillTx/>
                <a:latin typeface="Advent Pro SemiBold"/>
                <a:sym typeface="Advent Pro SemiBold"/>
              </a:rPr>
              <a:t>Data cleaning</a:t>
            </a:r>
          </a:p>
        </p:txBody>
      </p:sp>
      <p:sp>
        <p:nvSpPr>
          <p:cNvPr id="62" name="TextBox 61">
            <a:extLst>
              <a:ext uri="{FF2B5EF4-FFF2-40B4-BE49-F238E27FC236}">
                <a16:creationId xmlns:a16="http://schemas.microsoft.com/office/drawing/2014/main" id="{873A5BBF-8648-4FBE-9655-C6206F36728A}"/>
              </a:ext>
            </a:extLst>
          </p:cNvPr>
          <p:cNvSpPr txBox="1"/>
          <p:nvPr/>
        </p:nvSpPr>
        <p:spPr>
          <a:xfrm>
            <a:off x="5180127" y="3186173"/>
            <a:ext cx="915659" cy="400110"/>
          </a:xfrm>
          <a:prstGeom prst="rect">
            <a:avLst/>
          </a:prstGeom>
          <a:noFill/>
        </p:spPr>
        <p:txBody>
          <a:bodyPr wrap="square">
            <a:spAutoFit/>
          </a:bodyPr>
          <a:lstStyle/>
          <a:p>
            <a:pPr algn="ctr"/>
            <a:r>
              <a:rPr kumimoji="0" lang="en" sz="2000" b="0" i="0" u="none" strike="noStrike" kern="0" cap="none" spc="0" normalizeH="0" baseline="0" noProof="0" dirty="0">
                <a:ln>
                  <a:noFill/>
                </a:ln>
                <a:solidFill>
                  <a:srgbClr val="FFFFFF"/>
                </a:solidFill>
                <a:effectLst/>
                <a:uLnTx/>
                <a:uFillTx/>
                <a:latin typeface="Advent Pro SemiBold"/>
                <a:sym typeface="Advent Pro SemiBold"/>
              </a:rPr>
              <a:t>EDA</a:t>
            </a:r>
            <a:endParaRPr lang="he-IL" dirty="0"/>
          </a:p>
        </p:txBody>
      </p:sp>
      <p:sp>
        <p:nvSpPr>
          <p:cNvPr id="66" name="TextBox 65">
            <a:extLst>
              <a:ext uri="{FF2B5EF4-FFF2-40B4-BE49-F238E27FC236}">
                <a16:creationId xmlns:a16="http://schemas.microsoft.com/office/drawing/2014/main" id="{20B6E06A-3B4C-49B3-A351-FF2F847B54FF}"/>
              </a:ext>
            </a:extLst>
          </p:cNvPr>
          <p:cNvSpPr txBox="1"/>
          <p:nvPr/>
        </p:nvSpPr>
        <p:spPr>
          <a:xfrm>
            <a:off x="4697306" y="3543793"/>
            <a:ext cx="1881300" cy="400110"/>
          </a:xfrm>
          <a:prstGeom prst="rect">
            <a:avLst/>
          </a:prstGeom>
          <a:noFill/>
        </p:spPr>
        <p:txBody>
          <a:bodyPr wrap="square">
            <a:spAutoFit/>
          </a:bodyPr>
          <a:lstStyle/>
          <a:p>
            <a:r>
              <a:rPr kumimoji="0" lang="en" sz="2000" b="0" i="0" u="none" strike="noStrike" kern="0" cap="none" spc="0" normalizeH="0" baseline="0" noProof="0" dirty="0">
                <a:ln>
                  <a:noFill/>
                </a:ln>
                <a:solidFill>
                  <a:srgbClr val="FFFFFF"/>
                </a:solidFill>
                <a:effectLst/>
                <a:uLnTx/>
                <a:uFillTx/>
                <a:latin typeface="Advent Pro SemiBold"/>
                <a:sym typeface="Advent Pro SemiBold"/>
              </a:rPr>
              <a:t>Visualize our data</a:t>
            </a:r>
            <a:endParaRPr lang="he-IL" dirty="0"/>
          </a:p>
        </p:txBody>
      </p:sp>
      <p:sp>
        <p:nvSpPr>
          <p:cNvPr id="70" name="TextBox 69">
            <a:extLst>
              <a:ext uri="{FF2B5EF4-FFF2-40B4-BE49-F238E27FC236}">
                <a16:creationId xmlns:a16="http://schemas.microsoft.com/office/drawing/2014/main" id="{34D386AE-1347-4B34-9B09-56A8A2ADF912}"/>
              </a:ext>
            </a:extLst>
          </p:cNvPr>
          <p:cNvSpPr txBox="1"/>
          <p:nvPr/>
        </p:nvSpPr>
        <p:spPr>
          <a:xfrm>
            <a:off x="6638587" y="1547618"/>
            <a:ext cx="1908657" cy="400110"/>
          </a:xfrm>
          <a:prstGeom prst="rect">
            <a:avLst/>
          </a:prstGeom>
          <a:noFill/>
        </p:spPr>
        <p:txBody>
          <a:bodyPr wrap="square">
            <a:spAutoFit/>
          </a:bodyPr>
          <a:lstStyle/>
          <a:p>
            <a:pPr algn="ctr"/>
            <a:r>
              <a:rPr kumimoji="0" lang="en" sz="2000" b="0" i="0" u="none" strike="noStrike" kern="0" cap="none" spc="0" normalizeH="0" baseline="0" noProof="0" dirty="0">
                <a:ln>
                  <a:noFill/>
                </a:ln>
                <a:solidFill>
                  <a:srgbClr val="FFFFFF"/>
                </a:solidFill>
                <a:effectLst/>
                <a:uLnTx/>
                <a:uFillTx/>
                <a:latin typeface="Advent Pro SemiBold"/>
                <a:sym typeface="Advent Pro SemiBold"/>
              </a:rPr>
              <a:t>Machine Learning</a:t>
            </a:r>
            <a:endParaRPr lang="he-IL" dirty="0"/>
          </a:p>
        </p:txBody>
      </p:sp>
      <p:sp>
        <p:nvSpPr>
          <p:cNvPr id="74" name="TextBox 73">
            <a:extLst>
              <a:ext uri="{FF2B5EF4-FFF2-40B4-BE49-F238E27FC236}">
                <a16:creationId xmlns:a16="http://schemas.microsoft.com/office/drawing/2014/main" id="{BF96BD2A-58C8-4B3F-8041-DBF516C4F730}"/>
              </a:ext>
            </a:extLst>
          </p:cNvPr>
          <p:cNvSpPr txBox="1"/>
          <p:nvPr/>
        </p:nvSpPr>
        <p:spPr>
          <a:xfrm>
            <a:off x="6638587" y="1874418"/>
            <a:ext cx="1908649"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Maven Pro"/>
              <a:buNone/>
              <a:tabLst/>
              <a:defRPr/>
            </a:pPr>
            <a:r>
              <a:rPr kumimoji="0" lang="en-US" sz="1400" b="0" i="0" u="none" strike="noStrike" kern="0" cap="none" spc="0" normalizeH="0" baseline="0" noProof="0" dirty="0">
                <a:ln>
                  <a:noFill/>
                </a:ln>
                <a:solidFill>
                  <a:srgbClr val="FFFFFF"/>
                </a:solidFill>
                <a:effectLst/>
                <a:uLnTx/>
                <a:uFillTx/>
                <a:latin typeface="Maven Pro"/>
                <a:sym typeface="Maven Pro"/>
              </a:rPr>
              <a:t>How can we work with the ML models, with text?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13825" y="2122225"/>
            <a:ext cx="31014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US" dirty="0"/>
              <a:t>Acquisition</a:t>
            </a:r>
            <a:endParaRPr dirty="0"/>
          </a:p>
        </p:txBody>
      </p:sp>
      <p:sp>
        <p:nvSpPr>
          <p:cNvPr id="688" name="Google Shape;688;p32"/>
          <p:cNvSpPr txBox="1">
            <a:spLocks noGrp="1"/>
          </p:cNvSpPr>
          <p:nvPr>
            <p:ph type="subTitle" idx="1"/>
          </p:nvPr>
        </p:nvSpPr>
        <p:spPr>
          <a:xfrm>
            <a:off x="1732827" y="2700025"/>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Gathering our data from the Forbes website</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F3B35E-F75C-4246-B830-E565C653BEED}"/>
              </a:ext>
            </a:extLst>
          </p:cNvPr>
          <p:cNvSpPr>
            <a:spLocks noGrp="1"/>
          </p:cNvSpPr>
          <p:nvPr>
            <p:ph type="ctrTitle" idx="7"/>
          </p:nvPr>
        </p:nvSpPr>
        <p:spPr>
          <a:xfrm>
            <a:off x="189335" y="379658"/>
            <a:ext cx="6239174" cy="504566"/>
          </a:xfrm>
        </p:spPr>
        <p:txBody>
          <a:bodyPr/>
          <a:lstStyle/>
          <a:p>
            <a:pPr algn="ctr"/>
            <a:r>
              <a:rPr lang="en-US" dirty="0"/>
              <a:t>Let’s see what data we want to acquire:</a:t>
            </a:r>
            <a:endParaRPr lang="he-IL" dirty="0"/>
          </a:p>
        </p:txBody>
      </p:sp>
      <p:pic>
        <p:nvPicPr>
          <p:cNvPr id="14" name="Picture 13">
            <a:extLst>
              <a:ext uri="{FF2B5EF4-FFF2-40B4-BE49-F238E27FC236}">
                <a16:creationId xmlns:a16="http://schemas.microsoft.com/office/drawing/2014/main" id="{FDF35CA0-78CA-4FB0-9832-B49C1CD41255}"/>
              </a:ext>
            </a:extLst>
          </p:cNvPr>
          <p:cNvPicPr>
            <a:picLocks noChangeAspect="1"/>
          </p:cNvPicPr>
          <p:nvPr/>
        </p:nvPicPr>
        <p:blipFill>
          <a:blip r:embed="rId2"/>
          <a:stretch>
            <a:fillRect/>
          </a:stretch>
        </p:blipFill>
        <p:spPr>
          <a:xfrm>
            <a:off x="773557" y="1235923"/>
            <a:ext cx="7820890" cy="3800203"/>
          </a:xfrm>
          <a:prstGeom prst="rect">
            <a:avLst/>
          </a:prstGeom>
        </p:spPr>
      </p:pic>
      <p:sp>
        <p:nvSpPr>
          <p:cNvPr id="16" name="TextBox 15">
            <a:extLst>
              <a:ext uri="{FF2B5EF4-FFF2-40B4-BE49-F238E27FC236}">
                <a16:creationId xmlns:a16="http://schemas.microsoft.com/office/drawing/2014/main" id="{8A4FFE2C-B5AB-47A8-89F5-5C229E5D225B}"/>
              </a:ext>
            </a:extLst>
          </p:cNvPr>
          <p:cNvSpPr txBox="1"/>
          <p:nvPr/>
        </p:nvSpPr>
        <p:spPr>
          <a:xfrm>
            <a:off x="2377219" y="2517798"/>
            <a:ext cx="4613565" cy="246221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lnRef>
          <a:fillRef idx="1">
            <a:schemeClr val="lt1"/>
          </a:fillRef>
          <a:effectRef idx="0">
            <a:schemeClr val="accent3"/>
          </a:effectRef>
          <a:fontRef idx="minor">
            <a:schemeClr val="dk1"/>
          </a:fontRef>
        </p:style>
        <p:txBody>
          <a:bodyPr wrap="square" rtlCol="1">
            <a:spAutoFit/>
          </a:bodyPr>
          <a:lstStyle/>
          <a:p>
            <a:r>
              <a:rPr lang="en-US" dirty="0"/>
              <a:t>Each row on the website, represents a different billionaire.</a:t>
            </a:r>
          </a:p>
          <a:p>
            <a:r>
              <a:rPr lang="en-US" dirty="0"/>
              <a:t>For every person, we will acquire:</a:t>
            </a:r>
          </a:p>
          <a:p>
            <a:pPr marL="342900" indent="-342900">
              <a:buAutoNum type="arabicPeriod"/>
            </a:pPr>
            <a:r>
              <a:rPr lang="en-US" dirty="0"/>
              <a:t>Full name</a:t>
            </a:r>
          </a:p>
          <a:p>
            <a:pPr marL="342900" indent="-342900">
              <a:buAutoNum type="arabicPeriod"/>
            </a:pPr>
            <a:r>
              <a:rPr lang="en-US" dirty="0"/>
              <a:t>Net worth</a:t>
            </a:r>
          </a:p>
          <a:p>
            <a:pPr marL="342900" indent="-342900">
              <a:buAutoNum type="arabicPeriod"/>
            </a:pPr>
            <a:r>
              <a:rPr lang="en-US" dirty="0"/>
              <a:t>Age</a:t>
            </a:r>
          </a:p>
          <a:p>
            <a:pPr marL="342900" indent="-342900">
              <a:buAutoNum type="arabicPeriod"/>
            </a:pPr>
            <a:r>
              <a:rPr lang="en-US" dirty="0"/>
              <a:t>Country</a:t>
            </a:r>
          </a:p>
          <a:p>
            <a:pPr marL="342900" indent="-342900">
              <a:buAutoNum type="arabicPeriod"/>
            </a:pPr>
            <a:r>
              <a:rPr lang="en-US" dirty="0"/>
              <a:t>Source of wealth</a:t>
            </a:r>
          </a:p>
          <a:p>
            <a:pPr marL="342900" indent="-342900">
              <a:buAutoNum type="arabicPeriod"/>
            </a:pPr>
            <a:r>
              <a:rPr lang="en-US" dirty="0"/>
              <a:t>Industry</a:t>
            </a:r>
          </a:p>
          <a:p>
            <a:r>
              <a:rPr lang="en-US" dirty="0"/>
              <a:t>Then, we would move on the full profile link to acquire some more information.</a:t>
            </a:r>
            <a:endParaRPr lang="he-IL" dirty="0"/>
          </a:p>
        </p:txBody>
      </p:sp>
      <p:sp>
        <p:nvSpPr>
          <p:cNvPr id="17" name="Rectangle 16">
            <a:extLst>
              <a:ext uri="{FF2B5EF4-FFF2-40B4-BE49-F238E27FC236}">
                <a16:creationId xmlns:a16="http://schemas.microsoft.com/office/drawing/2014/main" id="{A4C89751-A994-4881-AC70-D42EC5AC8459}"/>
              </a:ext>
            </a:extLst>
          </p:cNvPr>
          <p:cNvSpPr/>
          <p:nvPr/>
        </p:nvSpPr>
        <p:spPr>
          <a:xfrm>
            <a:off x="1205345" y="1620982"/>
            <a:ext cx="401782" cy="180109"/>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18" name="Rectangle 17">
            <a:extLst>
              <a:ext uri="{FF2B5EF4-FFF2-40B4-BE49-F238E27FC236}">
                <a16:creationId xmlns:a16="http://schemas.microsoft.com/office/drawing/2014/main" id="{0B00423B-2748-44FF-8310-350E9C775654}"/>
              </a:ext>
            </a:extLst>
          </p:cNvPr>
          <p:cNvSpPr/>
          <p:nvPr/>
        </p:nvSpPr>
        <p:spPr>
          <a:xfrm>
            <a:off x="2703951" y="1616581"/>
            <a:ext cx="401782" cy="180109"/>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19" name="Rectangle 18">
            <a:extLst>
              <a:ext uri="{FF2B5EF4-FFF2-40B4-BE49-F238E27FC236}">
                <a16:creationId xmlns:a16="http://schemas.microsoft.com/office/drawing/2014/main" id="{10CE7BB7-72B1-43A0-87BA-0ABD30DC90BA}"/>
              </a:ext>
            </a:extLst>
          </p:cNvPr>
          <p:cNvSpPr/>
          <p:nvPr/>
        </p:nvSpPr>
        <p:spPr>
          <a:xfrm>
            <a:off x="3435926" y="1620982"/>
            <a:ext cx="401782" cy="180109"/>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20" name="Rectangle 19">
            <a:extLst>
              <a:ext uri="{FF2B5EF4-FFF2-40B4-BE49-F238E27FC236}">
                <a16:creationId xmlns:a16="http://schemas.microsoft.com/office/drawing/2014/main" id="{67F3A6A7-D367-4E85-81A6-F4DCADE7C7E2}"/>
              </a:ext>
            </a:extLst>
          </p:cNvPr>
          <p:cNvSpPr/>
          <p:nvPr/>
        </p:nvSpPr>
        <p:spPr>
          <a:xfrm>
            <a:off x="3927763" y="1623055"/>
            <a:ext cx="519546" cy="180109"/>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21" name="Rectangle 20">
            <a:extLst>
              <a:ext uri="{FF2B5EF4-FFF2-40B4-BE49-F238E27FC236}">
                <a16:creationId xmlns:a16="http://schemas.microsoft.com/office/drawing/2014/main" id="{B9F517D3-49EE-4D36-B35C-E154DECD5693}"/>
              </a:ext>
            </a:extLst>
          </p:cNvPr>
          <p:cNvSpPr/>
          <p:nvPr/>
        </p:nvSpPr>
        <p:spPr>
          <a:xfrm>
            <a:off x="5437908" y="1611121"/>
            <a:ext cx="593433" cy="200891"/>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
        <p:nvSpPr>
          <p:cNvPr id="22" name="Rectangle 21">
            <a:extLst>
              <a:ext uri="{FF2B5EF4-FFF2-40B4-BE49-F238E27FC236}">
                <a16:creationId xmlns:a16="http://schemas.microsoft.com/office/drawing/2014/main" id="{D91E0544-534D-49FE-AB7B-AD968393EF88}"/>
              </a:ext>
            </a:extLst>
          </p:cNvPr>
          <p:cNvSpPr/>
          <p:nvPr/>
        </p:nvSpPr>
        <p:spPr>
          <a:xfrm>
            <a:off x="7021939" y="1601260"/>
            <a:ext cx="514933" cy="210752"/>
          </a:xfrm>
          <a:prstGeom prst="rect">
            <a:avLst/>
          </a:prstGeom>
          <a:noFill/>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17763210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74A8F4E29177024483FD74F5D4253233" ma:contentTypeVersion="11" ma:contentTypeDescription="Создание документа." ma:contentTypeScope="" ma:versionID="c275ff14347953074b25e2872fa4d8f4">
  <xsd:schema xmlns:xsd="http://www.w3.org/2001/XMLSchema" xmlns:xs="http://www.w3.org/2001/XMLSchema" xmlns:p="http://schemas.microsoft.com/office/2006/metadata/properties" xmlns:ns3="42fc8f3f-d6a7-458a-845a-5e1ff747cbff" xmlns:ns4="04fac6a5-74c1-4261-8433-43451835565c" targetNamespace="http://schemas.microsoft.com/office/2006/metadata/properties" ma:root="true" ma:fieldsID="a724ab55c57d0a843d9eb1bb8c32c586" ns3:_="" ns4:_="">
    <xsd:import namespace="42fc8f3f-d6a7-458a-845a-5e1ff747cbff"/>
    <xsd:import namespace="04fac6a5-74c1-4261-8433-43451835565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LengthInSeconds" minOccurs="0"/>
                <xsd:element ref="ns3:MediaServiceDateTaken"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fc8f3f-d6a7-458a-845a-5e1ff747cb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fac6a5-74c1-4261-8433-43451835565c" elementFormDefault="qualified">
    <xsd:import namespace="http://schemas.microsoft.com/office/2006/documentManagement/types"/>
    <xsd:import namespace="http://schemas.microsoft.com/office/infopath/2007/PartnerControls"/>
    <xsd:element name="SharedWithUsers" ma:index="13"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Совместно с подробностями" ma:internalName="SharedWithDetails" ma:readOnly="true">
      <xsd:simpleType>
        <xsd:restriction base="dms:Note">
          <xsd:maxLength value="255"/>
        </xsd:restriction>
      </xsd:simpleType>
    </xsd:element>
    <xsd:element name="SharingHintHash" ma:index="15" nillable="true" ma:displayName="Хэш подсказки о совместном доступе"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1C926C-5ED5-47B2-BDBD-368861D38FE4}">
  <ds:schemaRefs>
    <ds:schemaRef ds:uri="http://schemas.microsoft.com/sharepoint/v3/contenttype/forms"/>
  </ds:schemaRefs>
</ds:datastoreItem>
</file>

<file path=customXml/itemProps2.xml><?xml version="1.0" encoding="utf-8"?>
<ds:datastoreItem xmlns:ds="http://schemas.openxmlformats.org/officeDocument/2006/customXml" ds:itemID="{B5416694-3BE6-41EE-B31D-B24B004E48C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BDF6BC6-955A-4D12-A8D7-2196968E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fc8f3f-d6a7-458a-845a-5e1ff747cbff"/>
    <ds:schemaRef ds:uri="04fac6a5-74c1-4261-8433-4345183556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1055</TotalTime>
  <Words>1206</Words>
  <Application>Microsoft Office PowerPoint</Application>
  <PresentationFormat>On-screen Show (16:9)</PresentationFormat>
  <Paragraphs>114</Paragraphs>
  <Slides>35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Consolas</vt:lpstr>
      <vt:lpstr>Advent Pro SemiBold</vt:lpstr>
      <vt:lpstr>Livvic Light</vt:lpstr>
      <vt:lpstr>Nunito Light</vt:lpstr>
      <vt:lpstr>Fira Sans Extra Condensed Medium</vt:lpstr>
      <vt:lpstr>Verdana</vt:lpstr>
      <vt:lpstr>Share Tech</vt:lpstr>
      <vt:lpstr>Maven Pro</vt:lpstr>
      <vt:lpstr>Arial</vt:lpstr>
      <vt:lpstr>Data Science Consulting by Slidesgo</vt:lpstr>
      <vt:lpstr>DATA SCIENCE Project</vt:lpstr>
      <vt:lpstr>Before we start…</vt:lpstr>
      <vt:lpstr>If the answer is no…</vt:lpstr>
      <vt:lpstr>PowerPoint Presentation</vt:lpstr>
      <vt:lpstr>But how can we verify it?</vt:lpstr>
      <vt:lpstr>Our research question:</vt:lpstr>
      <vt:lpstr>OUR PROCESS:</vt:lpstr>
      <vt:lpstr>Data Acquisition</vt:lpstr>
      <vt:lpstr>Let’s see what data we want to acquire:</vt:lpstr>
      <vt:lpstr>PowerPoint Presentation</vt:lpstr>
      <vt:lpstr>PowerPoint Presentation</vt:lpstr>
      <vt:lpstr>The problem we face:</vt:lpstr>
      <vt:lpstr>The solution:</vt:lpstr>
      <vt:lpstr>Data Cleaning</vt:lpstr>
      <vt:lpstr>What is the problem with our data?</vt:lpstr>
      <vt:lpstr>How do we fix it?</vt:lpstr>
      <vt:lpstr>EDA</vt:lpstr>
      <vt:lpstr>We wanted to check some interesting trends, such as:</vt:lpstr>
      <vt:lpstr>PowerPoint Presentation</vt:lpstr>
      <vt:lpstr>PowerPoint Presentation</vt:lpstr>
      <vt:lpstr>PowerPoint Presentation</vt:lpstr>
      <vt:lpstr>PowerPoint Presentation</vt:lpstr>
      <vt:lpstr>We also wanted to visualize common words across the text we gathered, *after* clearing out stop-words such as “the”, “as”, “a”, etc.</vt:lpstr>
      <vt:lpstr>Machine Learning</vt:lpstr>
      <vt:lpstr>Machine Learning</vt:lpstr>
      <vt:lpstr>How can we use Machine Learning algorithms with raw text?</vt:lpstr>
      <vt:lpstr>After we got our sparse matrix, what do we do?</vt:lpstr>
      <vt:lpstr>What comes next?</vt:lpstr>
      <vt:lpstr>The solution:</vt:lpstr>
      <vt:lpstr>The first step towards the goal</vt:lpstr>
      <vt:lpstr>The ML algorithms we are going to use</vt:lpstr>
      <vt:lpstr>Results:</vt:lpstr>
      <vt:lpstr>Results:</vt:lpstr>
      <vt:lpstr>Are we happy with the results?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Adi Hershko</dc:creator>
  <cp:lastModifiedBy>Adi Hershko</cp:lastModifiedBy>
  <cp:revision>30</cp:revision>
  <dcterms:modified xsi:type="dcterms:W3CDTF">2023-01-14T17:59:12Z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0x01010074A8F4E29177024483FD74F5D4253233</vt:lpwstr>
  </property>
</Properties>
</file>