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E327-1728-347C-9F62-14A9CA0E6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FF5A69-65CD-59D2-5B58-BCC3B8682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9FAFA70-3FBE-E79C-76A9-0E9883BECAAD}"/>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D4519333-FD93-253A-2225-2F335A31BB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BDB708-9A3D-450A-A130-C97509333DF2}"/>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2616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B434-C6DE-EFDA-1987-07BBFB1F26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5F343A-1A9F-993D-26CC-4BABCFF37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1B430C-B16D-E2E7-57F8-4E2189C8AE41}"/>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0B832B54-F23D-BC13-F0FA-2BCB81F21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29E25B-BA89-BB28-429E-D8F08066034C}"/>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156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35F622-A3DA-BDD8-2EF2-C1A81A6CA3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4F4DE5-9BA8-36C5-B78A-BF5706DF9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3EA9A6-DD31-A969-17CF-9A89875F017D}"/>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413F3AC1-5115-C995-E704-CD7AE0D137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9A1E0-D237-A387-B613-372D26984DC4}"/>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87804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4193-065C-9C8B-4ECD-EFDAD2535C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2E8791-6BBF-9AA7-B298-6B52446638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092F53-F858-8852-E8D5-7885E4DA4A95}"/>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A339F24A-C3FD-B079-097F-0EE2D05E17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5B4755-F232-8F68-B09F-691FDD781668}"/>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143364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EEE4-2A4F-A1D3-7A65-46993BDE4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1A1227-E563-E24C-F762-3ECE288E3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20A9D-64F0-3916-807D-D403251F69A1}"/>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97081A1C-0478-A4DB-F237-4D1A312C3F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230C2D-2E96-C3BD-E78F-71DF12DB3CB8}"/>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210116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5754-A583-65DC-AF74-49FD0697C3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B7FECD-8F3F-B38C-1446-9A90DECBF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5F9F62-970E-10A0-8B54-A61C3DE84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1BC157-14DB-8C9D-A2B2-A31789F7DDA6}"/>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6" name="Footer Placeholder 5">
            <a:extLst>
              <a:ext uri="{FF2B5EF4-FFF2-40B4-BE49-F238E27FC236}">
                <a16:creationId xmlns:a16="http://schemas.microsoft.com/office/drawing/2014/main" id="{F84A862F-4200-7EB3-6309-CCA327B312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596CD7-6C93-2E99-4415-8813EEB013AD}"/>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3549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5823-B135-F460-F082-CA4631A513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3E13FC-22A9-0587-51D6-EC43AD437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46D0-9C5F-DA7B-3950-7EBD2C5E0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7219FC-5837-7626-E808-E531366D6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3FF77-B8C2-52DA-3C9A-78546E22A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072133-FD1A-AC49-7DE1-B0FF0E8A0FED}"/>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8" name="Footer Placeholder 7">
            <a:extLst>
              <a:ext uri="{FF2B5EF4-FFF2-40B4-BE49-F238E27FC236}">
                <a16:creationId xmlns:a16="http://schemas.microsoft.com/office/drawing/2014/main" id="{9B72E661-7ABA-CDB8-330D-357699B5E7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F0092C-02AC-542E-2F98-EDAE61882C12}"/>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72822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B03A-A917-77C5-EB94-5A10E2345F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707B93-2C76-077A-896F-7E442C77C018}"/>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4" name="Footer Placeholder 3">
            <a:extLst>
              <a:ext uri="{FF2B5EF4-FFF2-40B4-BE49-F238E27FC236}">
                <a16:creationId xmlns:a16="http://schemas.microsoft.com/office/drawing/2014/main" id="{3C85DFED-B41E-9E0C-9B62-61A3C1434A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41825A-3DF5-49AA-E359-36CC7B17221D}"/>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330337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2A7B5-89A9-B54D-5B75-32FD9ACC31B4}"/>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3" name="Footer Placeholder 2">
            <a:extLst>
              <a:ext uri="{FF2B5EF4-FFF2-40B4-BE49-F238E27FC236}">
                <a16:creationId xmlns:a16="http://schemas.microsoft.com/office/drawing/2014/main" id="{90DCDC73-BBF9-E564-D41B-635DF5170A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87A098-86FD-379E-9102-28FE785C8850}"/>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304882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E558-3D0F-D89C-2759-3DBF8F8FC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AA803-8C26-8C82-2D65-536CE25B55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9A899D-829D-7E38-E227-F41D69DF6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B9343-FA7F-B998-2C4C-E8DA000A5121}"/>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6" name="Footer Placeholder 5">
            <a:extLst>
              <a:ext uri="{FF2B5EF4-FFF2-40B4-BE49-F238E27FC236}">
                <a16:creationId xmlns:a16="http://schemas.microsoft.com/office/drawing/2014/main" id="{CA22E90A-2A54-74D6-9E93-D885FD3066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CA1821-8BD6-AEC4-CE98-6FB82542656A}"/>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41734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0D7C-11CC-97A6-F2B2-2AF53C953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FCD172C-FCCB-74DA-D2FA-6369DE5CC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F993CF-3F81-6ABD-1820-50BC9F87A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975BE-642E-1554-8CBD-1E4CA68BB664}"/>
              </a:ext>
            </a:extLst>
          </p:cNvPr>
          <p:cNvSpPr>
            <a:spLocks noGrp="1"/>
          </p:cNvSpPr>
          <p:nvPr>
            <p:ph type="dt" sz="half" idx="10"/>
          </p:nvPr>
        </p:nvSpPr>
        <p:spPr/>
        <p:txBody>
          <a:bodyPr/>
          <a:lstStyle/>
          <a:p>
            <a:fld id="{7B514128-1BD5-4B5F-9D56-26E5FD76C9B3}" type="datetimeFigureOut">
              <a:rPr lang="en-GB" smtClean="0"/>
              <a:t>17/05/2024</a:t>
            </a:fld>
            <a:endParaRPr lang="en-GB"/>
          </a:p>
        </p:txBody>
      </p:sp>
      <p:sp>
        <p:nvSpPr>
          <p:cNvPr id="6" name="Footer Placeholder 5">
            <a:extLst>
              <a:ext uri="{FF2B5EF4-FFF2-40B4-BE49-F238E27FC236}">
                <a16:creationId xmlns:a16="http://schemas.microsoft.com/office/drawing/2014/main" id="{169C2380-337F-5134-0696-7D81D2F47E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793987-68CE-5F7E-002B-52A2E15FB07E}"/>
              </a:ext>
            </a:extLst>
          </p:cNvPr>
          <p:cNvSpPr>
            <a:spLocks noGrp="1"/>
          </p:cNvSpPr>
          <p:nvPr>
            <p:ph type="sldNum" sz="quarter" idx="12"/>
          </p:nvPr>
        </p:nvSpPr>
        <p:spPr/>
        <p:txBody>
          <a:bodyPr/>
          <a:lstStyle/>
          <a:p>
            <a:fld id="{8832669F-7A1C-4D61-8BFE-43E4CBD29FEA}" type="slidenum">
              <a:rPr lang="en-GB" smtClean="0"/>
              <a:t>‹#›</a:t>
            </a:fld>
            <a:endParaRPr lang="en-GB"/>
          </a:p>
        </p:txBody>
      </p:sp>
    </p:spTree>
    <p:extLst>
      <p:ext uri="{BB962C8B-B14F-4D97-AF65-F5344CB8AC3E}">
        <p14:creationId xmlns:p14="http://schemas.microsoft.com/office/powerpoint/2010/main" val="205805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A6181-6D71-AEA3-5018-5364835F7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87D6DE-1CA0-C548-AD93-B78DE5737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67595F-2AA8-7D06-6DCF-FBE8771BE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14128-1BD5-4B5F-9D56-26E5FD76C9B3}" type="datetimeFigureOut">
              <a:rPr lang="en-GB" smtClean="0"/>
              <a:t>17/05/2024</a:t>
            </a:fld>
            <a:endParaRPr lang="en-GB"/>
          </a:p>
        </p:txBody>
      </p:sp>
      <p:sp>
        <p:nvSpPr>
          <p:cNvPr id="5" name="Footer Placeholder 4">
            <a:extLst>
              <a:ext uri="{FF2B5EF4-FFF2-40B4-BE49-F238E27FC236}">
                <a16:creationId xmlns:a16="http://schemas.microsoft.com/office/drawing/2014/main" id="{0AEFD0C3-2C45-027D-D913-926E2B150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128ED5-F3AC-4907-4B31-403C75B4C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2669F-7A1C-4D61-8BFE-43E4CBD29FEA}" type="slidenum">
              <a:rPr lang="en-GB" smtClean="0"/>
              <a:t>‹#›</a:t>
            </a:fld>
            <a:endParaRPr lang="en-GB"/>
          </a:p>
        </p:txBody>
      </p:sp>
    </p:spTree>
    <p:extLst>
      <p:ext uri="{BB962C8B-B14F-4D97-AF65-F5344CB8AC3E}">
        <p14:creationId xmlns:p14="http://schemas.microsoft.com/office/powerpoint/2010/main" val="1173555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F668-7A4F-0D08-5CFB-E71A29F32271}"/>
              </a:ext>
            </a:extLst>
          </p:cNvPr>
          <p:cNvSpPr>
            <a:spLocks noGrp="1"/>
          </p:cNvSpPr>
          <p:nvPr>
            <p:ph type="ctrTitle"/>
          </p:nvPr>
        </p:nvSpPr>
        <p:spPr/>
        <p:txBody>
          <a:bodyPr/>
          <a:lstStyle/>
          <a:p>
            <a:r>
              <a:rPr lang="en-GB" dirty="0"/>
              <a:t>Map design</a:t>
            </a:r>
          </a:p>
        </p:txBody>
      </p:sp>
      <p:sp>
        <p:nvSpPr>
          <p:cNvPr id="3" name="Subtitle 2">
            <a:extLst>
              <a:ext uri="{FF2B5EF4-FFF2-40B4-BE49-F238E27FC236}">
                <a16:creationId xmlns:a16="http://schemas.microsoft.com/office/drawing/2014/main" id="{E37ACB04-AA32-4F87-CA55-32B4A68D008A}"/>
              </a:ext>
            </a:extLst>
          </p:cNvPr>
          <p:cNvSpPr>
            <a:spLocks noGrp="1"/>
          </p:cNvSpPr>
          <p:nvPr>
            <p:ph type="subTitle" idx="1"/>
          </p:nvPr>
        </p:nvSpPr>
        <p:spPr/>
        <p:txBody>
          <a:bodyPr/>
          <a:lstStyle/>
          <a:p>
            <a:r>
              <a:rPr lang="en-GB" dirty="0"/>
              <a:t>Author : Logan</a:t>
            </a:r>
          </a:p>
          <a:p>
            <a:r>
              <a:rPr lang="en-GB" dirty="0"/>
              <a:t>Version 0.1 (draft)</a:t>
            </a:r>
          </a:p>
        </p:txBody>
      </p:sp>
    </p:spTree>
    <p:extLst>
      <p:ext uri="{BB962C8B-B14F-4D97-AF65-F5344CB8AC3E}">
        <p14:creationId xmlns:p14="http://schemas.microsoft.com/office/powerpoint/2010/main" val="221116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6220-EB44-3606-5358-488CD06C0249}"/>
              </a:ext>
            </a:extLst>
          </p:cNvPr>
          <p:cNvSpPr>
            <a:spLocks noGrp="1"/>
          </p:cNvSpPr>
          <p:nvPr>
            <p:ph type="title"/>
          </p:nvPr>
        </p:nvSpPr>
        <p:spPr>
          <a:xfrm>
            <a:off x="838200" y="365126"/>
            <a:ext cx="10515600" cy="1032852"/>
          </a:xfrm>
        </p:spPr>
        <p:txBody>
          <a:bodyPr>
            <a:normAutofit fontScale="90000"/>
          </a:bodyPr>
          <a:lstStyle/>
          <a:p>
            <a:r>
              <a:rPr lang="en-GB" dirty="0"/>
              <a:t>Map screen</a:t>
            </a:r>
            <a:br>
              <a:rPr lang="en-GB" dirty="0"/>
            </a:br>
            <a:endParaRPr lang="en-GB" dirty="0"/>
          </a:p>
        </p:txBody>
      </p:sp>
      <p:sp>
        <p:nvSpPr>
          <p:cNvPr id="4" name="TextBox 3">
            <a:extLst>
              <a:ext uri="{FF2B5EF4-FFF2-40B4-BE49-F238E27FC236}">
                <a16:creationId xmlns:a16="http://schemas.microsoft.com/office/drawing/2014/main" id="{C590AC67-62EB-4EF4-D8D2-13C813331FD8}"/>
              </a:ext>
            </a:extLst>
          </p:cNvPr>
          <p:cNvSpPr txBox="1"/>
          <p:nvPr/>
        </p:nvSpPr>
        <p:spPr>
          <a:xfrm>
            <a:off x="838200" y="1397978"/>
            <a:ext cx="10204938" cy="923330"/>
          </a:xfrm>
          <a:prstGeom prst="rect">
            <a:avLst/>
          </a:prstGeom>
          <a:noFill/>
        </p:spPr>
        <p:txBody>
          <a:bodyPr wrap="square" rtlCol="0">
            <a:spAutoFit/>
          </a:bodyPr>
          <a:lstStyle/>
          <a:p>
            <a:r>
              <a:rPr lang="en-GB" dirty="0"/>
              <a:t>A safety app that allows you to review streets based off their danger levels</a:t>
            </a:r>
          </a:p>
          <a:p>
            <a:endParaRPr lang="en-GB" dirty="0"/>
          </a:p>
          <a:p>
            <a:endParaRPr lang="en-GB" dirty="0"/>
          </a:p>
        </p:txBody>
      </p:sp>
      <p:pic>
        <p:nvPicPr>
          <p:cNvPr id="6" name="Picture 5" descr="A screenshot of a video game&#10;&#10;Description automatically generated">
            <a:extLst>
              <a:ext uri="{FF2B5EF4-FFF2-40B4-BE49-F238E27FC236}">
                <a16:creationId xmlns:a16="http://schemas.microsoft.com/office/drawing/2014/main" id="{B1EC2A0C-8D76-C214-ECD9-7350FD2CD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04" y="2321308"/>
            <a:ext cx="1801042" cy="3209192"/>
          </a:xfrm>
          <a:prstGeom prst="rect">
            <a:avLst/>
          </a:prstGeom>
        </p:spPr>
      </p:pic>
      <p:sp>
        <p:nvSpPr>
          <p:cNvPr id="7" name="TextBox 6">
            <a:extLst>
              <a:ext uri="{FF2B5EF4-FFF2-40B4-BE49-F238E27FC236}">
                <a16:creationId xmlns:a16="http://schemas.microsoft.com/office/drawing/2014/main" id="{34D2B90F-FD4E-89F0-2F22-DD6547074085}"/>
              </a:ext>
            </a:extLst>
          </p:cNvPr>
          <p:cNvSpPr txBox="1"/>
          <p:nvPr/>
        </p:nvSpPr>
        <p:spPr>
          <a:xfrm>
            <a:off x="5319346" y="2321308"/>
            <a:ext cx="5591908" cy="3970318"/>
          </a:xfrm>
          <a:prstGeom prst="rect">
            <a:avLst/>
          </a:prstGeom>
          <a:noFill/>
        </p:spPr>
        <p:txBody>
          <a:bodyPr wrap="square" rtlCol="0">
            <a:spAutoFit/>
          </a:bodyPr>
          <a:lstStyle/>
          <a:p>
            <a:r>
              <a:rPr lang="en-GB" dirty="0"/>
              <a:t>Would use a similar design Pokémon go has, with a indicator for user location via </a:t>
            </a:r>
            <a:r>
              <a:rPr lang="en-GB" dirty="0" err="1"/>
              <a:t>gps</a:t>
            </a:r>
            <a:r>
              <a:rPr lang="en-GB" dirty="0"/>
              <a:t> and then detailing whether the street the user is at is considered “dangerous” based off reviews by users of the community and their experiences </a:t>
            </a:r>
          </a:p>
          <a:p>
            <a:endParaRPr lang="en-GB" dirty="0"/>
          </a:p>
          <a:p>
            <a:r>
              <a:rPr lang="en-GB" dirty="0"/>
              <a:t>Levels description </a:t>
            </a:r>
          </a:p>
          <a:p>
            <a:endParaRPr lang="en-GB" dirty="0"/>
          </a:p>
          <a:p>
            <a:r>
              <a:rPr lang="en-GB" dirty="0"/>
              <a:t>Level 1 – No concern at any point of the day.</a:t>
            </a:r>
          </a:p>
          <a:p>
            <a:endParaRPr lang="en-GB" dirty="0"/>
          </a:p>
          <a:p>
            <a:r>
              <a:rPr lang="en-GB" dirty="0"/>
              <a:t>Level 2 – Take caution at Nighttime.</a:t>
            </a:r>
          </a:p>
          <a:p>
            <a:endParaRPr lang="en-GB" dirty="0"/>
          </a:p>
          <a:p>
            <a:r>
              <a:rPr lang="en-GB" dirty="0"/>
              <a:t>Level 3 – Take caution at all points of the day.</a:t>
            </a:r>
          </a:p>
          <a:p>
            <a:r>
              <a:rPr lang="en-GB" dirty="0"/>
              <a:t>  </a:t>
            </a:r>
          </a:p>
        </p:txBody>
      </p:sp>
      <p:cxnSp>
        <p:nvCxnSpPr>
          <p:cNvPr id="9" name="Straight Arrow Connector 8">
            <a:extLst>
              <a:ext uri="{FF2B5EF4-FFF2-40B4-BE49-F238E27FC236}">
                <a16:creationId xmlns:a16="http://schemas.microsoft.com/office/drawing/2014/main" id="{CB79E8EE-E091-0CA3-F799-2191115C94DD}"/>
              </a:ext>
            </a:extLst>
          </p:cNvPr>
          <p:cNvCxnSpPr/>
          <p:nvPr/>
        </p:nvCxnSpPr>
        <p:spPr>
          <a:xfrm flipH="1">
            <a:off x="2048608" y="3077308"/>
            <a:ext cx="1213338" cy="931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B129097D-E256-AC8A-6D92-A957B5D59557}"/>
              </a:ext>
            </a:extLst>
          </p:cNvPr>
          <p:cNvSpPr txBox="1"/>
          <p:nvPr/>
        </p:nvSpPr>
        <p:spPr>
          <a:xfrm>
            <a:off x="3077308" y="2332177"/>
            <a:ext cx="2110154" cy="646331"/>
          </a:xfrm>
          <a:prstGeom prst="rect">
            <a:avLst/>
          </a:prstGeom>
          <a:noFill/>
        </p:spPr>
        <p:txBody>
          <a:bodyPr wrap="square" rtlCol="0">
            <a:spAutoFit/>
          </a:bodyPr>
          <a:lstStyle/>
          <a:p>
            <a:r>
              <a:rPr lang="en-GB" dirty="0"/>
              <a:t>“name of street”</a:t>
            </a:r>
          </a:p>
          <a:p>
            <a:r>
              <a:rPr lang="en-GB" dirty="0"/>
              <a:t>Danger level - 1</a:t>
            </a:r>
          </a:p>
        </p:txBody>
      </p:sp>
    </p:spTree>
    <p:extLst>
      <p:ext uri="{BB962C8B-B14F-4D97-AF65-F5344CB8AC3E}">
        <p14:creationId xmlns:p14="http://schemas.microsoft.com/office/powerpoint/2010/main" val="333434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042C-C0EA-4859-23B0-2B0B705CA74F}"/>
              </a:ext>
            </a:extLst>
          </p:cNvPr>
          <p:cNvSpPr>
            <a:spLocks noGrp="1"/>
          </p:cNvSpPr>
          <p:nvPr>
            <p:ph type="title"/>
          </p:nvPr>
        </p:nvSpPr>
        <p:spPr/>
        <p:txBody>
          <a:bodyPr/>
          <a:lstStyle/>
          <a:p>
            <a:r>
              <a:rPr lang="en-GB" dirty="0"/>
              <a:t>Implementations </a:t>
            </a:r>
          </a:p>
        </p:txBody>
      </p:sp>
      <p:sp>
        <p:nvSpPr>
          <p:cNvPr id="3" name="Content Placeholder 2">
            <a:extLst>
              <a:ext uri="{FF2B5EF4-FFF2-40B4-BE49-F238E27FC236}">
                <a16:creationId xmlns:a16="http://schemas.microsoft.com/office/drawing/2014/main" id="{9F305A47-078C-341D-A404-425E4CFE387E}"/>
              </a:ext>
            </a:extLst>
          </p:cNvPr>
          <p:cNvSpPr>
            <a:spLocks noGrp="1"/>
          </p:cNvSpPr>
          <p:nvPr>
            <p:ph idx="1"/>
          </p:nvPr>
        </p:nvSpPr>
        <p:spPr/>
        <p:txBody>
          <a:bodyPr/>
          <a:lstStyle/>
          <a:p>
            <a:pPr marL="0" indent="0">
              <a:buNone/>
            </a:pPr>
            <a:r>
              <a:rPr lang="en-GB" dirty="0"/>
              <a:t>The map could be implemented in two  different examples, following google maps examples. </a:t>
            </a:r>
          </a:p>
          <a:p>
            <a:pPr marL="0" indent="0">
              <a:buNone/>
            </a:pPr>
            <a:endParaRPr lang="en-GB" dirty="0"/>
          </a:p>
          <a:p>
            <a:pPr marL="514350" indent="-514350">
              <a:buAutoNum type="arabicParenR"/>
            </a:pPr>
            <a:r>
              <a:rPr lang="en-GB" dirty="0"/>
              <a:t>You can view streets around like on google maps, but with their level ratings and reviews. </a:t>
            </a:r>
          </a:p>
          <a:p>
            <a:pPr marL="514350" indent="-514350">
              <a:buAutoNum type="arabicParenR"/>
            </a:pPr>
            <a:r>
              <a:rPr lang="en-GB" dirty="0"/>
              <a:t>Tracks you via </a:t>
            </a:r>
            <a:r>
              <a:rPr lang="en-GB" dirty="0" err="1"/>
              <a:t>gps</a:t>
            </a:r>
            <a:r>
              <a:rPr lang="en-GB" dirty="0"/>
              <a:t> and notifies you to your phone about any ‘dangerous streets you are on. </a:t>
            </a:r>
          </a:p>
          <a:p>
            <a:pPr marL="514350" indent="-514350">
              <a:buAutoNum type="arabicParenR"/>
            </a:pPr>
            <a:r>
              <a:rPr lang="en-GB" dirty="0"/>
              <a:t>When planning a route, it could suggest less dangerous routes to avoid high level zones. </a:t>
            </a:r>
          </a:p>
        </p:txBody>
      </p:sp>
    </p:spTree>
    <p:extLst>
      <p:ext uri="{BB962C8B-B14F-4D97-AF65-F5344CB8AC3E}">
        <p14:creationId xmlns:p14="http://schemas.microsoft.com/office/powerpoint/2010/main" val="53301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7CF0-602E-8B13-6B77-B9E9BE7C86D8}"/>
              </a:ext>
            </a:extLst>
          </p:cNvPr>
          <p:cNvSpPr>
            <a:spLocks noGrp="1"/>
          </p:cNvSpPr>
          <p:nvPr>
            <p:ph type="title"/>
          </p:nvPr>
        </p:nvSpPr>
        <p:spPr/>
        <p:txBody>
          <a:bodyPr/>
          <a:lstStyle/>
          <a:p>
            <a:r>
              <a:rPr lang="en-GB" dirty="0"/>
              <a:t>Concerns </a:t>
            </a:r>
          </a:p>
        </p:txBody>
      </p:sp>
      <p:sp>
        <p:nvSpPr>
          <p:cNvPr id="3" name="Content Placeholder 2">
            <a:extLst>
              <a:ext uri="{FF2B5EF4-FFF2-40B4-BE49-F238E27FC236}">
                <a16:creationId xmlns:a16="http://schemas.microsoft.com/office/drawing/2014/main" id="{44E53E9F-E0F1-34A7-B954-2A10E6DFECFB}"/>
              </a:ext>
            </a:extLst>
          </p:cNvPr>
          <p:cNvSpPr>
            <a:spLocks noGrp="1"/>
          </p:cNvSpPr>
          <p:nvPr>
            <p:ph idx="1"/>
          </p:nvPr>
        </p:nvSpPr>
        <p:spPr>
          <a:xfrm>
            <a:off x="838200" y="1570648"/>
            <a:ext cx="10515600" cy="4351338"/>
          </a:xfrm>
        </p:spPr>
        <p:txBody>
          <a:bodyPr>
            <a:normAutofit fontScale="85000" lnSpcReduction="10000"/>
          </a:bodyPr>
          <a:lstStyle/>
          <a:p>
            <a:pPr marL="0" indent="0">
              <a:buNone/>
            </a:pPr>
            <a:r>
              <a:rPr lang="en-GB" dirty="0"/>
              <a:t>Privacy concerns, Users have to consent to their location being used. Both in app and background</a:t>
            </a:r>
          </a:p>
          <a:p>
            <a:pPr marL="0" indent="0">
              <a:buNone/>
            </a:pPr>
            <a:endParaRPr lang="en-GB" dirty="0"/>
          </a:p>
          <a:p>
            <a:pPr marL="0" indent="0">
              <a:buNone/>
            </a:pPr>
            <a:r>
              <a:rPr lang="en-GB" dirty="0"/>
              <a:t>Rating – Rating streets can be considered ‘rude’ to the people living on the street </a:t>
            </a:r>
          </a:p>
          <a:p>
            <a:pPr marL="0" indent="0">
              <a:buNone/>
            </a:pPr>
            <a:endParaRPr lang="en-GB" dirty="0"/>
          </a:p>
          <a:p>
            <a:pPr marL="0" indent="0">
              <a:buNone/>
            </a:pPr>
            <a:r>
              <a:rPr lang="en-GB" dirty="0"/>
              <a:t>User generated data quality – Needs to make sure reviews are accurate and reliable </a:t>
            </a:r>
          </a:p>
          <a:p>
            <a:pPr marL="0" indent="0">
              <a:buNone/>
            </a:pPr>
            <a:endParaRPr lang="en-GB" dirty="0"/>
          </a:p>
          <a:p>
            <a:pPr marL="0" indent="0">
              <a:buNone/>
            </a:pPr>
            <a:r>
              <a:rPr lang="en-GB" dirty="0"/>
              <a:t>Data verification – is there any mechanism to verify the information provided by users, such as  cross referencing with official crime statistics </a:t>
            </a:r>
          </a:p>
          <a:p>
            <a:pPr marL="0" indent="0">
              <a:buNone/>
            </a:pPr>
            <a:endParaRPr lang="en-GB" dirty="0"/>
          </a:p>
          <a:p>
            <a:pPr marL="0" indent="0">
              <a:buNone/>
            </a:pPr>
            <a:r>
              <a:rPr lang="en-GB" dirty="0"/>
              <a:t>Engagement – How would users keep being engaged with the app? </a:t>
            </a:r>
          </a:p>
        </p:txBody>
      </p:sp>
    </p:spTree>
    <p:extLst>
      <p:ext uri="{BB962C8B-B14F-4D97-AF65-F5344CB8AC3E}">
        <p14:creationId xmlns:p14="http://schemas.microsoft.com/office/powerpoint/2010/main" val="212448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4ECC-234A-7EAD-2202-2102284C8025}"/>
              </a:ext>
            </a:extLst>
          </p:cNvPr>
          <p:cNvSpPr>
            <a:spLocks noGrp="1"/>
          </p:cNvSpPr>
          <p:nvPr>
            <p:ph type="title"/>
          </p:nvPr>
        </p:nvSpPr>
        <p:spPr/>
        <p:txBody>
          <a:bodyPr/>
          <a:lstStyle/>
          <a:p>
            <a:r>
              <a:rPr lang="en-GB" dirty="0"/>
              <a:t>Answers to concerns. </a:t>
            </a:r>
          </a:p>
        </p:txBody>
      </p:sp>
      <p:sp>
        <p:nvSpPr>
          <p:cNvPr id="3" name="Content Placeholder 2">
            <a:extLst>
              <a:ext uri="{FF2B5EF4-FFF2-40B4-BE49-F238E27FC236}">
                <a16:creationId xmlns:a16="http://schemas.microsoft.com/office/drawing/2014/main" id="{722BB508-CEE2-0234-9348-560DC0CC7D70}"/>
              </a:ext>
            </a:extLst>
          </p:cNvPr>
          <p:cNvSpPr>
            <a:spLocks noGrp="1"/>
          </p:cNvSpPr>
          <p:nvPr>
            <p:ph idx="1"/>
          </p:nvPr>
        </p:nvSpPr>
        <p:spPr/>
        <p:txBody>
          <a:bodyPr/>
          <a:lstStyle/>
          <a:p>
            <a:pPr marL="0" indent="0">
              <a:buNone/>
            </a:pPr>
            <a:r>
              <a:rPr lang="en-GB" dirty="0"/>
              <a:t>Privacy concerns – User data will only be used to provide reviews, and verify that they have visited the area, the main concern is making sure that users aren’t able to be tracked to their homes based on their reviews, an anonymous system could work but would decline user engagement. Users can view their reviewed streets, but other users can only review the street reviews, a good blend of keeping user engagement but keeping it anonymous. </a:t>
            </a:r>
          </a:p>
        </p:txBody>
      </p:sp>
    </p:spTree>
    <p:extLst>
      <p:ext uri="{BB962C8B-B14F-4D97-AF65-F5344CB8AC3E}">
        <p14:creationId xmlns:p14="http://schemas.microsoft.com/office/powerpoint/2010/main" val="278421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A007-0122-5517-8C32-435E300B9D4B}"/>
              </a:ext>
            </a:extLst>
          </p:cNvPr>
          <p:cNvSpPr>
            <a:spLocks noGrp="1"/>
          </p:cNvSpPr>
          <p:nvPr>
            <p:ph type="title"/>
          </p:nvPr>
        </p:nvSpPr>
        <p:spPr/>
        <p:txBody>
          <a:bodyPr/>
          <a:lstStyle/>
          <a:p>
            <a:r>
              <a:rPr lang="en-GB" dirty="0"/>
              <a:t>Answers to concerns cont. (Rating)</a:t>
            </a:r>
          </a:p>
        </p:txBody>
      </p:sp>
      <p:sp>
        <p:nvSpPr>
          <p:cNvPr id="3" name="Content Placeholder 2">
            <a:extLst>
              <a:ext uri="{FF2B5EF4-FFF2-40B4-BE49-F238E27FC236}">
                <a16:creationId xmlns:a16="http://schemas.microsoft.com/office/drawing/2014/main" id="{FF04C9F8-6052-DE96-3657-0FCD834CF271}"/>
              </a:ext>
            </a:extLst>
          </p:cNvPr>
          <p:cNvSpPr>
            <a:spLocks noGrp="1"/>
          </p:cNvSpPr>
          <p:nvPr>
            <p:ph idx="1"/>
          </p:nvPr>
        </p:nvSpPr>
        <p:spPr/>
        <p:txBody>
          <a:bodyPr>
            <a:normAutofit fontScale="92500"/>
          </a:bodyPr>
          <a:lstStyle/>
          <a:p>
            <a:pPr marL="0" indent="0">
              <a:buNone/>
            </a:pPr>
            <a:r>
              <a:rPr lang="en-GB" dirty="0"/>
              <a:t>To avoid rating’s being inaccurate, the app will require that a user must been on the street and find what time the user was present on the street. E.G if a street is reviewed positively and negatively by the same user, time will be considered on the level of danger. To avoid users having to stop and review, a separate tab will be used as a ‘streets you’ve been on’ so users can walk the streets and then review them later.</a:t>
            </a:r>
          </a:p>
          <a:p>
            <a:pPr marL="0" indent="0">
              <a:buNone/>
            </a:pPr>
            <a:endParaRPr lang="en-GB" dirty="0"/>
          </a:p>
          <a:p>
            <a:pPr marL="0" indent="0">
              <a:buNone/>
            </a:pPr>
            <a:r>
              <a:rPr lang="en-GB" dirty="0"/>
              <a:t>Reviews will be able to be voted on by the community, to avoid being too harsh funny reviews will be kept in but filtered out to their own filter so the best reviews will be on time. If possible time filters will exist as well.</a:t>
            </a:r>
          </a:p>
        </p:txBody>
      </p:sp>
    </p:spTree>
    <p:extLst>
      <p:ext uri="{BB962C8B-B14F-4D97-AF65-F5344CB8AC3E}">
        <p14:creationId xmlns:p14="http://schemas.microsoft.com/office/powerpoint/2010/main" val="9320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F3E2-722A-5768-91C0-1B0554AC2083}"/>
              </a:ext>
            </a:extLst>
          </p:cNvPr>
          <p:cNvSpPr>
            <a:spLocks noGrp="1"/>
          </p:cNvSpPr>
          <p:nvPr>
            <p:ph type="title"/>
          </p:nvPr>
        </p:nvSpPr>
        <p:spPr/>
        <p:txBody>
          <a:bodyPr/>
          <a:lstStyle/>
          <a:p>
            <a:r>
              <a:rPr lang="en-GB" dirty="0"/>
              <a:t>Answers to concerns (Engagement)</a:t>
            </a:r>
          </a:p>
        </p:txBody>
      </p:sp>
      <p:sp>
        <p:nvSpPr>
          <p:cNvPr id="3" name="Content Placeholder 2">
            <a:extLst>
              <a:ext uri="{FF2B5EF4-FFF2-40B4-BE49-F238E27FC236}">
                <a16:creationId xmlns:a16="http://schemas.microsoft.com/office/drawing/2014/main" id="{EBE683F9-2CEA-15ED-EB9A-3E71BBB3B51C}"/>
              </a:ext>
            </a:extLst>
          </p:cNvPr>
          <p:cNvSpPr>
            <a:spLocks noGrp="1"/>
          </p:cNvSpPr>
          <p:nvPr>
            <p:ph idx="1"/>
          </p:nvPr>
        </p:nvSpPr>
        <p:spPr/>
        <p:txBody>
          <a:bodyPr/>
          <a:lstStyle/>
          <a:p>
            <a:pPr marL="0" indent="0">
              <a:buNone/>
            </a:pPr>
            <a:r>
              <a:rPr lang="en-GB" dirty="0"/>
              <a:t>To keep user engagement, a levelling system will be used, for users that review a lot of streets, have positive reviews and positive reactions by the community, will get a higher level and badges based on their contributions, this is to encourage users to be outstanding members of the community and contribute to the safety of users on the app and to be commended/commending reviewers, this can also be used the other way to reamend users who give fake reviews/bad information. </a:t>
            </a:r>
          </a:p>
        </p:txBody>
      </p:sp>
    </p:spTree>
    <p:extLst>
      <p:ext uri="{BB962C8B-B14F-4D97-AF65-F5344CB8AC3E}">
        <p14:creationId xmlns:p14="http://schemas.microsoft.com/office/powerpoint/2010/main" val="201444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01A9-10BB-BA98-01A9-37B86D53A23F}"/>
              </a:ext>
            </a:extLst>
          </p:cNvPr>
          <p:cNvSpPr>
            <a:spLocks noGrp="1"/>
          </p:cNvSpPr>
          <p:nvPr>
            <p:ph type="title"/>
          </p:nvPr>
        </p:nvSpPr>
        <p:spPr/>
        <p:txBody>
          <a:bodyPr/>
          <a:lstStyle/>
          <a:p>
            <a:r>
              <a:rPr lang="en-GB" dirty="0"/>
              <a:t>Version history </a:t>
            </a:r>
          </a:p>
        </p:txBody>
      </p:sp>
      <p:graphicFrame>
        <p:nvGraphicFramePr>
          <p:cNvPr id="4" name="Table 3">
            <a:extLst>
              <a:ext uri="{FF2B5EF4-FFF2-40B4-BE49-F238E27FC236}">
                <a16:creationId xmlns:a16="http://schemas.microsoft.com/office/drawing/2014/main" id="{40BC24CC-65FE-5FCF-3671-D510382E6DDF}"/>
              </a:ext>
            </a:extLst>
          </p:cNvPr>
          <p:cNvGraphicFramePr>
            <a:graphicFrameLocks noGrp="1"/>
          </p:cNvGraphicFramePr>
          <p:nvPr>
            <p:extLst>
              <p:ext uri="{D42A27DB-BD31-4B8C-83A1-F6EECF244321}">
                <p14:modId xmlns:p14="http://schemas.microsoft.com/office/powerpoint/2010/main" val="3539553141"/>
              </p:ext>
            </p:extLst>
          </p:nvPr>
        </p:nvGraphicFramePr>
        <p:xfrm>
          <a:off x="1689100" y="1889043"/>
          <a:ext cx="7894515" cy="1930400"/>
        </p:xfrm>
        <a:graphic>
          <a:graphicData uri="http://schemas.openxmlformats.org/drawingml/2006/table">
            <a:tbl>
              <a:tblPr firstRow="1" bandRow="1">
                <a:tableStyleId>{5940675A-B579-460E-94D1-54222C63F5DA}</a:tableStyleId>
              </a:tblPr>
              <a:tblGrid>
                <a:gridCol w="2631505">
                  <a:extLst>
                    <a:ext uri="{9D8B030D-6E8A-4147-A177-3AD203B41FA5}">
                      <a16:colId xmlns:a16="http://schemas.microsoft.com/office/drawing/2014/main" val="2393793112"/>
                    </a:ext>
                  </a:extLst>
                </a:gridCol>
                <a:gridCol w="2631505">
                  <a:extLst>
                    <a:ext uri="{9D8B030D-6E8A-4147-A177-3AD203B41FA5}">
                      <a16:colId xmlns:a16="http://schemas.microsoft.com/office/drawing/2014/main" val="2146480531"/>
                    </a:ext>
                  </a:extLst>
                </a:gridCol>
                <a:gridCol w="2631505">
                  <a:extLst>
                    <a:ext uri="{9D8B030D-6E8A-4147-A177-3AD203B41FA5}">
                      <a16:colId xmlns:a16="http://schemas.microsoft.com/office/drawing/2014/main" val="2522505090"/>
                    </a:ext>
                  </a:extLst>
                </a:gridCol>
              </a:tblGrid>
              <a:tr h="370840">
                <a:tc>
                  <a:txBody>
                    <a:bodyPr/>
                    <a:lstStyle/>
                    <a:p>
                      <a:r>
                        <a:rPr lang="en-GB" dirty="0"/>
                        <a:t>Version</a:t>
                      </a:r>
                    </a:p>
                  </a:txBody>
                  <a:tcPr/>
                </a:tc>
                <a:tc>
                  <a:txBody>
                    <a:bodyPr/>
                    <a:lstStyle/>
                    <a:p>
                      <a:r>
                        <a:rPr lang="en-GB" dirty="0"/>
                        <a:t>Date</a:t>
                      </a:r>
                    </a:p>
                  </a:txBody>
                  <a:tcPr/>
                </a:tc>
                <a:tc>
                  <a:txBody>
                    <a:bodyPr/>
                    <a:lstStyle/>
                    <a:p>
                      <a:r>
                        <a:rPr lang="en-GB" dirty="0"/>
                        <a:t>Changes</a:t>
                      </a:r>
                    </a:p>
                  </a:txBody>
                  <a:tcPr/>
                </a:tc>
                <a:extLst>
                  <a:ext uri="{0D108BD9-81ED-4DB2-BD59-A6C34878D82A}">
                    <a16:rowId xmlns:a16="http://schemas.microsoft.com/office/drawing/2014/main" val="3828644490"/>
                  </a:ext>
                </a:extLst>
              </a:tr>
              <a:tr h="370840">
                <a:tc>
                  <a:txBody>
                    <a:bodyPr/>
                    <a:lstStyle/>
                    <a:p>
                      <a:r>
                        <a:rPr lang="en-GB" dirty="0"/>
                        <a:t>0.1</a:t>
                      </a:r>
                    </a:p>
                  </a:txBody>
                  <a:tcPr/>
                </a:tc>
                <a:tc>
                  <a:txBody>
                    <a:bodyPr/>
                    <a:lstStyle/>
                    <a:p>
                      <a:r>
                        <a:rPr lang="en-GB" dirty="0"/>
                        <a:t>17/06/24</a:t>
                      </a:r>
                    </a:p>
                  </a:txBody>
                  <a:tcPr/>
                </a:tc>
                <a:tc>
                  <a:txBody>
                    <a:bodyPr/>
                    <a:lstStyle/>
                    <a:p>
                      <a:r>
                        <a:rPr lang="en-GB" dirty="0"/>
                        <a:t>Added concerns and potential answers/ as well as app idea and implementation</a:t>
                      </a:r>
                    </a:p>
                  </a:txBody>
                  <a:tcPr/>
                </a:tc>
                <a:extLst>
                  <a:ext uri="{0D108BD9-81ED-4DB2-BD59-A6C34878D82A}">
                    <a16:rowId xmlns:a16="http://schemas.microsoft.com/office/drawing/2014/main" val="3248417761"/>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64719064"/>
                  </a:ext>
                </a:extLst>
              </a:tr>
            </a:tbl>
          </a:graphicData>
        </a:graphic>
      </p:graphicFrame>
    </p:spTree>
    <p:extLst>
      <p:ext uri="{BB962C8B-B14F-4D97-AF65-F5344CB8AC3E}">
        <p14:creationId xmlns:p14="http://schemas.microsoft.com/office/powerpoint/2010/main" val="2234910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621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Map design</vt:lpstr>
      <vt:lpstr>Map screen </vt:lpstr>
      <vt:lpstr>Implementations </vt:lpstr>
      <vt:lpstr>Concerns </vt:lpstr>
      <vt:lpstr>Answers to concerns. </vt:lpstr>
      <vt:lpstr>Answers to concerns cont. (Rating)</vt:lpstr>
      <vt:lpstr>Answers to concerns (Engagement)</vt:lpstr>
      <vt:lpstr>Version history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design</dc:title>
  <dc:creator>15valintine logan</dc:creator>
  <cp:lastModifiedBy>15valintine logan</cp:lastModifiedBy>
  <cp:revision>1</cp:revision>
  <dcterms:created xsi:type="dcterms:W3CDTF">2024-05-16T23:21:20Z</dcterms:created>
  <dcterms:modified xsi:type="dcterms:W3CDTF">2024-05-16T23:57:42Z</dcterms:modified>
</cp:coreProperties>
</file>