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8aa21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8aa21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8aa211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8aa211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8aa211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8aa211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8aa211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b8aa211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Noteplus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Alton Dupre, Kenyon Tiner, Tristan Harper,Ethan  Purser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Noteplus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Noteplus is a note app written in C with a unique feature, it’s notesets exist on a Per Application basis. This allows for notes to be taken in the case of </a:t>
            </a:r>
            <a:r>
              <a:rPr lang="en"/>
              <a:t>applications</a:t>
            </a:r>
            <a:r>
              <a:rPr lang="en"/>
              <a:t> where notes may be useful, such as in a game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53" y="2283150"/>
            <a:ext cx="5370901" cy="694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 is a lightweight, low level programming language, and while it may seem like overkill for a program as simple as Noteplus it actually allows noteplus to run as fast as it possibly can, </a:t>
            </a:r>
            <a:r>
              <a:rPr lang="en"/>
              <a:t>which is particularly useful if you need to take notes in the moment and you can’t wait for an application in a higher level language to possibly load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600" y="2571751"/>
            <a:ext cx="2168798" cy="23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Noteplus only relies on one library, SDL, however SDL is a rather important library for the project, as it allows for Noteplus to even exist by handling a bulk of the rendering logic and allowing for Noteplus to exist as a multiplatform </a:t>
            </a:r>
            <a:r>
              <a:rPr lang="en"/>
              <a:t>application as opposed to if the Win32 and Direct2D APIs were used directly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935" y="2494300"/>
            <a:ext cx="4238125" cy="24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