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9" r:id="rId5"/>
    <p:sldId id="260" r:id="rId6"/>
    <p:sldId id="263" r:id="rId7"/>
    <p:sldId id="262" r:id="rId8"/>
    <p:sldId id="271" r:id="rId9"/>
    <p:sldId id="270" r:id="rId10"/>
    <p:sldId id="261" r:id="rId11"/>
    <p:sldId id="265" r:id="rId12"/>
    <p:sldId id="264" r:id="rId13"/>
    <p:sldId id="266" r:id="rId14"/>
    <p:sldId id="267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FD4DE-43AF-444A-8DB4-82EFF1C9DBE8}" v="2" dt="2024-10-31T00:54:24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27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4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Wallace" userId="ef6f5a501695e4e1" providerId="LiveId" clId="{3BD0A99B-ADFE-4BFB-AF09-2AE6FD07F4C3}"/>
    <pc:docChg chg="addSld modSld">
      <pc:chgData name="Alan Wallace" userId="ef6f5a501695e4e1" providerId="LiveId" clId="{3BD0A99B-ADFE-4BFB-AF09-2AE6FD07F4C3}" dt="2018-11-14T02:04:12.562" v="1062" actId="20577"/>
      <pc:docMkLst>
        <pc:docMk/>
      </pc:docMkLst>
      <pc:sldChg chg="modSp add">
        <pc:chgData name="Alan Wallace" userId="ef6f5a501695e4e1" providerId="LiveId" clId="{3BD0A99B-ADFE-4BFB-AF09-2AE6FD07F4C3}" dt="2018-11-14T01:59:48.704" v="632" actId="20577"/>
        <pc:sldMkLst>
          <pc:docMk/>
          <pc:sldMk cId="2325339485" sldId="267"/>
        </pc:sldMkLst>
        <pc:spChg chg="mod">
          <ac:chgData name="Alan Wallace" userId="ef6f5a501695e4e1" providerId="LiveId" clId="{3BD0A99B-ADFE-4BFB-AF09-2AE6FD07F4C3}" dt="2018-11-14T01:54:51.638" v="12" actId="20577"/>
          <ac:spMkLst>
            <pc:docMk/>
            <pc:sldMk cId="2325339485" sldId="267"/>
            <ac:spMk id="2" creationId="{E7595DB0-2AA5-44E7-9CC1-DEBCD834C7EA}"/>
          </ac:spMkLst>
        </pc:spChg>
        <pc:spChg chg="mod">
          <ac:chgData name="Alan Wallace" userId="ef6f5a501695e4e1" providerId="LiveId" clId="{3BD0A99B-ADFE-4BFB-AF09-2AE6FD07F4C3}" dt="2018-11-14T01:59:48.704" v="632" actId="20577"/>
          <ac:spMkLst>
            <pc:docMk/>
            <pc:sldMk cId="2325339485" sldId="267"/>
            <ac:spMk id="3" creationId="{C789853E-D6B0-4D76-849F-287CF1FE4776}"/>
          </ac:spMkLst>
        </pc:spChg>
      </pc:sldChg>
      <pc:sldChg chg="modSp add">
        <pc:chgData name="Alan Wallace" userId="ef6f5a501695e4e1" providerId="LiveId" clId="{3BD0A99B-ADFE-4BFB-AF09-2AE6FD07F4C3}" dt="2018-11-14T02:04:12.562" v="1062" actId="20577"/>
        <pc:sldMkLst>
          <pc:docMk/>
          <pc:sldMk cId="3945524444" sldId="268"/>
        </pc:sldMkLst>
        <pc:spChg chg="mod">
          <ac:chgData name="Alan Wallace" userId="ef6f5a501695e4e1" providerId="LiveId" clId="{3BD0A99B-ADFE-4BFB-AF09-2AE6FD07F4C3}" dt="2018-11-14T02:00:02.617" v="669" actId="20577"/>
          <ac:spMkLst>
            <pc:docMk/>
            <pc:sldMk cId="3945524444" sldId="268"/>
            <ac:spMk id="2" creationId="{68CBB3EF-587C-4EFF-B731-C259444D2BBD}"/>
          </ac:spMkLst>
        </pc:spChg>
        <pc:spChg chg="mod">
          <ac:chgData name="Alan Wallace" userId="ef6f5a501695e4e1" providerId="LiveId" clId="{3BD0A99B-ADFE-4BFB-AF09-2AE6FD07F4C3}" dt="2018-11-14T02:04:12.562" v="1062" actId="20577"/>
          <ac:spMkLst>
            <pc:docMk/>
            <pc:sldMk cId="3945524444" sldId="268"/>
            <ac:spMk id="3" creationId="{B96364D3-650D-471D-884B-6BEF4C937F9E}"/>
          </ac:spMkLst>
        </pc:spChg>
      </pc:sldChg>
    </pc:docChg>
  </pc:docChgLst>
  <pc:docChgLst>
    <pc:chgData name="Alan Wallace" userId="ef6f5a501695e4e1" providerId="LiveId" clId="{9F5556EF-531F-4E32-A0F5-6B288F012771}"/>
    <pc:docChg chg="delSld modSld">
      <pc:chgData name="Alan Wallace" userId="ef6f5a501695e4e1" providerId="LiveId" clId="{9F5556EF-531F-4E32-A0F5-6B288F012771}" dt="2021-05-18T00:18:09.947" v="10" actId="20577"/>
      <pc:docMkLst>
        <pc:docMk/>
      </pc:docMkLst>
      <pc:sldChg chg="del">
        <pc:chgData name="Alan Wallace" userId="ef6f5a501695e4e1" providerId="LiveId" clId="{9F5556EF-531F-4E32-A0F5-6B288F012771}" dt="2021-05-18T00:11:52.857" v="0" actId="2696"/>
        <pc:sldMkLst>
          <pc:docMk/>
          <pc:sldMk cId="1952156698" sldId="257"/>
        </pc:sldMkLst>
      </pc:sldChg>
      <pc:sldChg chg="modSp mod">
        <pc:chgData name="Alan Wallace" userId="ef6f5a501695e4e1" providerId="LiveId" clId="{9F5556EF-531F-4E32-A0F5-6B288F012771}" dt="2021-05-18T00:18:09.947" v="10" actId="20577"/>
        <pc:sldMkLst>
          <pc:docMk/>
          <pc:sldMk cId="2205018220" sldId="258"/>
        </pc:sldMkLst>
        <pc:spChg chg="mod">
          <ac:chgData name="Alan Wallace" userId="ef6f5a501695e4e1" providerId="LiveId" clId="{9F5556EF-531F-4E32-A0F5-6B288F012771}" dt="2021-05-18T00:18:09.947" v="10" actId="20577"/>
          <ac:spMkLst>
            <pc:docMk/>
            <pc:sldMk cId="2205018220" sldId="258"/>
            <ac:spMk id="2" creationId="{FD7B12D8-283F-47AE-AE84-4A0FF168E86D}"/>
          </ac:spMkLst>
        </pc:spChg>
      </pc:sldChg>
    </pc:docChg>
  </pc:docChgLst>
  <pc:docChgLst>
    <pc:chgData name="Alan Wallace" userId="ef6f5a501695e4e1" providerId="LiveId" clId="{FE1FD4DE-43AF-444A-8DB4-82EFF1C9DBE8}"/>
    <pc:docChg chg="undo custSel addSld modSld">
      <pc:chgData name="Alan Wallace" userId="ef6f5a501695e4e1" providerId="LiveId" clId="{FE1FD4DE-43AF-444A-8DB4-82EFF1C9DBE8}" dt="2024-10-31T00:54:22.455" v="740" actId="20578"/>
      <pc:docMkLst>
        <pc:docMk/>
      </pc:docMkLst>
      <pc:sldChg chg="modSp mod">
        <pc:chgData name="Alan Wallace" userId="ef6f5a501695e4e1" providerId="LiveId" clId="{FE1FD4DE-43AF-444A-8DB4-82EFF1C9DBE8}" dt="2024-10-30T01:32:57.199" v="421" actId="20577"/>
        <pc:sldMkLst>
          <pc:docMk/>
          <pc:sldMk cId="3372625915" sldId="261"/>
        </pc:sldMkLst>
        <pc:spChg chg="mod">
          <ac:chgData name="Alan Wallace" userId="ef6f5a501695e4e1" providerId="LiveId" clId="{FE1FD4DE-43AF-444A-8DB4-82EFF1C9DBE8}" dt="2024-10-30T01:32:57.199" v="421" actId="20577"/>
          <ac:spMkLst>
            <pc:docMk/>
            <pc:sldMk cId="3372625915" sldId="261"/>
            <ac:spMk id="3" creationId="{B76E5BBD-20E9-4321-896C-D27ED11BD904}"/>
          </ac:spMkLst>
        </pc:spChg>
      </pc:sldChg>
      <pc:sldChg chg="modSp mod">
        <pc:chgData name="Alan Wallace" userId="ef6f5a501695e4e1" providerId="LiveId" clId="{FE1FD4DE-43AF-444A-8DB4-82EFF1C9DBE8}" dt="2024-10-31T00:38:16.541" v="739" actId="14100"/>
        <pc:sldMkLst>
          <pc:docMk/>
          <pc:sldMk cId="1433843252" sldId="265"/>
        </pc:sldMkLst>
        <pc:spChg chg="mod">
          <ac:chgData name="Alan Wallace" userId="ef6f5a501695e4e1" providerId="LiveId" clId="{FE1FD4DE-43AF-444A-8DB4-82EFF1C9DBE8}" dt="2024-10-31T00:38:16.541" v="739" actId="14100"/>
          <ac:spMkLst>
            <pc:docMk/>
            <pc:sldMk cId="1433843252" sldId="265"/>
            <ac:spMk id="2" creationId="{EA7930EF-58F8-4B8E-A842-461E7C036831}"/>
          </ac:spMkLst>
        </pc:spChg>
      </pc:sldChg>
      <pc:sldChg chg="modSp mod">
        <pc:chgData name="Alan Wallace" userId="ef6f5a501695e4e1" providerId="LiveId" clId="{FE1FD4DE-43AF-444A-8DB4-82EFF1C9DBE8}" dt="2024-10-29T01:33:35.012" v="121" actId="27636"/>
        <pc:sldMkLst>
          <pc:docMk/>
          <pc:sldMk cId="3945524444" sldId="268"/>
        </pc:sldMkLst>
        <pc:spChg chg="mod">
          <ac:chgData name="Alan Wallace" userId="ef6f5a501695e4e1" providerId="LiveId" clId="{FE1FD4DE-43AF-444A-8DB4-82EFF1C9DBE8}" dt="2024-10-29T01:33:35.012" v="121" actId="27636"/>
          <ac:spMkLst>
            <pc:docMk/>
            <pc:sldMk cId="3945524444" sldId="268"/>
            <ac:spMk id="3" creationId="{B96364D3-650D-471D-884B-6BEF4C937F9E}"/>
          </ac:spMkLst>
        </pc:spChg>
      </pc:sldChg>
      <pc:sldChg chg="modSp mod">
        <pc:chgData name="Alan Wallace" userId="ef6f5a501695e4e1" providerId="LiveId" clId="{FE1FD4DE-43AF-444A-8DB4-82EFF1C9DBE8}" dt="2024-10-31T00:37:43.076" v="737" actId="27636"/>
        <pc:sldMkLst>
          <pc:docMk/>
          <pc:sldMk cId="738244948" sldId="271"/>
        </pc:sldMkLst>
        <pc:spChg chg="mod">
          <ac:chgData name="Alan Wallace" userId="ef6f5a501695e4e1" providerId="LiveId" clId="{FE1FD4DE-43AF-444A-8DB4-82EFF1C9DBE8}" dt="2024-10-31T00:37:43.076" v="737" actId="27636"/>
          <ac:spMkLst>
            <pc:docMk/>
            <pc:sldMk cId="738244948" sldId="271"/>
            <ac:spMk id="3" creationId="{D34DCC64-5FDE-E868-39C6-5AF6605373E9}"/>
          </ac:spMkLst>
        </pc:spChg>
      </pc:sldChg>
      <pc:sldChg chg="modSp new mod">
        <pc:chgData name="Alan Wallace" userId="ef6f5a501695e4e1" providerId="LiveId" clId="{FE1FD4DE-43AF-444A-8DB4-82EFF1C9DBE8}" dt="2024-10-31T00:54:22.455" v="740" actId="20578"/>
        <pc:sldMkLst>
          <pc:docMk/>
          <pc:sldMk cId="3252775539" sldId="272"/>
        </pc:sldMkLst>
        <pc:spChg chg="mod">
          <ac:chgData name="Alan Wallace" userId="ef6f5a501695e4e1" providerId="LiveId" clId="{FE1FD4DE-43AF-444A-8DB4-82EFF1C9DBE8}" dt="2024-10-29T01:33:43.586" v="134" actId="20577"/>
          <ac:spMkLst>
            <pc:docMk/>
            <pc:sldMk cId="3252775539" sldId="272"/>
            <ac:spMk id="2" creationId="{C3F95536-8D62-3755-C7E8-2F69805509DC}"/>
          </ac:spMkLst>
        </pc:spChg>
        <pc:spChg chg="mod">
          <ac:chgData name="Alan Wallace" userId="ef6f5a501695e4e1" providerId="LiveId" clId="{FE1FD4DE-43AF-444A-8DB4-82EFF1C9DBE8}" dt="2024-10-31T00:54:22.455" v="740" actId="20578"/>
          <ac:spMkLst>
            <pc:docMk/>
            <pc:sldMk cId="3252775539" sldId="272"/>
            <ac:spMk id="3" creationId="{4C18F792-06BD-DE85-B094-FB33884ED40C}"/>
          </ac:spMkLst>
        </pc:spChg>
      </pc:sldChg>
    </pc:docChg>
  </pc:docChgLst>
  <pc:docChgLst>
    <pc:chgData name="Alan Wallace" userId="ef6f5a501695e4e1" providerId="LiveId" clId="{329FD176-10DA-4697-BB31-8A2ED2338B5A}"/>
    <pc:docChg chg="undo custSel addSld modSld">
      <pc:chgData name="Alan Wallace" userId="ef6f5a501695e4e1" providerId="LiveId" clId="{329FD176-10DA-4697-BB31-8A2ED2338B5A}" dt="2022-10-26T21:05:14.508" v="1898" actId="20577"/>
      <pc:docMkLst>
        <pc:docMk/>
      </pc:docMkLst>
      <pc:sldChg chg="modSp mod">
        <pc:chgData name="Alan Wallace" userId="ef6f5a501695e4e1" providerId="LiveId" clId="{329FD176-10DA-4697-BB31-8A2ED2338B5A}" dt="2022-10-25T00:02:50.693" v="4" actId="20577"/>
        <pc:sldMkLst>
          <pc:docMk/>
          <pc:sldMk cId="2431634298" sldId="256"/>
        </pc:sldMkLst>
        <pc:spChg chg="mod">
          <ac:chgData name="Alan Wallace" userId="ef6f5a501695e4e1" providerId="LiveId" clId="{329FD176-10DA-4697-BB31-8A2ED2338B5A}" dt="2022-10-25T00:02:50.693" v="4" actId="20577"/>
          <ac:spMkLst>
            <pc:docMk/>
            <pc:sldMk cId="2431634298" sldId="256"/>
            <ac:spMk id="2" creationId="{20DBB7F6-BEAF-4BFD-B3E1-451F00462CF1}"/>
          </ac:spMkLst>
        </pc:spChg>
      </pc:sldChg>
      <pc:sldChg chg="modSp mod">
        <pc:chgData name="Alan Wallace" userId="ef6f5a501695e4e1" providerId="LiveId" clId="{329FD176-10DA-4697-BB31-8A2ED2338B5A}" dt="2022-10-25T00:42:42.908" v="700" actId="20577"/>
        <pc:sldMkLst>
          <pc:docMk/>
          <pc:sldMk cId="2205018220" sldId="258"/>
        </pc:sldMkLst>
        <pc:spChg chg="mod">
          <ac:chgData name="Alan Wallace" userId="ef6f5a501695e4e1" providerId="LiveId" clId="{329FD176-10DA-4697-BB31-8A2ED2338B5A}" dt="2022-10-25T00:42:42.908" v="700" actId="20577"/>
          <ac:spMkLst>
            <pc:docMk/>
            <pc:sldMk cId="2205018220" sldId="258"/>
            <ac:spMk id="2" creationId="{FD7B12D8-283F-47AE-AE84-4A0FF168E86D}"/>
          </ac:spMkLst>
        </pc:spChg>
        <pc:spChg chg="mod">
          <ac:chgData name="Alan Wallace" userId="ef6f5a501695e4e1" providerId="LiveId" clId="{329FD176-10DA-4697-BB31-8A2ED2338B5A}" dt="2022-10-25T00:03:18.078" v="9" actId="20577"/>
          <ac:spMkLst>
            <pc:docMk/>
            <pc:sldMk cId="2205018220" sldId="258"/>
            <ac:spMk id="3" creationId="{74FC0DAE-5DE3-48FF-AA9D-26621061C6DD}"/>
          </ac:spMkLst>
        </pc:spChg>
      </pc:sldChg>
      <pc:sldChg chg="modSp mod">
        <pc:chgData name="Alan Wallace" userId="ef6f5a501695e4e1" providerId="LiveId" clId="{329FD176-10DA-4697-BB31-8A2ED2338B5A}" dt="2022-10-25T00:17:43.816" v="512" actId="20577"/>
        <pc:sldMkLst>
          <pc:docMk/>
          <pc:sldMk cId="558219962" sldId="259"/>
        </pc:sldMkLst>
        <pc:spChg chg="mod">
          <ac:chgData name="Alan Wallace" userId="ef6f5a501695e4e1" providerId="LiveId" clId="{329FD176-10DA-4697-BB31-8A2ED2338B5A}" dt="2022-10-25T00:17:43.816" v="512" actId="20577"/>
          <ac:spMkLst>
            <pc:docMk/>
            <pc:sldMk cId="558219962" sldId="259"/>
            <ac:spMk id="3" creationId="{F0A02571-BA5B-4AD9-94E9-E181A056A70B}"/>
          </ac:spMkLst>
        </pc:spChg>
      </pc:sldChg>
      <pc:sldChg chg="modSp mod">
        <pc:chgData name="Alan Wallace" userId="ef6f5a501695e4e1" providerId="LiveId" clId="{329FD176-10DA-4697-BB31-8A2ED2338B5A}" dt="2022-10-26T21:02:49.468" v="1866" actId="20577"/>
        <pc:sldMkLst>
          <pc:docMk/>
          <pc:sldMk cId="1897212510" sldId="260"/>
        </pc:sldMkLst>
        <pc:spChg chg="mod">
          <ac:chgData name="Alan Wallace" userId="ef6f5a501695e4e1" providerId="LiveId" clId="{329FD176-10DA-4697-BB31-8A2ED2338B5A}" dt="2022-10-25T00:13:07.471" v="124" actId="20577"/>
          <ac:spMkLst>
            <pc:docMk/>
            <pc:sldMk cId="1897212510" sldId="260"/>
            <ac:spMk id="2" creationId="{2DDA32E2-138A-4B7E-95D9-CDF22C7C4163}"/>
          </ac:spMkLst>
        </pc:spChg>
        <pc:spChg chg="mod">
          <ac:chgData name="Alan Wallace" userId="ef6f5a501695e4e1" providerId="LiveId" clId="{329FD176-10DA-4697-BB31-8A2ED2338B5A}" dt="2022-10-26T21:02:49.468" v="1866" actId="20577"/>
          <ac:spMkLst>
            <pc:docMk/>
            <pc:sldMk cId="1897212510" sldId="260"/>
            <ac:spMk id="3" creationId="{9B41DEDB-21D0-46BD-A073-FD049DE20273}"/>
          </ac:spMkLst>
        </pc:spChg>
      </pc:sldChg>
      <pc:sldChg chg="modSp mod">
        <pc:chgData name="Alan Wallace" userId="ef6f5a501695e4e1" providerId="LiveId" clId="{329FD176-10DA-4697-BB31-8A2ED2338B5A}" dt="2022-10-26T21:04:39.773" v="1897" actId="20577"/>
        <pc:sldMkLst>
          <pc:docMk/>
          <pc:sldMk cId="3372625915" sldId="261"/>
        </pc:sldMkLst>
        <pc:spChg chg="mod">
          <ac:chgData name="Alan Wallace" userId="ef6f5a501695e4e1" providerId="LiveId" clId="{329FD176-10DA-4697-BB31-8A2ED2338B5A}" dt="2022-10-26T21:00:24.755" v="1816" actId="20577"/>
          <ac:spMkLst>
            <pc:docMk/>
            <pc:sldMk cId="3372625915" sldId="261"/>
            <ac:spMk id="2" creationId="{D5CEE18B-5F0D-46D2-9E28-A931840A8505}"/>
          </ac:spMkLst>
        </pc:spChg>
        <pc:spChg chg="mod">
          <ac:chgData name="Alan Wallace" userId="ef6f5a501695e4e1" providerId="LiveId" clId="{329FD176-10DA-4697-BB31-8A2ED2338B5A}" dt="2022-10-26T21:04:39.773" v="1897" actId="20577"/>
          <ac:spMkLst>
            <pc:docMk/>
            <pc:sldMk cId="3372625915" sldId="261"/>
            <ac:spMk id="3" creationId="{B76E5BBD-20E9-4321-896C-D27ED11BD904}"/>
          </ac:spMkLst>
        </pc:spChg>
      </pc:sldChg>
      <pc:sldChg chg="modSp mod">
        <pc:chgData name="Alan Wallace" userId="ef6f5a501695e4e1" providerId="LiveId" clId="{329FD176-10DA-4697-BB31-8A2ED2338B5A}" dt="2022-10-26T21:03:56.248" v="1884"/>
        <pc:sldMkLst>
          <pc:docMk/>
          <pc:sldMk cId="4197778253" sldId="262"/>
        </pc:sldMkLst>
        <pc:spChg chg="mod">
          <ac:chgData name="Alan Wallace" userId="ef6f5a501695e4e1" providerId="LiveId" clId="{329FD176-10DA-4697-BB31-8A2ED2338B5A}" dt="2022-10-26T20:59:47.671" v="1684" actId="20577"/>
          <ac:spMkLst>
            <pc:docMk/>
            <pc:sldMk cId="4197778253" sldId="262"/>
            <ac:spMk id="2" creationId="{A248BC30-20B4-43EB-84D4-70F3E69F4A30}"/>
          </ac:spMkLst>
        </pc:spChg>
        <pc:spChg chg="mod">
          <ac:chgData name="Alan Wallace" userId="ef6f5a501695e4e1" providerId="LiveId" clId="{329FD176-10DA-4697-BB31-8A2ED2338B5A}" dt="2022-10-26T21:03:56.248" v="1884"/>
          <ac:spMkLst>
            <pc:docMk/>
            <pc:sldMk cId="4197778253" sldId="262"/>
            <ac:spMk id="3" creationId="{E842061D-CBE5-4A1F-8D0D-C3E45762D5EF}"/>
          </ac:spMkLst>
        </pc:spChg>
      </pc:sldChg>
      <pc:sldChg chg="modSp mod">
        <pc:chgData name="Alan Wallace" userId="ef6f5a501695e4e1" providerId="LiveId" clId="{329FD176-10DA-4697-BB31-8A2ED2338B5A}" dt="2022-10-25T00:21:09.192" v="640" actId="20577"/>
        <pc:sldMkLst>
          <pc:docMk/>
          <pc:sldMk cId="1877344236" sldId="263"/>
        </pc:sldMkLst>
        <pc:spChg chg="mod">
          <ac:chgData name="Alan Wallace" userId="ef6f5a501695e4e1" providerId="LiveId" clId="{329FD176-10DA-4697-BB31-8A2ED2338B5A}" dt="2022-10-25T00:20:11.824" v="610" actId="20577"/>
          <ac:spMkLst>
            <pc:docMk/>
            <pc:sldMk cId="1877344236" sldId="263"/>
            <ac:spMk id="2" creationId="{2EF04537-26B5-4119-B10B-BEED06C34E21}"/>
          </ac:spMkLst>
        </pc:spChg>
        <pc:spChg chg="mod">
          <ac:chgData name="Alan Wallace" userId="ef6f5a501695e4e1" providerId="LiveId" clId="{329FD176-10DA-4697-BB31-8A2ED2338B5A}" dt="2022-10-25T00:21:09.192" v="640" actId="20577"/>
          <ac:spMkLst>
            <pc:docMk/>
            <pc:sldMk cId="1877344236" sldId="263"/>
            <ac:spMk id="3" creationId="{D375905A-CC53-430F-9626-8C29908A0E94}"/>
          </ac:spMkLst>
        </pc:spChg>
      </pc:sldChg>
      <pc:sldChg chg="modSp mod">
        <pc:chgData name="Alan Wallace" userId="ef6f5a501695e4e1" providerId="LiveId" clId="{329FD176-10DA-4697-BB31-8A2ED2338B5A}" dt="2022-10-26T21:05:14.508" v="1898" actId="20577"/>
        <pc:sldMkLst>
          <pc:docMk/>
          <pc:sldMk cId="1433843252" sldId="265"/>
        </pc:sldMkLst>
        <pc:spChg chg="mod">
          <ac:chgData name="Alan Wallace" userId="ef6f5a501695e4e1" providerId="LiveId" clId="{329FD176-10DA-4697-BB31-8A2ED2338B5A}" dt="2022-10-26T21:00:44.325" v="1846" actId="20577"/>
          <ac:spMkLst>
            <pc:docMk/>
            <pc:sldMk cId="1433843252" sldId="265"/>
            <ac:spMk id="2" creationId="{EA7930EF-58F8-4B8E-A842-461E7C036831}"/>
          </ac:spMkLst>
        </pc:spChg>
        <pc:spChg chg="mod">
          <ac:chgData name="Alan Wallace" userId="ef6f5a501695e4e1" providerId="LiveId" clId="{329FD176-10DA-4697-BB31-8A2ED2338B5A}" dt="2022-10-26T21:05:14.508" v="1898" actId="20577"/>
          <ac:spMkLst>
            <pc:docMk/>
            <pc:sldMk cId="1433843252" sldId="265"/>
            <ac:spMk id="4" creationId="{9C01A1BF-DC1D-40BA-924C-CD9F408F4EB0}"/>
          </ac:spMkLst>
        </pc:spChg>
      </pc:sldChg>
      <pc:sldChg chg="modSp mod">
        <pc:chgData name="Alan Wallace" userId="ef6f5a501695e4e1" providerId="LiveId" clId="{329FD176-10DA-4697-BB31-8A2ED2338B5A}" dt="2022-10-26T15:13:36" v="988" actId="20577"/>
        <pc:sldMkLst>
          <pc:docMk/>
          <pc:sldMk cId="3518185829" sldId="266"/>
        </pc:sldMkLst>
        <pc:spChg chg="mod">
          <ac:chgData name="Alan Wallace" userId="ef6f5a501695e4e1" providerId="LiveId" clId="{329FD176-10DA-4697-BB31-8A2ED2338B5A}" dt="2022-10-26T15:13:36" v="988" actId="20577"/>
          <ac:spMkLst>
            <pc:docMk/>
            <pc:sldMk cId="3518185829" sldId="266"/>
            <ac:spMk id="3" creationId="{42C09128-8C88-4965-ACF1-6EAA9B603BB5}"/>
          </ac:spMkLst>
        </pc:spChg>
      </pc:sldChg>
      <pc:sldChg chg="addSp delSp modSp new mod">
        <pc:chgData name="Alan Wallace" userId="ef6f5a501695e4e1" providerId="LiveId" clId="{329FD176-10DA-4697-BB31-8A2ED2338B5A}" dt="2022-10-25T00:19:45.217" v="603" actId="20577"/>
        <pc:sldMkLst>
          <pc:docMk/>
          <pc:sldMk cId="4268306997" sldId="269"/>
        </pc:sldMkLst>
        <pc:spChg chg="mod">
          <ac:chgData name="Alan Wallace" userId="ef6f5a501695e4e1" providerId="LiveId" clId="{329FD176-10DA-4697-BB31-8A2ED2338B5A}" dt="2022-10-25T00:18:46.687" v="581" actId="20577"/>
          <ac:spMkLst>
            <pc:docMk/>
            <pc:sldMk cId="4268306997" sldId="269"/>
            <ac:spMk id="2" creationId="{6B7D39D9-76CA-539F-6DF0-6CB63A43D892}"/>
          </ac:spMkLst>
        </pc:spChg>
        <pc:spChg chg="del">
          <ac:chgData name="Alan Wallace" userId="ef6f5a501695e4e1" providerId="LiveId" clId="{329FD176-10DA-4697-BB31-8A2ED2338B5A}" dt="2022-10-25T00:18:48.383" v="582"/>
          <ac:spMkLst>
            <pc:docMk/>
            <pc:sldMk cId="4268306997" sldId="269"/>
            <ac:spMk id="3" creationId="{B82DFF0F-95D0-E376-A7EE-07276D79CC0E}"/>
          </ac:spMkLst>
        </pc:spChg>
        <pc:spChg chg="add mod">
          <ac:chgData name="Alan Wallace" userId="ef6f5a501695e4e1" providerId="LiveId" clId="{329FD176-10DA-4697-BB31-8A2ED2338B5A}" dt="2022-10-25T00:19:45.217" v="603" actId="20577"/>
          <ac:spMkLst>
            <pc:docMk/>
            <pc:sldMk cId="4268306997" sldId="269"/>
            <ac:spMk id="4" creationId="{C7CDD5C3-DC80-2FDB-BB06-B660DDD22C85}"/>
          </ac:spMkLst>
        </pc:spChg>
      </pc:sldChg>
      <pc:sldChg chg="modSp new mod">
        <pc:chgData name="Alan Wallace" userId="ef6f5a501695e4e1" providerId="LiveId" clId="{329FD176-10DA-4697-BB31-8A2ED2338B5A}" dt="2022-10-26T21:00:00.495" v="1726" actId="20577"/>
        <pc:sldMkLst>
          <pc:docMk/>
          <pc:sldMk cId="1288549021" sldId="270"/>
        </pc:sldMkLst>
        <pc:spChg chg="mod">
          <ac:chgData name="Alan Wallace" userId="ef6f5a501695e4e1" providerId="LiveId" clId="{329FD176-10DA-4697-BB31-8A2ED2338B5A}" dt="2022-10-26T21:00:00.495" v="1726" actId="20577"/>
          <ac:spMkLst>
            <pc:docMk/>
            <pc:sldMk cId="1288549021" sldId="270"/>
            <ac:spMk id="2" creationId="{147A088F-A11A-91BB-EF73-7986EA45B27E}"/>
          </ac:spMkLst>
        </pc:spChg>
        <pc:spChg chg="mod">
          <ac:chgData name="Alan Wallace" userId="ef6f5a501695e4e1" providerId="LiveId" clId="{329FD176-10DA-4697-BB31-8A2ED2338B5A}" dt="2022-10-26T20:56:59.270" v="1672" actId="20577"/>
          <ac:spMkLst>
            <pc:docMk/>
            <pc:sldMk cId="1288549021" sldId="270"/>
            <ac:spMk id="3" creationId="{9AAB5B70-D09F-127D-CA0D-FA445672CA2A}"/>
          </ac:spMkLst>
        </pc:spChg>
      </pc:sldChg>
      <pc:sldChg chg="modSp new mod">
        <pc:chgData name="Alan Wallace" userId="ef6f5a501695e4e1" providerId="LiveId" clId="{329FD176-10DA-4697-BB31-8A2ED2338B5A}" dt="2022-10-26T20:56:46.436" v="1641" actId="20577"/>
        <pc:sldMkLst>
          <pc:docMk/>
          <pc:sldMk cId="738244948" sldId="271"/>
        </pc:sldMkLst>
        <pc:spChg chg="mod">
          <ac:chgData name="Alan Wallace" userId="ef6f5a501695e4e1" providerId="LiveId" clId="{329FD176-10DA-4697-BB31-8A2ED2338B5A}" dt="2022-10-26T20:56:17.921" v="1632" actId="20577"/>
          <ac:spMkLst>
            <pc:docMk/>
            <pc:sldMk cId="738244948" sldId="271"/>
            <ac:spMk id="2" creationId="{DCF2C46D-ABAC-F748-D0E5-0949368935C2}"/>
          </ac:spMkLst>
        </pc:spChg>
        <pc:spChg chg="mod">
          <ac:chgData name="Alan Wallace" userId="ef6f5a501695e4e1" providerId="LiveId" clId="{329FD176-10DA-4697-BB31-8A2ED2338B5A}" dt="2022-10-26T20:56:46.436" v="1641" actId="20577"/>
          <ac:spMkLst>
            <pc:docMk/>
            <pc:sldMk cId="738244948" sldId="271"/>
            <ac:spMk id="3" creationId="{D34DCC64-5FDE-E868-39C6-5AF6605373E9}"/>
          </ac:spMkLst>
        </pc:spChg>
      </pc:sldChg>
    </pc:docChg>
  </pc:docChgLst>
  <pc:docChgLst>
    <pc:chgData name="Alan Wallace" userId="ef6f5a501695e4e1" providerId="LiveId" clId="{9BDC2CCC-D728-4481-BD80-2A371EC96FBB}"/>
    <pc:docChg chg="undo custSel addSld modSld">
      <pc:chgData name="Alan Wallace" userId="ef6f5a501695e4e1" providerId="LiveId" clId="{9BDC2CCC-D728-4481-BD80-2A371EC96FBB}" dt="2018-10-30T00:17:16.853" v="2618" actId="20577"/>
      <pc:docMkLst>
        <pc:docMk/>
      </pc:docMkLst>
      <pc:sldChg chg="modSp">
        <pc:chgData name="Alan Wallace" userId="ef6f5a501695e4e1" providerId="LiveId" clId="{9BDC2CCC-D728-4481-BD80-2A371EC96FBB}" dt="2018-10-27T06:10:26.379" v="1703" actId="20577"/>
        <pc:sldMkLst>
          <pc:docMk/>
          <pc:sldMk cId="558219962" sldId="259"/>
        </pc:sldMkLst>
        <pc:spChg chg="mod">
          <ac:chgData name="Alan Wallace" userId="ef6f5a501695e4e1" providerId="LiveId" clId="{9BDC2CCC-D728-4481-BD80-2A371EC96FBB}" dt="2018-10-25T00:29:14.603" v="22" actId="20577"/>
          <ac:spMkLst>
            <pc:docMk/>
            <pc:sldMk cId="558219962" sldId="259"/>
            <ac:spMk id="2" creationId="{CF52226D-FC5A-4EAE-AAAB-8E526F1223C3}"/>
          </ac:spMkLst>
        </pc:spChg>
        <pc:spChg chg="mod">
          <ac:chgData name="Alan Wallace" userId="ef6f5a501695e4e1" providerId="LiveId" clId="{9BDC2CCC-D728-4481-BD80-2A371EC96FBB}" dt="2018-10-27T06:10:26.379" v="1703" actId="20577"/>
          <ac:spMkLst>
            <pc:docMk/>
            <pc:sldMk cId="558219962" sldId="259"/>
            <ac:spMk id="3" creationId="{F0A02571-BA5B-4AD9-94E9-E181A056A70B}"/>
          </ac:spMkLst>
        </pc:spChg>
      </pc:sldChg>
      <pc:sldChg chg="modSp">
        <pc:chgData name="Alan Wallace" userId="ef6f5a501695e4e1" providerId="LiveId" clId="{9BDC2CCC-D728-4481-BD80-2A371EC96FBB}" dt="2018-10-26T00:44:50.753" v="1261" actId="15"/>
        <pc:sldMkLst>
          <pc:docMk/>
          <pc:sldMk cId="1897212510" sldId="260"/>
        </pc:sldMkLst>
        <pc:spChg chg="mod">
          <ac:chgData name="Alan Wallace" userId="ef6f5a501695e4e1" providerId="LiveId" clId="{9BDC2CCC-D728-4481-BD80-2A371EC96FBB}" dt="2018-10-25T00:29:21.964" v="56" actId="20577"/>
          <ac:spMkLst>
            <pc:docMk/>
            <pc:sldMk cId="1897212510" sldId="260"/>
            <ac:spMk id="2" creationId="{2DDA32E2-138A-4B7E-95D9-CDF22C7C4163}"/>
          </ac:spMkLst>
        </pc:spChg>
        <pc:spChg chg="mod">
          <ac:chgData name="Alan Wallace" userId="ef6f5a501695e4e1" providerId="LiveId" clId="{9BDC2CCC-D728-4481-BD80-2A371EC96FBB}" dt="2018-10-26T00:44:50.753" v="1261" actId="15"/>
          <ac:spMkLst>
            <pc:docMk/>
            <pc:sldMk cId="1897212510" sldId="260"/>
            <ac:spMk id="3" creationId="{9B41DEDB-21D0-46BD-A073-FD049DE20273}"/>
          </ac:spMkLst>
        </pc:spChg>
      </pc:sldChg>
      <pc:sldChg chg="modSp add">
        <pc:chgData name="Alan Wallace" userId="ef6f5a501695e4e1" providerId="LiveId" clId="{9BDC2CCC-D728-4481-BD80-2A371EC96FBB}" dt="2018-10-27T05:37:40.119" v="1488" actId="20577"/>
        <pc:sldMkLst>
          <pc:docMk/>
          <pc:sldMk cId="3372625915" sldId="261"/>
        </pc:sldMkLst>
        <pc:spChg chg="mod">
          <ac:chgData name="Alan Wallace" userId="ef6f5a501695e4e1" providerId="LiveId" clId="{9BDC2CCC-D728-4481-BD80-2A371EC96FBB}" dt="2018-10-25T03:45:52.297" v="684" actId="20577"/>
          <ac:spMkLst>
            <pc:docMk/>
            <pc:sldMk cId="3372625915" sldId="261"/>
            <ac:spMk id="2" creationId="{D5CEE18B-5F0D-46D2-9E28-A931840A8505}"/>
          </ac:spMkLst>
        </pc:spChg>
        <pc:spChg chg="mod">
          <ac:chgData name="Alan Wallace" userId="ef6f5a501695e4e1" providerId="LiveId" clId="{9BDC2CCC-D728-4481-BD80-2A371EC96FBB}" dt="2018-10-27T05:37:40.119" v="1488" actId="20577"/>
          <ac:spMkLst>
            <pc:docMk/>
            <pc:sldMk cId="3372625915" sldId="261"/>
            <ac:spMk id="3" creationId="{B76E5BBD-20E9-4321-896C-D27ED11BD904}"/>
          </ac:spMkLst>
        </pc:spChg>
      </pc:sldChg>
      <pc:sldChg chg="modSp add">
        <pc:chgData name="Alan Wallace" userId="ef6f5a501695e4e1" providerId="LiveId" clId="{9BDC2CCC-D728-4481-BD80-2A371EC96FBB}" dt="2018-10-27T04:46:48.833" v="1355" actId="20577"/>
        <pc:sldMkLst>
          <pc:docMk/>
          <pc:sldMk cId="4197778253" sldId="262"/>
        </pc:sldMkLst>
        <pc:spChg chg="mod">
          <ac:chgData name="Alan Wallace" userId="ef6f5a501695e4e1" providerId="LiveId" clId="{9BDC2CCC-D728-4481-BD80-2A371EC96FBB}" dt="2018-10-25T03:46:07.331" v="718" actId="20577"/>
          <ac:spMkLst>
            <pc:docMk/>
            <pc:sldMk cId="4197778253" sldId="262"/>
            <ac:spMk id="2" creationId="{A248BC30-20B4-43EB-84D4-70F3E69F4A30}"/>
          </ac:spMkLst>
        </pc:spChg>
        <pc:spChg chg="mod">
          <ac:chgData name="Alan Wallace" userId="ef6f5a501695e4e1" providerId="LiveId" clId="{9BDC2CCC-D728-4481-BD80-2A371EC96FBB}" dt="2018-10-27T04:46:48.833" v="1355" actId="20577"/>
          <ac:spMkLst>
            <pc:docMk/>
            <pc:sldMk cId="4197778253" sldId="262"/>
            <ac:spMk id="3" creationId="{E842061D-CBE5-4A1F-8D0D-C3E45762D5EF}"/>
          </ac:spMkLst>
        </pc:spChg>
      </pc:sldChg>
      <pc:sldChg chg="addSp delSp modSp add">
        <pc:chgData name="Alan Wallace" userId="ef6f5a501695e4e1" providerId="LiveId" clId="{9BDC2CCC-D728-4481-BD80-2A371EC96FBB}" dt="2018-10-25T03:57:30.004" v="1202" actId="27636"/>
        <pc:sldMkLst>
          <pc:docMk/>
          <pc:sldMk cId="1877344236" sldId="263"/>
        </pc:sldMkLst>
        <pc:spChg chg="mod">
          <ac:chgData name="Alan Wallace" userId="ef6f5a501695e4e1" providerId="LiveId" clId="{9BDC2CCC-D728-4481-BD80-2A371EC96FBB}" dt="2018-10-25T03:46:18.260" v="742" actId="20577"/>
          <ac:spMkLst>
            <pc:docMk/>
            <pc:sldMk cId="1877344236" sldId="263"/>
            <ac:spMk id="2" creationId="{2EF04537-26B5-4119-B10B-BEED06C34E21}"/>
          </ac:spMkLst>
        </pc:spChg>
        <pc:spChg chg="mod">
          <ac:chgData name="Alan Wallace" userId="ef6f5a501695e4e1" providerId="LiveId" clId="{9BDC2CCC-D728-4481-BD80-2A371EC96FBB}" dt="2018-10-25T03:57:30.004" v="1202" actId="27636"/>
          <ac:spMkLst>
            <pc:docMk/>
            <pc:sldMk cId="1877344236" sldId="263"/>
            <ac:spMk id="3" creationId="{D375905A-CC53-430F-9626-8C29908A0E94}"/>
          </ac:spMkLst>
        </pc:spChg>
        <pc:spChg chg="add del">
          <ac:chgData name="Alan Wallace" userId="ef6f5a501695e4e1" providerId="LiveId" clId="{9BDC2CCC-D728-4481-BD80-2A371EC96FBB}" dt="2018-10-25T03:49:26.350" v="793"/>
          <ac:spMkLst>
            <pc:docMk/>
            <pc:sldMk cId="1877344236" sldId="263"/>
            <ac:spMk id="4" creationId="{36FF3868-67AB-4143-877D-FAE1073538F7}"/>
          </ac:spMkLst>
        </pc:spChg>
        <pc:spChg chg="add del">
          <ac:chgData name="Alan Wallace" userId="ef6f5a501695e4e1" providerId="LiveId" clId="{9BDC2CCC-D728-4481-BD80-2A371EC96FBB}" dt="2018-10-25T03:49:28.979" v="795"/>
          <ac:spMkLst>
            <pc:docMk/>
            <pc:sldMk cId="1877344236" sldId="263"/>
            <ac:spMk id="5" creationId="{6D6CC321-FB4A-4204-B06F-652B687A17E0}"/>
          </ac:spMkLst>
        </pc:spChg>
      </pc:sldChg>
      <pc:sldChg chg="modSp add">
        <pc:chgData name="Alan Wallace" userId="ef6f5a501695e4e1" providerId="LiveId" clId="{9BDC2CCC-D728-4481-BD80-2A371EC96FBB}" dt="2018-10-30T00:17:16.853" v="2618" actId="20577"/>
        <pc:sldMkLst>
          <pc:docMk/>
          <pc:sldMk cId="137842168" sldId="264"/>
        </pc:sldMkLst>
        <pc:spChg chg="mod">
          <ac:chgData name="Alan Wallace" userId="ef6f5a501695e4e1" providerId="LiveId" clId="{9BDC2CCC-D728-4481-BD80-2A371EC96FBB}" dt="2018-10-25T04:50:09.142" v="1258" actId="20577"/>
          <ac:spMkLst>
            <pc:docMk/>
            <pc:sldMk cId="137842168" sldId="264"/>
            <ac:spMk id="2" creationId="{43BDE282-D77C-4632-95C8-4C2EE71D5736}"/>
          </ac:spMkLst>
        </pc:spChg>
        <pc:spChg chg="mod">
          <ac:chgData name="Alan Wallace" userId="ef6f5a501695e4e1" providerId="LiveId" clId="{9BDC2CCC-D728-4481-BD80-2A371EC96FBB}" dt="2018-10-30T00:17:16.853" v="2618" actId="20577"/>
          <ac:spMkLst>
            <pc:docMk/>
            <pc:sldMk cId="137842168" sldId="264"/>
            <ac:spMk id="3" creationId="{00789DD9-B279-4B4E-9C32-19E068A86883}"/>
          </ac:spMkLst>
        </pc:spChg>
      </pc:sldChg>
      <pc:sldChg chg="addSp modSp add">
        <pc:chgData name="Alan Wallace" userId="ef6f5a501695e4e1" providerId="LiveId" clId="{9BDC2CCC-D728-4481-BD80-2A371EC96FBB}" dt="2018-10-30T00:09:29.875" v="2202" actId="20577"/>
        <pc:sldMkLst>
          <pc:docMk/>
          <pc:sldMk cId="1433843252" sldId="265"/>
        </pc:sldMkLst>
        <pc:spChg chg="mod">
          <ac:chgData name="Alan Wallace" userId="ef6f5a501695e4e1" providerId="LiveId" clId="{9BDC2CCC-D728-4481-BD80-2A371EC96FBB}" dt="2018-10-27T06:39:34.955" v="1786" actId="20577"/>
          <ac:spMkLst>
            <pc:docMk/>
            <pc:sldMk cId="1433843252" sldId="265"/>
            <ac:spMk id="2" creationId="{EA7930EF-58F8-4B8E-A842-461E7C036831}"/>
          </ac:spMkLst>
        </pc:spChg>
        <pc:spChg chg="mod">
          <ac:chgData name="Alan Wallace" userId="ef6f5a501695e4e1" providerId="LiveId" clId="{9BDC2CCC-D728-4481-BD80-2A371EC96FBB}" dt="2018-10-30T00:09:29.875" v="2202" actId="20577"/>
          <ac:spMkLst>
            <pc:docMk/>
            <pc:sldMk cId="1433843252" sldId="265"/>
            <ac:spMk id="3" creationId="{4668E968-18AC-4856-B5D5-32AF4BA6E377}"/>
          </ac:spMkLst>
        </pc:spChg>
        <pc:spChg chg="add mod">
          <ac:chgData name="Alan Wallace" userId="ef6f5a501695e4e1" providerId="LiveId" clId="{9BDC2CCC-D728-4481-BD80-2A371EC96FBB}" dt="2018-10-30T00:09:21.076" v="2195" actId="20577"/>
          <ac:spMkLst>
            <pc:docMk/>
            <pc:sldMk cId="1433843252" sldId="265"/>
            <ac:spMk id="4" creationId="{9C01A1BF-DC1D-40BA-924C-CD9F408F4E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configuration/?view=aspnetcore-6.0#evcp" TargetMode="External"/><Relationship Id="rId2" Type="http://schemas.openxmlformats.org/officeDocument/2006/relationships/hyperlink" Target="https://learn.microsoft.com/en-us/aspnet/core/fundamentals/configuration/?view=aspnetcore-6.0#command-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aspnet/core/fundamentals/configuration/?view=aspnetcore-6.0#appsettingsjson" TargetMode="External"/><Relationship Id="rId5" Type="http://schemas.openxmlformats.org/officeDocument/2006/relationships/hyperlink" Target="https://learn.microsoft.com/en-us/aspnet/core/fundamentals/configuration/?view=aspnetcore-6.0#file-configuration-provider" TargetMode="External"/><Relationship Id="rId4" Type="http://schemas.openxmlformats.org/officeDocument/2006/relationships/hyperlink" Target="https://learn.microsoft.com/en-us/aspnet/core/security/app-secrets?view=aspnetcore-6.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B7F6-BEAF-4BFD-B3E1-451F00462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 in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516DF-3435-4954-A7B0-FD30920AC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63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E18B-5F0D-46D2-9E28-A931840A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Items from configuration as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5BBD-20E9-4321-896C-D27ED11B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//In </a:t>
            </a:r>
            <a:r>
              <a:rPr lang="en-US" dirty="0" err="1"/>
              <a:t>RatingSettings.cs</a:t>
            </a: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RatingSettings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string </a:t>
            </a:r>
            <a:r>
              <a:rPr lang="en-US" dirty="0" err="1"/>
              <a:t>DefaultBuilding</a:t>
            </a:r>
            <a:r>
              <a:rPr lang="en-US" dirty="0"/>
              <a:t>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r>
              <a:rPr lang="en-US" dirty="0"/>
              <a:t>    public string </a:t>
            </a:r>
            <a:r>
              <a:rPr lang="en-US" dirty="0" err="1"/>
              <a:t>BestBuilding</a:t>
            </a:r>
            <a:r>
              <a:rPr lang="en-US" dirty="0"/>
              <a:t> 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//In our controller action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Index()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/>
              <a:t>         </a:t>
            </a:r>
            <a:r>
              <a:rPr lang="en-US" sz="2000" dirty="0" err="1"/>
              <a:t>RatingSettings</a:t>
            </a:r>
            <a:r>
              <a:rPr lang="en-US" sz="2000" dirty="0"/>
              <a:t> settings = _</a:t>
            </a:r>
            <a:r>
              <a:rPr lang="en-US" sz="2000" dirty="0" err="1"/>
              <a:t>Config.GetSection</a:t>
            </a:r>
            <a:r>
              <a:rPr lang="en-US" sz="2000" dirty="0"/>
              <a:t>("</a:t>
            </a:r>
            <a:r>
              <a:rPr lang="en-US" sz="2000" dirty="0" err="1"/>
              <a:t>RatingSettings</a:t>
            </a:r>
            <a:r>
              <a:rPr lang="en-US" sz="2000" dirty="0"/>
              <a:t>").Get&lt;</a:t>
            </a:r>
            <a:r>
              <a:rPr lang="en-US" sz="2000" dirty="0" err="1"/>
              <a:t>RatingSettings</a:t>
            </a:r>
            <a:r>
              <a:rPr lang="en-US" sz="2000" dirty="0"/>
              <a:t>&gt;();</a:t>
            </a:r>
          </a:p>
          <a:p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2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30EF-58F8-4B8E-A842-461E7C03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Getting Items from configuration with  </a:t>
            </a:r>
            <a:r>
              <a:rPr lang="en-US" dirty="0" err="1"/>
              <a:t>IOptions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E968-18AC-4856-B5D5-32AF4BA6E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80385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Controller Code</a:t>
            </a:r>
          </a:p>
          <a:p>
            <a:r>
              <a:rPr lang="en-US" dirty="0"/>
              <a:t>public class </a:t>
            </a:r>
            <a:r>
              <a:rPr lang="en-US" dirty="0" err="1"/>
              <a:t>MyController</a:t>
            </a:r>
            <a:r>
              <a:rPr lang="en-US" dirty="0"/>
              <a:t>: Controller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private </a:t>
            </a:r>
            <a:r>
              <a:rPr lang="en-US" dirty="0" err="1"/>
              <a:t>MySettings</a:t>
            </a:r>
            <a:r>
              <a:rPr lang="en-US" dirty="0"/>
              <a:t> _Settings;</a:t>
            </a:r>
          </a:p>
          <a:p>
            <a:r>
              <a:rPr lang="en-US" dirty="0"/>
              <a:t>    public </a:t>
            </a:r>
            <a:r>
              <a:rPr lang="en-US" dirty="0" err="1"/>
              <a:t>MyController</a:t>
            </a:r>
            <a:r>
              <a:rPr lang="en-US" dirty="0"/>
              <a:t>(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MySettings</a:t>
            </a:r>
            <a:r>
              <a:rPr lang="en-US" dirty="0"/>
              <a:t>&gt; settings)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_Settings = </a:t>
            </a:r>
            <a:r>
              <a:rPr lang="en-US" dirty="0" err="1"/>
              <a:t>settings?.Value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1A1BF-DC1D-40BA-924C-CD9F408F4EB0}"/>
              </a:ext>
            </a:extLst>
          </p:cNvPr>
          <p:cNvSpPr txBox="1"/>
          <p:nvPr/>
        </p:nvSpPr>
        <p:spPr>
          <a:xfrm>
            <a:off x="6195848" y="2469931"/>
            <a:ext cx="5412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Program.cs</a:t>
            </a:r>
            <a:r>
              <a:rPr lang="en-US" b="1" dirty="0"/>
              <a:t> Code</a:t>
            </a:r>
          </a:p>
          <a:p>
            <a:r>
              <a:rPr lang="en-US" dirty="0"/>
              <a:t>…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builder.Services.Configure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RatingSettings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builder.Configuration.GetSection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RatingSettings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384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E282-D77C-4632-95C8-4C2EE71D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Configurations For Different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9DD9-B279-4B4E-9C32-19E068A8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you will want different settings for different environments.  </a:t>
            </a:r>
          </a:p>
          <a:p>
            <a:r>
              <a:rPr lang="en-US" dirty="0"/>
              <a:t>ASP.NET core uses an environment variable in order to determine which environment to load.</a:t>
            </a:r>
          </a:p>
          <a:p>
            <a:r>
              <a:rPr lang="en-US" dirty="0"/>
              <a:t>ASPNETCORE_ENVIRONMENT</a:t>
            </a:r>
          </a:p>
          <a:p>
            <a:r>
              <a:rPr lang="en-US" dirty="0"/>
              <a:t>The usual values for this would be Production, Development, or Staging</a:t>
            </a:r>
          </a:p>
          <a:p>
            <a:r>
              <a:rPr lang="en-US" dirty="0"/>
              <a:t>You can create different </a:t>
            </a:r>
            <a:r>
              <a:rPr lang="en-US" dirty="0" err="1"/>
              <a:t>appsettings.json</a:t>
            </a:r>
            <a:r>
              <a:rPr lang="en-US" dirty="0"/>
              <a:t> files for each environment simply by changing the name:</a:t>
            </a:r>
          </a:p>
          <a:p>
            <a:r>
              <a:rPr lang="en-US" dirty="0" err="1"/>
              <a:t>appsettings.development.json</a:t>
            </a:r>
            <a:endParaRPr lang="en-US" dirty="0"/>
          </a:p>
          <a:p>
            <a:r>
              <a:rPr lang="en-US" dirty="0" err="1"/>
              <a:t>appsettings.production.json</a:t>
            </a:r>
            <a:endParaRPr lang="en-US" dirty="0"/>
          </a:p>
          <a:p>
            <a:r>
              <a:rPr lang="en-US" dirty="0" err="1"/>
              <a:t>appsettings.staging.json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9408-1662-47D9-A818-EA0C309D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Reconfiguring On-the-Fly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9128-8C88-4965-ACF1-6EAA9B60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4556"/>
            <a:ext cx="10673501" cy="46277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</a:t>
            </a:r>
            <a:r>
              <a:rPr lang="en-US" dirty="0" err="1"/>
              <a:t>IOptions</a:t>
            </a:r>
            <a:r>
              <a:rPr lang="en-US" dirty="0"/>
              <a:t>, you will notice that if you change a configuration while your app is running, you will still only see the configuration that was loaded at startup, but there is another way.</a:t>
            </a:r>
          </a:p>
          <a:p>
            <a:r>
              <a:rPr lang="en-US" dirty="0"/>
              <a:t>There are a couple of changes that must be made:</a:t>
            </a:r>
          </a:p>
          <a:p>
            <a:r>
              <a:rPr lang="en-US" dirty="0"/>
              <a:t>1. Use </a:t>
            </a:r>
            <a:r>
              <a:rPr lang="en-US" dirty="0" err="1"/>
              <a:t>IOptionsSnapshot</a:t>
            </a:r>
            <a:r>
              <a:rPr lang="en-US" dirty="0"/>
              <a:t> instead of </a:t>
            </a:r>
            <a:r>
              <a:rPr lang="en-US" dirty="0" err="1"/>
              <a:t>IOptions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public </a:t>
            </a:r>
            <a:r>
              <a:rPr lang="en-US" dirty="0" err="1"/>
              <a:t>MyController</a:t>
            </a:r>
            <a:r>
              <a:rPr lang="en-US" dirty="0"/>
              <a:t>(</a:t>
            </a:r>
            <a:r>
              <a:rPr lang="en-US" dirty="0" err="1"/>
              <a:t>IOptionsSnapshot</a:t>
            </a:r>
            <a:r>
              <a:rPr lang="en-US" dirty="0"/>
              <a:t>&lt;</a:t>
            </a:r>
            <a:r>
              <a:rPr lang="en-US" dirty="0" err="1"/>
              <a:t>MySettings</a:t>
            </a:r>
            <a:r>
              <a:rPr lang="en-US" dirty="0"/>
              <a:t>&gt; settings)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</a:pPr>
            <a:r>
              <a:rPr lang="en-US" dirty="0"/>
              <a:t>      _Settings = </a:t>
            </a:r>
            <a:r>
              <a:rPr lang="en-US" dirty="0" err="1"/>
              <a:t>settings?.Value</a:t>
            </a:r>
            <a:r>
              <a:rPr lang="en-US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2. When registering the config source, the "</a:t>
            </a:r>
            <a:r>
              <a:rPr lang="en-US" dirty="0" err="1"/>
              <a:t>reloadOnChange</a:t>
            </a:r>
            <a:r>
              <a:rPr lang="en-US" dirty="0"/>
              <a:t>" property must be set to "true"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builder.Host.ConfigureAppConfiguration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hostingContext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config) =&gt;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config.AddJsonFile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RatingSettings.json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optional: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reloadOnChange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Now when you change the configuration file, the new configuration will be available in your app that is already running.  NEAT!</a:t>
            </a:r>
          </a:p>
        </p:txBody>
      </p:sp>
    </p:spTree>
    <p:extLst>
      <p:ext uri="{BB962C8B-B14F-4D97-AF65-F5344CB8AC3E}">
        <p14:creationId xmlns:p14="http://schemas.microsoft.com/office/powerpoint/2010/main" val="351818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5DB0-2AA5-44E7-9CC1-DEBCD834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853E-D6B0-4D76-849F-287CF1FE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NEVER a good idea to put secrets such as usernames and passwords in a configuration file that could be read by others.  </a:t>
            </a:r>
          </a:p>
          <a:p>
            <a:r>
              <a:rPr lang="en-US" dirty="0"/>
              <a:t>Connection strings commonly contain usernames and passwords</a:t>
            </a:r>
          </a:p>
          <a:p>
            <a:r>
              <a:rPr lang="en-US" dirty="0"/>
              <a:t>We should NEVER hard-code connection strings into the application.  </a:t>
            </a:r>
          </a:p>
          <a:p>
            <a:r>
              <a:rPr lang="en-US" dirty="0"/>
              <a:t>So where does this leave us?</a:t>
            </a:r>
          </a:p>
          <a:p>
            <a:r>
              <a:rPr lang="en-US" dirty="0"/>
              <a:t>USER SECRETS</a:t>
            </a:r>
          </a:p>
          <a:p>
            <a:r>
              <a:rPr lang="en-US" dirty="0"/>
              <a:t>User secrets are stored in a protected location outside of your project so there is no chance of them getting checked into your repository</a:t>
            </a:r>
          </a:p>
        </p:txBody>
      </p:sp>
    </p:spTree>
    <p:extLst>
      <p:ext uri="{BB962C8B-B14F-4D97-AF65-F5344CB8AC3E}">
        <p14:creationId xmlns:p14="http://schemas.microsoft.com/office/powerpoint/2010/main" val="232533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B3EF-587C-4EFF-B731-C259444D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User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64D3-650D-471D-884B-6BEF4C937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 Visual Studio</a:t>
            </a:r>
          </a:p>
          <a:p>
            <a:r>
              <a:rPr lang="en-US" dirty="0"/>
              <a:t>Right-click on your project in the solution explorer and select 'Manage User Secrets'</a:t>
            </a:r>
          </a:p>
          <a:p>
            <a:r>
              <a:rPr lang="en-US" dirty="0"/>
              <a:t>This will allow you to edit the protected JSON file for your application</a:t>
            </a:r>
          </a:p>
          <a:p>
            <a:endParaRPr lang="en-US" dirty="0"/>
          </a:p>
          <a:p>
            <a:r>
              <a:rPr lang="en-US" b="1" dirty="0"/>
              <a:t>In VS Code</a:t>
            </a:r>
          </a:p>
          <a:p>
            <a:r>
              <a:rPr lang="en-US" dirty="0"/>
              <a:t>No built-in support.  You can download an extension, or use the command line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24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5536-8D62-3755-C7E8-2F698055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F792-06BD-DE85-B094-FB33884E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From the Command Line</a:t>
            </a:r>
          </a:p>
          <a:p>
            <a:r>
              <a:rPr lang="en-US" dirty="0"/>
              <a:t>dotnet user-secrets 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dotnet user-secrets set "</a:t>
            </a:r>
            <a:r>
              <a:rPr lang="en-US" dirty="0" err="1"/>
              <a:t>ConnectionStrings:DB_TheFarm</a:t>
            </a:r>
            <a:r>
              <a:rPr lang="en-US" dirty="0"/>
              <a:t>" "Server=</a:t>
            </a:r>
            <a:r>
              <a:rPr lang="en-US" dirty="0" err="1"/>
              <a:t>localhost;Database</a:t>
            </a:r>
            <a:r>
              <a:rPr lang="en-US" dirty="0"/>
              <a:t>=</a:t>
            </a:r>
            <a:r>
              <a:rPr lang="en-US" dirty="0" err="1"/>
              <a:t>TheFarm;User</a:t>
            </a:r>
            <a:r>
              <a:rPr lang="en-US" dirty="0"/>
              <a:t> Id=</a:t>
            </a:r>
            <a:r>
              <a:rPr lang="en-US" dirty="0" err="1"/>
              <a:t>Bob;Password</a:t>
            </a:r>
            <a:r>
              <a:rPr lang="en-US" dirty="0"/>
              <a:t>=S3cretStuff"</a:t>
            </a:r>
            <a:endParaRPr lang="en-US" b="1" dirty="0"/>
          </a:p>
          <a:p>
            <a:r>
              <a:rPr lang="en-US" dirty="0"/>
              <a:t>dotnet user-secrets list</a:t>
            </a:r>
          </a:p>
        </p:txBody>
      </p:sp>
    </p:spTree>
    <p:extLst>
      <p:ext uri="{BB962C8B-B14F-4D97-AF65-F5344CB8AC3E}">
        <p14:creationId xmlns:p14="http://schemas.microsoft.com/office/powerpoint/2010/main" val="32527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12D8-283F-47AE-AE84-4A0FF168E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in ASP.NET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C0DAE-5DE3-48FF-AA9D-26621061C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Configuration can be broken up into any number of sources</a:t>
            </a:r>
          </a:p>
          <a:p>
            <a:r>
              <a:rPr lang="en-US" dirty="0"/>
              <a:t>There are many pre-written configuration providers available</a:t>
            </a:r>
          </a:p>
          <a:p>
            <a:r>
              <a:rPr lang="en-US" dirty="0"/>
              <a:t>You can write your own configuration providers that will tie in nicely with the configuration system</a:t>
            </a:r>
          </a:p>
          <a:p>
            <a:r>
              <a:rPr lang="en-US" dirty="0"/>
              <a:t>Configuration can now be modified on the fly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01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226D-FC5A-4EAE-AAAB-8E526F12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02571-BA5B-4AD9-94E9-E181A056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default configuration file expected by .NET web applications is called </a:t>
            </a:r>
            <a:r>
              <a:rPr lang="en-US" dirty="0" err="1"/>
              <a:t>appsettings.json</a:t>
            </a:r>
            <a:endParaRPr lang="en-US" dirty="0"/>
          </a:p>
          <a:p>
            <a:r>
              <a:rPr lang="en-US" dirty="0"/>
              <a:t>This configuration is accessible throughout your app</a:t>
            </a:r>
          </a:p>
          <a:p>
            <a:endParaRPr lang="en-US" dirty="0"/>
          </a:p>
          <a:p>
            <a:r>
              <a:rPr lang="en-US" dirty="0"/>
              <a:t>You can also create environment-dependent configurations by naming the files with the convention: </a:t>
            </a:r>
            <a:r>
              <a:rPr lang="en-US" dirty="0" err="1"/>
              <a:t>appsettings</a:t>
            </a:r>
            <a:r>
              <a:rPr lang="en-US" dirty="0"/>
              <a:t>.&lt;environment&gt;.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&lt;environment&gt; references the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ASPNETCORE_ENVIRONMENT </a:t>
            </a:r>
            <a:r>
              <a:rPr lang="en-US" dirty="0"/>
              <a:t>setting that you would find in Properties/</a:t>
            </a:r>
            <a:r>
              <a:rPr lang="en-US" dirty="0" err="1"/>
              <a:t>launchSettings.json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39D9-76CA-539F-6DF0-6CB63A43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Pre-configured configuration 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CDD5C3-DC80-2FDB-BB06-B660DDD22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649" y="2647889"/>
            <a:ext cx="11125132" cy="29751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41224" tIns="101568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Command-line arguments 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Command-line configuration 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Non-prefixed environment variables 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Non-prefixed environment variables configuration 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 User secrets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when the app runs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appsettings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.{Environment}.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JSON configuration 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For example,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appsettings.Production.json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and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FMono-Regular"/>
                <a:cs typeface="Segoe UI" panose="020B0502040204020203" pitchFamily="34" charset="0"/>
              </a:rPr>
              <a:t>appsettings.Development.json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appsettings.json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using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JSON configuration 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17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 fallback to the host configuration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(From https://learn.microsoft.com/en-us/aspnet/core/fundamentals/configuration/?view=aspnetcore-6.0)</a:t>
            </a:r>
          </a:p>
        </p:txBody>
      </p:sp>
    </p:spTree>
    <p:extLst>
      <p:ext uri="{BB962C8B-B14F-4D97-AF65-F5344CB8AC3E}">
        <p14:creationId xmlns:p14="http://schemas.microsoft.com/office/powerpoint/2010/main" val="426830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32E2-138A-4B7E-95D9-CDF22C7C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Confiugration</a:t>
            </a:r>
            <a:r>
              <a:rPr lang="en-US" dirty="0"/>
              <a:t> </a:t>
            </a:r>
            <a:r>
              <a:rPr lang="en-US" dirty="0" err="1"/>
              <a:t>PRoviders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DEDB-21D0-46BD-A073-FD049DE2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Web Application Builder allows you to configure your configuration</a:t>
            </a:r>
          </a:p>
          <a:p>
            <a:r>
              <a:rPr lang="en-US" dirty="0"/>
              <a:t>builder.</a:t>
            </a: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builder.Host.ConfigureAppConfiguration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hostingContext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config) 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config.AddJsonFile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RatingSettings.json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89721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4537-26B5-4119-B10B-BEED06C3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Configuration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5905A-CC53-430F-9626-8C29908A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//Parse a JSON file</a:t>
            </a:r>
          </a:p>
          <a:p>
            <a:r>
              <a:rPr lang="en-US" dirty="0"/>
              <a:t>.</a:t>
            </a:r>
            <a:r>
              <a:rPr lang="en-US" dirty="0" err="1"/>
              <a:t>AddJsonFile</a:t>
            </a:r>
            <a:r>
              <a:rPr lang="en-US" dirty="0"/>
              <a:t>(filename)</a:t>
            </a:r>
          </a:p>
          <a:p>
            <a:r>
              <a:rPr lang="en-US" dirty="0"/>
              <a:t>//Parse an XML file</a:t>
            </a:r>
          </a:p>
          <a:p>
            <a:r>
              <a:rPr lang="en-US" dirty="0"/>
              <a:t>.</a:t>
            </a:r>
            <a:r>
              <a:rPr lang="en-US" dirty="0" err="1"/>
              <a:t>AddXmlFile</a:t>
            </a:r>
            <a:r>
              <a:rPr lang="en-US" dirty="0"/>
              <a:t>(filename)</a:t>
            </a:r>
          </a:p>
          <a:p>
            <a:r>
              <a:rPr lang="en-US" dirty="0"/>
              <a:t>//Parse an INI file, which feels like a novelty item at this point</a:t>
            </a:r>
          </a:p>
          <a:p>
            <a:r>
              <a:rPr lang="en-US" dirty="0"/>
              <a:t>.</a:t>
            </a:r>
            <a:r>
              <a:rPr lang="en-US" dirty="0" err="1"/>
              <a:t>AddIniFile</a:t>
            </a:r>
            <a:r>
              <a:rPr lang="en-US" dirty="0"/>
              <a:t>(filename)</a:t>
            </a:r>
          </a:p>
          <a:p>
            <a:pPr marL="0" indent="0">
              <a:buNone/>
            </a:pPr>
            <a:r>
              <a:rPr lang="en-US" dirty="0"/>
              <a:t>//Add values from environment variables</a:t>
            </a:r>
          </a:p>
          <a:p>
            <a:r>
              <a:rPr lang="en-US" dirty="0"/>
              <a:t>.</a:t>
            </a:r>
            <a:r>
              <a:rPr lang="en-US" dirty="0" err="1"/>
              <a:t>AddEnvironmentVariables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//Add items that are too sensitive to be stored in a file</a:t>
            </a:r>
          </a:p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/>
              <a:t>AddUserSecrets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//Command line arguments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.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AddCommandLine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4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BC30-20B4-43EB-84D4-70F3E69F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061D-CBE5-4A1F-8D0D-C3E45762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39590"/>
            <a:ext cx="9720073" cy="45697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multiple ways to get items from configuration.  Let's like at the simplest way first.  We will need a reference to the system configuration first, which we will get from Dependency Injection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HomeController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Controller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IConfiguration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_Config;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HomeController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IConfiguration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configuration)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_Config = configuration;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Index()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 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  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7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46D-ABAC-F748-D0E5-09493689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RatingSettings.json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DCC64-5FDE-E868-39C6-5AF660537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RatingSettings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DefaultBuilding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"Owens"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BestBuilding</a:t>
            </a:r>
            <a:r>
              <a:rPr lang="en-US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Purvine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",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RatingSettings:RelatedCampuses:Portland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Metro:DefaultBuilding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"There's Only One"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4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088F-A11A-91BB-EF73-7986EA45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Items from configuration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5B70-D09F-127D-CA0D-FA445672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//In </a:t>
            </a:r>
            <a:r>
              <a:rPr lang="en-US" sz="2400" dirty="0" err="1"/>
              <a:t>Programs.cs</a:t>
            </a:r>
            <a:endParaRPr lang="en-US" sz="2400" dirty="0"/>
          </a:p>
          <a:p>
            <a:r>
              <a:rPr lang="en-US" sz="2400" dirty="0" err="1"/>
              <a:t>config.AddJsonFile</a:t>
            </a:r>
            <a:r>
              <a:rPr lang="en-US" sz="2400" dirty="0"/>
              <a:t>("</a:t>
            </a:r>
            <a:r>
              <a:rPr lang="en-US" sz="2400" dirty="0" err="1"/>
              <a:t>RatingSettings.json</a:t>
            </a:r>
            <a:r>
              <a:rPr lang="en-US" sz="2400" dirty="0"/>
              <a:t>");</a:t>
            </a: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string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_Config["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RatingSettings:DefaultBuilding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"];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49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8617</TotalTime>
  <Words>1043</Words>
  <Application>Microsoft Office PowerPoint</Application>
  <PresentationFormat>Widescreen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Cascadia Mono</vt:lpstr>
      <vt:lpstr>Segoe UI</vt:lpstr>
      <vt:lpstr>SFMono-Regular</vt:lpstr>
      <vt:lpstr>Tw Cen MT</vt:lpstr>
      <vt:lpstr>Tw Cen MT Condensed</vt:lpstr>
      <vt:lpstr>Wingdings 3</vt:lpstr>
      <vt:lpstr>Integral</vt:lpstr>
      <vt:lpstr>Configuration in .NET</vt:lpstr>
      <vt:lpstr>Configuration in ASP.NET</vt:lpstr>
      <vt:lpstr>Out of the box settings</vt:lpstr>
      <vt:lpstr>Pre-configured configuration sources</vt:lpstr>
      <vt:lpstr>Adding Confiugration PRoviders</vt:lpstr>
      <vt:lpstr>Common Configuration Providers</vt:lpstr>
      <vt:lpstr>Accessing configuration</vt:lpstr>
      <vt:lpstr>RatingSettings.json</vt:lpstr>
      <vt:lpstr>Getting Items from configuration (Basic)</vt:lpstr>
      <vt:lpstr>Getting Items from configuration as an object</vt:lpstr>
      <vt:lpstr>Getting Items from configuration with  IOptions</vt:lpstr>
      <vt:lpstr>Different Configurations For Different Environments</vt:lpstr>
      <vt:lpstr>Reconfiguring On-the-Fly</vt:lpstr>
      <vt:lpstr>User Secrets</vt:lpstr>
      <vt:lpstr>Implementing User Secrets</vt:lpstr>
      <vt:lpstr>User Secrets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in .NET Core</dc:title>
  <dc:creator>Alan Wallace</dc:creator>
  <cp:lastModifiedBy>Alan Wallace</cp:lastModifiedBy>
  <cp:revision>9</cp:revision>
  <dcterms:created xsi:type="dcterms:W3CDTF">2018-10-24T05:17:30Z</dcterms:created>
  <dcterms:modified xsi:type="dcterms:W3CDTF">2024-10-31T00:54:33Z</dcterms:modified>
</cp:coreProperties>
</file>