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19645-3762-4342-A1DE-3347D4C7F783}" v="2" dt="2024-10-29T00:15:44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Wallace" userId="ef6f5a501695e4e1" providerId="LiveId" clId="{0A019645-3762-4342-A1DE-3347D4C7F783}"/>
    <pc:docChg chg="undo custSel addSld delSld modSld">
      <pc:chgData name="Alan Wallace" userId="ef6f5a501695e4e1" providerId="LiveId" clId="{0A019645-3762-4342-A1DE-3347D4C7F783}" dt="2024-10-29T00:17:07.766" v="246" actId="20577"/>
      <pc:docMkLst>
        <pc:docMk/>
      </pc:docMkLst>
      <pc:sldChg chg="modSp add del mod">
        <pc:chgData name="Alan Wallace" userId="ef6f5a501695e4e1" providerId="LiveId" clId="{0A019645-3762-4342-A1DE-3347D4C7F783}" dt="2024-10-29T00:15:00.527" v="75" actId="47"/>
        <pc:sldMkLst>
          <pc:docMk/>
          <pc:sldMk cId="2763808951" sldId="256"/>
        </pc:sldMkLst>
        <pc:spChg chg="mod">
          <ac:chgData name="Alan Wallace" userId="ef6f5a501695e4e1" providerId="LiveId" clId="{0A019645-3762-4342-A1DE-3347D4C7F783}" dt="2024-10-29T00:07:05.312" v="40" actId="20577"/>
          <ac:spMkLst>
            <pc:docMk/>
            <pc:sldMk cId="2763808951" sldId="256"/>
            <ac:spMk id="2" creationId="{00000000-0000-0000-0000-000000000000}"/>
          </ac:spMkLst>
        </pc:spChg>
        <pc:spChg chg="mod">
          <ac:chgData name="Alan Wallace" userId="ef6f5a501695e4e1" providerId="LiveId" clId="{0A019645-3762-4342-A1DE-3347D4C7F783}" dt="2024-10-29T00:07:14.352" v="73" actId="20577"/>
          <ac:spMkLst>
            <pc:docMk/>
            <pc:sldMk cId="2763808951" sldId="256"/>
            <ac:spMk id="3" creationId="{00000000-0000-0000-0000-000000000000}"/>
          </ac:spMkLst>
        </pc:spChg>
      </pc:sldChg>
      <pc:sldChg chg="addSp modSp add del mod">
        <pc:chgData name="Alan Wallace" userId="ef6f5a501695e4e1" providerId="LiveId" clId="{0A019645-3762-4342-A1DE-3347D4C7F783}" dt="2024-10-29T00:17:07.766" v="246" actId="20577"/>
        <pc:sldMkLst>
          <pc:docMk/>
          <pc:sldMk cId="1930608257" sldId="258"/>
        </pc:sldMkLst>
        <pc:spChg chg="mod">
          <ac:chgData name="Alan Wallace" userId="ef6f5a501695e4e1" providerId="LiveId" clId="{0A019645-3762-4342-A1DE-3347D4C7F783}" dt="2024-10-29T00:15:16.197" v="91" actId="20577"/>
          <ac:spMkLst>
            <pc:docMk/>
            <pc:sldMk cId="1930608257" sldId="258"/>
            <ac:spMk id="2" creationId="{00000000-0000-0000-0000-000000000000}"/>
          </ac:spMkLst>
        </pc:spChg>
        <pc:spChg chg="mod">
          <ac:chgData name="Alan Wallace" userId="ef6f5a501695e4e1" providerId="LiveId" clId="{0A019645-3762-4342-A1DE-3347D4C7F783}" dt="2024-10-29T00:17:07.766" v="246" actId="20577"/>
          <ac:spMkLst>
            <pc:docMk/>
            <pc:sldMk cId="1930608257" sldId="258"/>
            <ac:spMk id="3" creationId="{00000000-0000-0000-0000-000000000000}"/>
          </ac:spMkLst>
        </pc:spChg>
        <pc:spChg chg="add">
          <ac:chgData name="Alan Wallace" userId="ef6f5a501695e4e1" providerId="LiveId" clId="{0A019645-3762-4342-A1DE-3347D4C7F783}" dt="2024-10-29T00:15:42.772" v="189"/>
          <ac:spMkLst>
            <pc:docMk/>
            <pc:sldMk cId="1930608257" sldId="258"/>
            <ac:spMk id="4" creationId="{2BAD83EA-8B6D-2D7D-ACDE-97169C83832F}"/>
          </ac:spMkLst>
        </pc:spChg>
      </pc:sldChg>
      <pc:sldChg chg="add del">
        <pc:chgData name="Alan Wallace" userId="ef6f5a501695e4e1" providerId="LiveId" clId="{0A019645-3762-4342-A1DE-3347D4C7F783}" dt="2024-10-29T00:15:05.844" v="76" actId="47"/>
        <pc:sldMkLst>
          <pc:docMk/>
          <pc:sldMk cId="157945870" sldId="259"/>
        </pc:sldMkLst>
      </pc:sldChg>
      <pc:sldChg chg="add del">
        <pc:chgData name="Alan Wallace" userId="ef6f5a501695e4e1" providerId="LiveId" clId="{0A019645-3762-4342-A1DE-3347D4C7F783}" dt="2024-10-29T00:15:05.844" v="76" actId="47"/>
        <pc:sldMkLst>
          <pc:docMk/>
          <pc:sldMk cId="513719363" sldId="260"/>
        </pc:sldMkLst>
      </pc:sldChg>
      <pc:sldChg chg="add del">
        <pc:chgData name="Alan Wallace" userId="ef6f5a501695e4e1" providerId="LiveId" clId="{0A019645-3762-4342-A1DE-3347D4C7F783}" dt="2024-10-29T00:15:05.844" v="76" actId="47"/>
        <pc:sldMkLst>
          <pc:docMk/>
          <pc:sldMk cId="2971746331" sldId="261"/>
        </pc:sldMkLst>
      </pc:sldChg>
      <pc:sldChg chg="add del">
        <pc:chgData name="Alan Wallace" userId="ef6f5a501695e4e1" providerId="LiveId" clId="{0A019645-3762-4342-A1DE-3347D4C7F783}" dt="2024-10-29T00:15:05.844" v="76" actId="47"/>
        <pc:sldMkLst>
          <pc:docMk/>
          <pc:sldMk cId="3360499108" sldId="262"/>
        </pc:sldMkLst>
      </pc:sldChg>
      <pc:sldChg chg="add del">
        <pc:chgData name="Alan Wallace" userId="ef6f5a501695e4e1" providerId="LiveId" clId="{0A019645-3762-4342-A1DE-3347D4C7F783}" dt="2024-10-29T00:15:05.844" v="76" actId="47"/>
        <pc:sldMkLst>
          <pc:docMk/>
          <pc:sldMk cId="446874196" sldId="263"/>
        </pc:sldMkLst>
      </pc:sldChg>
      <pc:sldChg chg="add del">
        <pc:chgData name="Alan Wallace" userId="ef6f5a501695e4e1" providerId="LiveId" clId="{0A019645-3762-4342-A1DE-3347D4C7F783}" dt="2024-10-29T00:15:05.844" v="76" actId="47"/>
        <pc:sldMkLst>
          <pc:docMk/>
          <pc:sldMk cId="1759662621" sldId="264"/>
        </pc:sldMkLst>
      </pc:sldChg>
      <pc:sldChg chg="add del">
        <pc:chgData name="Alan Wallace" userId="ef6f5a501695e4e1" providerId="LiveId" clId="{0A019645-3762-4342-A1DE-3347D4C7F783}" dt="2024-10-29T00:15:05.844" v="76" actId="47"/>
        <pc:sldMkLst>
          <pc:docMk/>
          <pc:sldMk cId="45834928" sldId="265"/>
        </pc:sldMkLst>
      </pc:sldChg>
      <pc:sldChg chg="add del">
        <pc:chgData name="Alan Wallace" userId="ef6f5a501695e4e1" providerId="LiveId" clId="{0A019645-3762-4342-A1DE-3347D4C7F783}" dt="2024-10-29T00:15:05.844" v="76" actId="47"/>
        <pc:sldMkLst>
          <pc:docMk/>
          <pc:sldMk cId="2228502386" sldId="266"/>
        </pc:sldMkLst>
      </pc:sldChg>
      <pc:sldChg chg="add del">
        <pc:chgData name="Alan Wallace" userId="ef6f5a501695e4e1" providerId="LiveId" clId="{0A019645-3762-4342-A1DE-3347D4C7F783}" dt="2024-10-29T00:15:05.844" v="76" actId="47"/>
        <pc:sldMkLst>
          <pc:docMk/>
          <pc:sldMk cId="3891293752" sldId="267"/>
        </pc:sldMkLst>
      </pc:sldChg>
      <pc:sldChg chg="add del">
        <pc:chgData name="Alan Wallace" userId="ef6f5a501695e4e1" providerId="LiveId" clId="{0A019645-3762-4342-A1DE-3347D4C7F783}" dt="2024-10-29T00:15:05.844" v="76" actId="47"/>
        <pc:sldMkLst>
          <pc:docMk/>
          <pc:sldMk cId="2261245300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6B965AE-0C44-4985-98A1-F24DEDF7C9F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523D-C08D-45EB-A1BC-C46DE97A456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45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5AE-0C44-4985-98A1-F24DEDF7C9F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523D-C08D-45EB-A1BC-C46DE97A4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7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5AE-0C44-4985-98A1-F24DEDF7C9F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523D-C08D-45EB-A1BC-C46DE97A456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44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5AE-0C44-4985-98A1-F24DEDF7C9F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523D-C08D-45EB-A1BC-C46DE97A4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4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5AE-0C44-4985-98A1-F24DEDF7C9F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523D-C08D-45EB-A1BC-C46DE97A456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1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5AE-0C44-4985-98A1-F24DEDF7C9F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523D-C08D-45EB-A1BC-C46DE97A4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5AE-0C44-4985-98A1-F24DEDF7C9F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523D-C08D-45EB-A1BC-C46DE97A4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8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5AE-0C44-4985-98A1-F24DEDF7C9F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523D-C08D-45EB-A1BC-C46DE97A4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5AE-0C44-4985-98A1-F24DEDF7C9F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523D-C08D-45EB-A1BC-C46DE97A4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4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5AE-0C44-4985-98A1-F24DEDF7C9F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523D-C08D-45EB-A1BC-C46DE97A4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7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5AE-0C44-4985-98A1-F24DEDF7C9F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523D-C08D-45EB-A1BC-C46DE97A456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16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6B965AE-0C44-4985-98A1-F24DEDF7C9FA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B84523D-C08D-45EB-A1BC-C46DE97A456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3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for Cross-platform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Development with ASP.NET</a:t>
            </a:r>
          </a:p>
        </p:txBody>
      </p:sp>
    </p:spTree>
    <p:extLst>
      <p:ext uri="{BB962C8B-B14F-4D97-AF65-F5344CB8AC3E}">
        <p14:creationId xmlns:p14="http://schemas.microsoft.com/office/powerpoint/2010/main" val="276380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you know?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165240" cy="4023360"/>
          </a:xfrm>
        </p:spPr>
        <p:txBody>
          <a:bodyPr>
            <a:normAutofit/>
          </a:bodyPr>
          <a:lstStyle/>
          <a:p>
            <a:r>
              <a:rPr lang="en-US" dirty="0"/>
              <a:t>You don't even have to have the .NET runtime installed to build cross-platform apps</a:t>
            </a:r>
            <a:r>
              <a:rPr lang="en-US"/>
              <a:t>! </a:t>
            </a:r>
          </a:p>
          <a:p>
            <a:r>
              <a:rPr lang="en-US"/>
              <a:t>You </a:t>
            </a:r>
            <a:r>
              <a:rPr lang="en-US" dirty="0"/>
              <a:t>can even build apps to run in Linux </a:t>
            </a:r>
            <a:r>
              <a:rPr lang="en-US"/>
              <a:t>from Windows!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publish . --configuration Release --framework net8.0 --output .\obj\Release\Linux  --self-contained true --runtime linux-x64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08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2361</TotalTime>
  <Words>64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Integral</vt:lpstr>
      <vt:lpstr>Building for Cross-platform</vt:lpstr>
      <vt:lpstr>Did you know?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Annotations and Model Validation</dc:title>
  <dc:creator>Alan Wallace</dc:creator>
  <cp:lastModifiedBy>Alan Wallace</cp:lastModifiedBy>
  <cp:revision>12</cp:revision>
  <dcterms:created xsi:type="dcterms:W3CDTF">2017-04-27T14:10:55Z</dcterms:created>
  <dcterms:modified xsi:type="dcterms:W3CDTF">2024-10-29T00:17:09Z</dcterms:modified>
</cp:coreProperties>
</file>