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6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fb6ce839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fb6ce839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05660a1a8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05660a1a8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cfb6ce839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cfb6ce839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5d1f3ce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5d1f3ce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05d1f3ceb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05d1f3ceb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5660a1a8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05660a1a8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fcf142c0e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cfcf142c0e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51b342431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51b342431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05660a1a8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05660a1a8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05154e03f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05154e03f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05154e03f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05154e03f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5c57742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5c57742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cfb6ce839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cfb6ce839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05660a1a8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05660a1a8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cfb6ce839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cfb6ce839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8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SEO du site de La chouette agence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Rapport d’optimisation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Septième</a:t>
            </a:r>
            <a:r>
              <a:rPr lang="fr"/>
              <a:t> recommandation</a:t>
            </a:r>
            <a:endParaRPr/>
          </a:p>
        </p:txBody>
      </p:sp>
      <p:sp>
        <p:nvSpPr>
          <p:cNvPr id="210" name="Google Shape;210;p22"/>
          <p:cNvSpPr txBox="1"/>
          <p:nvPr>
            <p:ph idx="1" type="body"/>
          </p:nvPr>
        </p:nvSpPr>
        <p:spPr>
          <a:xfrm>
            <a:off x="498225" y="2020400"/>
            <a:ext cx="28320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JS et CSS ne sont pas minifier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JS n’est pas lu de manière asynchrone</a:t>
            </a:r>
            <a:endParaRPr/>
          </a:p>
        </p:txBody>
      </p:sp>
      <p:cxnSp>
        <p:nvCxnSpPr>
          <p:cNvPr id="211" name="Google Shape;211;p22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 txBox="1"/>
          <p:nvPr>
            <p:ph idx="1" type="body"/>
          </p:nvPr>
        </p:nvSpPr>
        <p:spPr>
          <a:xfrm>
            <a:off x="5586925" y="2020400"/>
            <a:ext cx="28320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site est plus lourd donc la vitesse de chargement sera plus longue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 JS est </a:t>
            </a:r>
            <a:r>
              <a:rPr lang="fr"/>
              <a:t>lu</a:t>
            </a:r>
            <a:r>
              <a:rPr lang="fr"/>
              <a:t> dès le début ce qui </a:t>
            </a:r>
            <a:r>
              <a:rPr lang="fr"/>
              <a:t>entraîne</a:t>
            </a:r>
            <a:r>
              <a:rPr lang="fr"/>
              <a:t> un allongement du temps de chargement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Compresser le JS et CSS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async devant les scripts JS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25" y="152400"/>
            <a:ext cx="3076575" cy="4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038" y="135725"/>
            <a:ext cx="307657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050" y="627375"/>
            <a:ext cx="30765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8125" y="636900"/>
            <a:ext cx="307655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8136" y="2012000"/>
            <a:ext cx="3076550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15025" y="2012000"/>
            <a:ext cx="3076575" cy="173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8125" y="3911038"/>
            <a:ext cx="3951701" cy="102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39900" y="3902400"/>
            <a:ext cx="3951700" cy="103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23"/>
          <p:cNvCxnSpPr/>
          <p:nvPr/>
        </p:nvCxnSpPr>
        <p:spPr>
          <a:xfrm flipH="1" rot="10800000">
            <a:off x="1716975" y="2434725"/>
            <a:ext cx="185100" cy="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3"/>
          <p:cNvCxnSpPr/>
          <p:nvPr/>
        </p:nvCxnSpPr>
        <p:spPr>
          <a:xfrm>
            <a:off x="3743100" y="2090075"/>
            <a:ext cx="16578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Huitième</a:t>
            </a:r>
            <a:r>
              <a:rPr lang="fr"/>
              <a:t> recommandation</a:t>
            </a:r>
            <a:endParaRPr/>
          </a:p>
        </p:txBody>
      </p:sp>
      <p:sp>
        <p:nvSpPr>
          <p:cNvPr id="233" name="Google Shape;233;p24"/>
          <p:cNvSpPr txBox="1"/>
          <p:nvPr>
            <p:ph idx="1" type="body"/>
          </p:nvPr>
        </p:nvSpPr>
        <p:spPr>
          <a:xfrm>
            <a:off x="498225" y="2020400"/>
            <a:ext cx="28320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Plusieurs paragraphes sont des images</a:t>
            </a:r>
            <a:endParaRPr/>
          </a:p>
        </p:txBody>
      </p:sp>
      <p:cxnSp>
        <p:nvCxnSpPr>
          <p:cNvPr id="234" name="Google Shape;234;p24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5586925" y="2020400"/>
            <a:ext cx="28320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robot Google ne peut pas lire le contenu, mauvais pour le référencement et le </a:t>
            </a:r>
            <a:r>
              <a:rPr lang="fr"/>
              <a:t>responsive</a:t>
            </a:r>
            <a:r>
              <a:rPr lang="fr"/>
              <a:t> design</a:t>
            </a:r>
            <a:endParaRPr/>
          </a:p>
        </p:txBody>
      </p:sp>
      <p:sp>
        <p:nvSpPr>
          <p:cNvPr id="236" name="Google Shape;236;p24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Réécrire le texte sous forme de paragraphe et supprimer les images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Neuvième</a:t>
            </a:r>
            <a:r>
              <a:rPr lang="fr"/>
              <a:t> recommandation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498225" y="2020400"/>
            <a:ext cx="28320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L’attribut lang n’est pas paramétré</a:t>
            </a:r>
            <a:endParaRPr/>
          </a:p>
        </p:txBody>
      </p:sp>
      <p:cxnSp>
        <p:nvCxnSpPr>
          <p:cNvPr id="243" name="Google Shape;243;p25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25"/>
          <p:cNvSpPr txBox="1"/>
          <p:nvPr>
            <p:ph idx="1" type="body"/>
          </p:nvPr>
        </p:nvSpPr>
        <p:spPr>
          <a:xfrm>
            <a:off x="5586925" y="2020400"/>
            <a:ext cx="28320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Sans le paramètre de cet attribut, google ne sait pas ou doit être localisé la page</a:t>
            </a:r>
            <a:endParaRPr/>
          </a:p>
        </p:txBody>
      </p:sp>
      <p:sp>
        <p:nvSpPr>
          <p:cNvPr id="245" name="Google Shape;245;p25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fr en valeur de l’attribut lang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Dixième</a:t>
            </a:r>
            <a:r>
              <a:rPr lang="fr"/>
              <a:t> recommandation</a:t>
            </a:r>
            <a:endParaRPr/>
          </a:p>
        </p:txBody>
      </p:sp>
      <p:sp>
        <p:nvSpPr>
          <p:cNvPr id="251" name="Google Shape;251;p26"/>
          <p:cNvSpPr txBox="1"/>
          <p:nvPr>
            <p:ph idx="1" type="body"/>
          </p:nvPr>
        </p:nvSpPr>
        <p:spPr>
          <a:xfrm>
            <a:off x="498225" y="2020400"/>
            <a:ext cx="2832000" cy="11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Pas de cache navigateur paramétré</a:t>
            </a:r>
            <a:endParaRPr/>
          </a:p>
        </p:txBody>
      </p:sp>
      <p:cxnSp>
        <p:nvCxnSpPr>
          <p:cNvPr id="252" name="Google Shape;252;p26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6"/>
          <p:cNvSpPr txBox="1"/>
          <p:nvPr>
            <p:ph idx="1" type="body"/>
          </p:nvPr>
        </p:nvSpPr>
        <p:spPr>
          <a:xfrm>
            <a:off x="5586925" y="2020400"/>
            <a:ext cx="2832000" cy="11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temps de chargement de la page ne sera pas réduit pour les utilisateurs qui reviennent sur le site</a:t>
            </a:r>
            <a:endParaRPr/>
          </a:p>
        </p:txBody>
      </p:sp>
      <p:sp>
        <p:nvSpPr>
          <p:cNvPr id="254" name="Google Shape;254;p26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en cache les ressources qui ne devrait pas bouger pour un moment grâce à un fichier .htaccess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00" y="259013"/>
            <a:ext cx="8096400" cy="462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00" y="152400"/>
            <a:ext cx="811120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Première recommandation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4982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Il n’y a pas de titre ni de description pour les deux pages</a:t>
            </a:r>
            <a:endParaRPr/>
          </a:p>
        </p:txBody>
      </p:sp>
      <p:cxnSp>
        <p:nvCxnSpPr>
          <p:cNvPr id="142" name="Google Shape;142;p14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>
            <p:ph idx="1" type="body"/>
          </p:nvPr>
        </p:nvSpPr>
        <p:spPr>
          <a:xfrm>
            <a:off x="55869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page va être mal référencé, les utilisateurs ne vont pas trouver la chouette agence</a:t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</a:t>
            </a:r>
            <a:r>
              <a:rPr lang="fr"/>
              <a:t>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un titre contenant un mot-clé dans la balise title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Ajouter une description de 155 caractères maximum et contenant un ou des mots-clés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9650"/>
            <a:ext cx="8839200" cy="3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30100"/>
            <a:ext cx="8839199" cy="38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641375"/>
            <a:ext cx="8839199" cy="32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955775"/>
            <a:ext cx="8839201" cy="328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/>
          <p:nvPr/>
        </p:nvCxnSpPr>
        <p:spPr>
          <a:xfrm>
            <a:off x="4455225" y="2471850"/>
            <a:ext cx="0" cy="88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Deuxième</a:t>
            </a:r>
            <a:r>
              <a:rPr lang="fr"/>
              <a:t> recommandation</a:t>
            </a:r>
            <a:endParaRPr/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4982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mots-clés ne sont pas adaptés à la page de la chouette agence</a:t>
            </a:r>
            <a:endParaRPr/>
          </a:p>
        </p:txBody>
      </p:sp>
      <p:cxnSp>
        <p:nvCxnSpPr>
          <p:cNvPr id="160" name="Google Shape;160;p16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>
            <p:ph idx="1" type="body"/>
          </p:nvPr>
        </p:nvSpPr>
        <p:spPr>
          <a:xfrm>
            <a:off x="55869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La page va être mal référencé, les utilisateurs </a:t>
            </a:r>
            <a:r>
              <a:rPr lang="fr"/>
              <a:t>ne vont pas tomber sur la chouette agence avec leur recherche</a:t>
            </a: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Faire une recherche de mots-clés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Insérer les mots-clés dans la balise meta keywords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Troisième</a:t>
            </a:r>
            <a:r>
              <a:rPr lang="fr"/>
              <a:t> recommandation</a:t>
            </a: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4982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Mots-clés cachés dans le header et footer</a:t>
            </a:r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55869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Risque de ne plus être indexé sur google pour pratique frauduleuse</a:t>
            </a:r>
            <a:endParaRPr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Suppression des mots-clés invisible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Les seuls mots-clés doivent être </a:t>
            </a:r>
            <a:r>
              <a:rPr lang="fr"/>
              <a:t>indiqués</a:t>
            </a:r>
            <a:r>
              <a:rPr lang="fr"/>
              <a:t> dans la balise keywords et repris dans les h*ou paragraphe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Quatrième</a:t>
            </a:r>
            <a:r>
              <a:rPr lang="fr"/>
              <a:t> recommandation</a:t>
            </a:r>
            <a:endParaRPr/>
          </a:p>
        </p:txBody>
      </p:sp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4982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attributs alt ne sont pas descriptifs des images</a:t>
            </a:r>
            <a:endParaRPr/>
          </a:p>
        </p:txBody>
      </p:sp>
      <p:cxnSp>
        <p:nvCxnSpPr>
          <p:cNvPr id="178" name="Google Shape;178;p18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18"/>
          <p:cNvSpPr txBox="1"/>
          <p:nvPr>
            <p:ph idx="1" type="body"/>
          </p:nvPr>
        </p:nvSpPr>
        <p:spPr>
          <a:xfrm>
            <a:off x="55869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personnes malvoyantes auront une mauvaise description des images</a:t>
            </a:r>
            <a:endParaRPr/>
          </a:p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Faire des alt descriptifs le plus possible des images et y ajouter un mot-clé si possible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Cinquième</a:t>
            </a:r>
            <a:r>
              <a:rPr lang="fr"/>
              <a:t> recommandation</a:t>
            </a:r>
            <a:endParaRPr/>
          </a:p>
        </p:txBody>
      </p:sp>
      <p:sp>
        <p:nvSpPr>
          <p:cNvPr id="186" name="Google Shape;186;p19"/>
          <p:cNvSpPr txBox="1"/>
          <p:nvPr>
            <p:ph idx="1" type="body"/>
          </p:nvPr>
        </p:nvSpPr>
        <p:spPr>
          <a:xfrm>
            <a:off x="4982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Les images ne sont pas au bon format ni à la taille des containers</a:t>
            </a: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5586925" y="2020400"/>
            <a:ext cx="2832000" cy="8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fr"/>
              <a:t>Le site est plus lourd et donc le temps de charge plus long</a:t>
            </a:r>
            <a:endParaRPr/>
          </a:p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Adapté la taille des images à leurs containers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Changer le format des images pour .webp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93200"/>
            <a:ext cx="3592375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3301" y="97963"/>
            <a:ext cx="359237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Sixième</a:t>
            </a:r>
            <a:r>
              <a:rPr lang="fr"/>
              <a:t> recommandation</a:t>
            </a:r>
            <a:endParaRPr/>
          </a:p>
        </p:txBody>
      </p:sp>
      <p:sp>
        <p:nvSpPr>
          <p:cNvPr id="201" name="Google Shape;201;p21"/>
          <p:cNvSpPr txBox="1"/>
          <p:nvPr>
            <p:ph idx="1" type="body"/>
          </p:nvPr>
        </p:nvSpPr>
        <p:spPr>
          <a:xfrm>
            <a:off x="498225" y="2020400"/>
            <a:ext cx="2832000" cy="105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/>
              <a:t>Les contrastes texte / background sont très faible et parfois illisible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 sz="1100"/>
              <a:t>La taille des caractère des paragraphes descriptifs est très petites </a:t>
            </a:r>
            <a:endParaRPr sz="1100"/>
          </a:p>
        </p:txBody>
      </p:sp>
      <p:cxnSp>
        <p:nvCxnSpPr>
          <p:cNvPr id="202" name="Google Shape;202;p21"/>
          <p:cNvCxnSpPr/>
          <p:nvPr/>
        </p:nvCxnSpPr>
        <p:spPr>
          <a:xfrm>
            <a:off x="3787525" y="2435900"/>
            <a:ext cx="12285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5586925" y="2020400"/>
            <a:ext cx="2832000" cy="102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utilisateurs ne pourront pas lire la totalité du contenu.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/>
              <a:t>Les malvoyant auront du mal à </a:t>
            </a:r>
            <a:r>
              <a:rPr lang="fr"/>
              <a:t>tout</a:t>
            </a:r>
            <a:r>
              <a:rPr lang="fr"/>
              <a:t> lire </a:t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498225" y="3305100"/>
            <a:ext cx="8019900" cy="14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Bonne pratique à adopter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Respecter</a:t>
            </a:r>
            <a:r>
              <a:rPr lang="fr"/>
              <a:t> les normes de contraste WCAG 2.1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fr"/>
              <a:t>Augmenter la taille des caractère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