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an Cao" userId="cfe7471e88ae799a" providerId="LiveId" clId="{19CA88C7-FDC0-42E4-A55E-2DB5B7824EE7}"/>
    <pc:docChg chg="undo custSel addSld delSld modSld">
      <pc:chgData name="Zhiyuan Cao" userId="cfe7471e88ae799a" providerId="LiveId" clId="{19CA88C7-FDC0-42E4-A55E-2DB5B7824EE7}" dt="2017-10-15T00:12:32.033" v="952" actId="14100"/>
      <pc:docMkLst>
        <pc:docMk/>
      </pc:docMkLst>
      <pc:sldChg chg="addSp delSp modSp">
        <pc:chgData name="Zhiyuan Cao" userId="cfe7471e88ae799a" providerId="LiveId" clId="{19CA88C7-FDC0-42E4-A55E-2DB5B7824EE7}" dt="2017-10-15T00:12:32.033" v="952" actId="14100"/>
        <pc:sldMkLst>
          <pc:docMk/>
          <pc:sldMk cId="2755574330" sldId="256"/>
        </pc:sldMkLst>
        <pc:spChg chg="add mod">
          <ac:chgData name="Zhiyuan Cao" userId="cfe7471e88ae799a" providerId="LiveId" clId="{19CA88C7-FDC0-42E4-A55E-2DB5B7824EE7}" dt="2017-10-15T00:12:32.033" v="952" actId="14100"/>
          <ac:spMkLst>
            <pc:docMk/>
            <pc:sldMk cId="2755574330" sldId="256"/>
            <ac:spMk id="2" creationId="{B10ACE5E-00CE-4FDF-B32F-9216A9813306}"/>
          </ac:spMkLst>
        </pc:spChg>
        <pc:spChg chg="del">
          <ac:chgData name="Zhiyuan Cao" userId="cfe7471e88ae799a" providerId="LiveId" clId="{19CA88C7-FDC0-42E4-A55E-2DB5B7824EE7}" dt="2017-10-12T02:34:14.019" v="0" actId="478"/>
          <ac:spMkLst>
            <pc:docMk/>
            <pc:sldMk cId="2755574330" sldId="256"/>
            <ac:spMk id="2" creationId="{52280063-F172-492F-B9E5-33A4B1A3A103}"/>
          </ac:spMkLst>
        </pc:spChg>
        <pc:spChg chg="del">
          <ac:chgData name="Zhiyuan Cao" userId="cfe7471e88ae799a" providerId="LiveId" clId="{19CA88C7-FDC0-42E4-A55E-2DB5B7824EE7}" dt="2017-10-12T02:34:14.019" v="0" actId="478"/>
          <ac:spMkLst>
            <pc:docMk/>
            <pc:sldMk cId="2755574330" sldId="256"/>
            <ac:spMk id="3" creationId="{012664AF-DC54-4D47-93D9-397FA52E0B4D}"/>
          </ac:spMkLst>
        </pc:spChg>
        <pc:spChg chg="add mod">
          <ac:chgData name="Zhiyuan Cao" userId="cfe7471e88ae799a" providerId="LiveId" clId="{19CA88C7-FDC0-42E4-A55E-2DB5B7824EE7}" dt="2017-10-12T02:36:06.424" v="115" actId="13822"/>
          <ac:spMkLst>
            <pc:docMk/>
            <pc:sldMk cId="2755574330" sldId="256"/>
            <ac:spMk id="4" creationId="{3CBABA1F-3493-42B6-A101-D1D7BAE8FFFD}"/>
          </ac:spMkLst>
        </pc:spChg>
        <pc:spChg chg="add mod">
          <ac:chgData name="Zhiyuan Cao" userId="cfe7471e88ae799a" providerId="LiveId" clId="{19CA88C7-FDC0-42E4-A55E-2DB5B7824EE7}" dt="2017-10-12T02:34:59.218" v="51" actId="13822"/>
          <ac:spMkLst>
            <pc:docMk/>
            <pc:sldMk cId="2755574330" sldId="256"/>
            <ac:spMk id="5" creationId="{80C17BE7-F9D5-4946-A29E-8F8CCAE3C6A3}"/>
          </ac:spMkLst>
        </pc:spChg>
        <pc:spChg chg="add mod">
          <ac:chgData name="Zhiyuan Cao" userId="cfe7471e88ae799a" providerId="LiveId" clId="{19CA88C7-FDC0-42E4-A55E-2DB5B7824EE7}" dt="2017-10-12T02:34:59.218" v="51" actId="13822"/>
          <ac:spMkLst>
            <pc:docMk/>
            <pc:sldMk cId="2755574330" sldId="256"/>
            <ac:spMk id="6" creationId="{D6B4B135-9088-4081-A8A8-4D07329096EA}"/>
          </ac:spMkLst>
        </pc:spChg>
        <pc:spChg chg="add del mod">
          <ac:chgData name="Zhiyuan Cao" userId="cfe7471e88ae799a" providerId="LiveId" clId="{19CA88C7-FDC0-42E4-A55E-2DB5B7824EE7}" dt="2017-10-12T02:34:40.853" v="15" actId="478"/>
          <ac:spMkLst>
            <pc:docMk/>
            <pc:sldMk cId="2755574330" sldId="256"/>
            <ac:spMk id="7" creationId="{1C949CAE-FB15-4BCA-9779-42388D185AC2}"/>
          </ac:spMkLst>
        </pc:spChg>
        <pc:spChg chg="add mod">
          <ac:chgData name="Zhiyuan Cao" userId="cfe7471e88ae799a" providerId="LiveId" clId="{19CA88C7-FDC0-42E4-A55E-2DB5B7824EE7}" dt="2017-10-12T02:46:13.913" v="436" actId="20577"/>
          <ac:spMkLst>
            <pc:docMk/>
            <pc:sldMk cId="2755574330" sldId="256"/>
            <ac:spMk id="8" creationId="{B682D5A5-9D8E-4C7A-988A-947A56B08CAB}"/>
          </ac:spMkLst>
        </pc:spChg>
        <pc:spChg chg="add mod">
          <ac:chgData name="Zhiyuan Cao" userId="cfe7471e88ae799a" providerId="LiveId" clId="{19CA88C7-FDC0-42E4-A55E-2DB5B7824EE7}" dt="2017-10-12T02:36:42.376" v="129" actId="13822"/>
          <ac:spMkLst>
            <pc:docMk/>
            <pc:sldMk cId="2755574330" sldId="256"/>
            <ac:spMk id="9" creationId="{D75AF0E4-4061-4305-A0DC-26490F47B3BC}"/>
          </ac:spMkLst>
        </pc:spChg>
        <pc:spChg chg="add mod">
          <ac:chgData name="Zhiyuan Cao" userId="cfe7471e88ae799a" providerId="LiveId" clId="{19CA88C7-FDC0-42E4-A55E-2DB5B7824EE7}" dt="2017-10-12T02:36:42.376" v="129" actId="13822"/>
          <ac:spMkLst>
            <pc:docMk/>
            <pc:sldMk cId="2755574330" sldId="256"/>
            <ac:spMk id="10" creationId="{1E8AB059-A0D9-469C-9E49-8C70CB0DC255}"/>
          </ac:spMkLst>
        </pc:spChg>
        <pc:spChg chg="add mod">
          <ac:chgData name="Zhiyuan Cao" userId="cfe7471e88ae799a" providerId="LiveId" clId="{19CA88C7-FDC0-42E4-A55E-2DB5B7824EE7}" dt="2017-10-12T02:45:07.592" v="397" actId="1035"/>
          <ac:spMkLst>
            <pc:docMk/>
            <pc:sldMk cId="2755574330" sldId="256"/>
            <ac:spMk id="27" creationId="{7D9C8610-C0F8-472E-854F-C291E05E040B}"/>
          </ac:spMkLst>
        </pc:spChg>
        <pc:spChg chg="add del">
          <ac:chgData name="Zhiyuan Cao" userId="cfe7471e88ae799a" providerId="LiveId" clId="{19CA88C7-FDC0-42E4-A55E-2DB5B7824EE7}" dt="2017-10-12T02:38:43.887" v="156" actId="14100"/>
          <ac:spMkLst>
            <pc:docMk/>
            <pc:sldMk cId="2755574330" sldId="256"/>
            <ac:spMk id="28" creationId="{98E48652-CE2E-4CBE-A1C0-1212B4CEF61B}"/>
          </ac:spMkLst>
        </pc:spChg>
        <pc:spChg chg="add mod">
          <ac:chgData name="Zhiyuan Cao" userId="cfe7471e88ae799a" providerId="LiveId" clId="{19CA88C7-FDC0-42E4-A55E-2DB5B7824EE7}" dt="2017-10-12T02:45:05.523" v="396" actId="1035"/>
          <ac:spMkLst>
            <pc:docMk/>
            <pc:sldMk cId="2755574330" sldId="256"/>
            <ac:spMk id="29" creationId="{B0B880AF-56E0-49B1-819D-A279464CBD5E}"/>
          </ac:spMkLst>
        </pc:spChg>
        <pc:spChg chg="add mod">
          <ac:chgData name="Zhiyuan Cao" userId="cfe7471e88ae799a" providerId="LiveId" clId="{19CA88C7-FDC0-42E4-A55E-2DB5B7824EE7}" dt="2017-10-12T02:45:58.285" v="419" actId="20577"/>
          <ac:spMkLst>
            <pc:docMk/>
            <pc:sldMk cId="2755574330" sldId="256"/>
            <ac:spMk id="30" creationId="{B874AF25-2732-4DD2-8942-99112D1A3D9C}"/>
          </ac:spMkLst>
        </pc:spChg>
        <pc:spChg chg="add mod">
          <ac:chgData name="Zhiyuan Cao" userId="cfe7471e88ae799a" providerId="LiveId" clId="{19CA88C7-FDC0-42E4-A55E-2DB5B7824EE7}" dt="2017-10-12T02:40:53.804" v="304" actId="1076"/>
          <ac:spMkLst>
            <pc:docMk/>
            <pc:sldMk cId="2755574330" sldId="256"/>
            <ac:spMk id="41" creationId="{778BCA4D-BE85-4E01-AAAD-3FCF35D081C8}"/>
          </ac:spMkLst>
        </pc:spChg>
        <pc:spChg chg="add del mod">
          <ac:chgData name="Zhiyuan Cao" userId="cfe7471e88ae799a" providerId="LiveId" clId="{19CA88C7-FDC0-42E4-A55E-2DB5B7824EE7}" dt="2017-10-12T02:40:51.353" v="303" actId="478"/>
          <ac:spMkLst>
            <pc:docMk/>
            <pc:sldMk cId="2755574330" sldId="256"/>
            <ac:spMk id="42" creationId="{4216C462-5C5C-459A-A21C-1ED1D2F641C2}"/>
          </ac:spMkLst>
        </pc:spChg>
        <pc:spChg chg="add mod">
          <ac:chgData name="Zhiyuan Cao" userId="cfe7471e88ae799a" providerId="LiveId" clId="{19CA88C7-FDC0-42E4-A55E-2DB5B7824EE7}" dt="2017-10-12T02:40:05.975" v="274" actId="1076"/>
          <ac:spMkLst>
            <pc:docMk/>
            <pc:sldMk cId="2755574330" sldId="256"/>
            <ac:spMk id="43" creationId="{322FF346-CC70-4D60-AE2F-E847996A0011}"/>
          </ac:spMkLst>
        </pc:spChg>
        <pc:spChg chg="add mod">
          <ac:chgData name="Zhiyuan Cao" userId="cfe7471e88ae799a" providerId="LiveId" clId="{19CA88C7-FDC0-42E4-A55E-2DB5B7824EE7}" dt="2017-10-12T02:41:22.263" v="319" actId="20577"/>
          <ac:spMkLst>
            <pc:docMk/>
            <pc:sldMk cId="2755574330" sldId="256"/>
            <ac:spMk id="54" creationId="{CCAC76CE-D98C-425D-A627-62403DBC7C29}"/>
          </ac:spMkLst>
        </pc:spChg>
        <pc:spChg chg="add mod">
          <ac:chgData name="Zhiyuan Cao" userId="cfe7471e88ae799a" providerId="LiveId" clId="{19CA88C7-FDC0-42E4-A55E-2DB5B7824EE7}" dt="2017-10-12T02:41:25.623" v="327" actId="20577"/>
          <ac:spMkLst>
            <pc:docMk/>
            <pc:sldMk cId="2755574330" sldId="256"/>
            <ac:spMk id="55" creationId="{A16C1446-9E37-43E2-B222-0965787CC11D}"/>
          </ac:spMkLst>
        </pc:spChg>
        <pc:spChg chg="add mod">
          <ac:chgData name="Zhiyuan Cao" userId="cfe7471e88ae799a" providerId="LiveId" clId="{19CA88C7-FDC0-42E4-A55E-2DB5B7824EE7}" dt="2017-10-12T02:41:29.955" v="342" actId="20577"/>
          <ac:spMkLst>
            <pc:docMk/>
            <pc:sldMk cId="2755574330" sldId="256"/>
            <ac:spMk id="56" creationId="{5E1ED2F2-F3F3-49BC-9E2A-89FEB7918DC4}"/>
          </ac:spMkLst>
        </pc:spChg>
        <pc:spChg chg="add mod">
          <ac:chgData name="Zhiyuan Cao" userId="cfe7471e88ae799a" providerId="LiveId" clId="{19CA88C7-FDC0-42E4-A55E-2DB5B7824EE7}" dt="2017-10-12T02:43:35.460" v="362" actId="20577"/>
          <ac:spMkLst>
            <pc:docMk/>
            <pc:sldMk cId="2755574330" sldId="256"/>
            <ac:spMk id="79" creationId="{1A9A9885-6EC3-403C-AC0A-E2E85604EDC5}"/>
          </ac:spMkLst>
        </pc:spChg>
        <pc:spChg chg="add mod">
          <ac:chgData name="Zhiyuan Cao" userId="cfe7471e88ae799a" providerId="LiveId" clId="{19CA88C7-FDC0-42E4-A55E-2DB5B7824EE7}" dt="2017-10-12T02:45:09.210" v="399" actId="1035"/>
          <ac:spMkLst>
            <pc:docMk/>
            <pc:sldMk cId="2755574330" sldId="256"/>
            <ac:spMk id="82" creationId="{46468731-569B-4B67-8993-039085C6C25F}"/>
          </ac:spMkLst>
        </pc:spChg>
        <pc:spChg chg="add del mod">
          <ac:chgData name="Zhiyuan Cao" userId="cfe7471e88ae799a" providerId="LiveId" clId="{19CA88C7-FDC0-42E4-A55E-2DB5B7824EE7}" dt="2017-10-15T00:12:04.810" v="909" actId="478"/>
          <ac:spMkLst>
            <pc:docMk/>
            <pc:sldMk cId="2755574330" sldId="256"/>
            <ac:spMk id="99" creationId="{62227F49-684F-49A5-9D27-DAE517DE80CA}"/>
          </ac:spMkLst>
        </pc:spChg>
        <pc:cxnChg chg="add mod">
          <ac:chgData name="Zhiyuan Cao" userId="cfe7471e88ae799a" providerId="LiveId" clId="{19CA88C7-FDC0-42E4-A55E-2DB5B7824EE7}" dt="2017-10-12T02:36:30.560" v="125" actId="13822"/>
          <ac:cxnSpMkLst>
            <pc:docMk/>
            <pc:sldMk cId="2755574330" sldId="256"/>
            <ac:cxnSpMk id="12" creationId="{8C7B0BFB-2DFB-4CCB-84B3-45C4A6CDD369}"/>
          </ac:cxnSpMkLst>
        </pc:cxnChg>
        <pc:cxnChg chg="add del mod">
          <ac:chgData name="Zhiyuan Cao" userId="cfe7471e88ae799a" providerId="LiveId" clId="{19CA88C7-FDC0-42E4-A55E-2DB5B7824EE7}" dt="2017-10-12T02:36:29.543" v="124" actId="14100"/>
          <ac:cxnSpMkLst>
            <pc:docMk/>
            <pc:sldMk cId="2755574330" sldId="256"/>
            <ac:cxnSpMk id="14" creationId="{0252322B-6444-40C7-8E0E-05890FE9C11F}"/>
          </ac:cxnSpMkLst>
        </pc:cxnChg>
        <pc:cxnChg chg="add del mod">
          <ac:chgData name="Zhiyuan Cao" userId="cfe7471e88ae799a" providerId="LiveId" clId="{19CA88C7-FDC0-42E4-A55E-2DB5B7824EE7}" dt="2017-10-12T02:36:28.975" v="122" actId="14100"/>
          <ac:cxnSpMkLst>
            <pc:docMk/>
            <pc:sldMk cId="2755574330" sldId="256"/>
            <ac:cxnSpMk id="16" creationId="{68A1BBB7-665A-4EE0-A7EE-1F0DC29D57AA}"/>
          </ac:cxnSpMkLst>
        </pc:cxnChg>
        <pc:cxnChg chg="add mod">
          <ac:chgData name="Zhiyuan Cao" userId="cfe7471e88ae799a" providerId="LiveId" clId="{19CA88C7-FDC0-42E4-A55E-2DB5B7824EE7}" dt="2017-10-12T02:36:35.174" v="126" actId="14100"/>
          <ac:cxnSpMkLst>
            <pc:docMk/>
            <pc:sldMk cId="2755574330" sldId="256"/>
            <ac:cxnSpMk id="18" creationId="{7630730C-DACA-4FAF-B03A-5917FC541D40}"/>
          </ac:cxnSpMkLst>
        </pc:cxnChg>
        <pc:cxnChg chg="add del mod">
          <ac:chgData name="Zhiyuan Cao" userId="cfe7471e88ae799a" providerId="LiveId" clId="{19CA88C7-FDC0-42E4-A55E-2DB5B7824EE7}" dt="2017-10-12T02:36:39.381" v="128" actId="14100"/>
          <ac:cxnSpMkLst>
            <pc:docMk/>
            <pc:sldMk cId="2755574330" sldId="256"/>
            <ac:cxnSpMk id="20" creationId="{C0CD660C-2FCF-4947-B1FF-E610E6F74E01}"/>
          </ac:cxnSpMkLst>
        </pc:cxnChg>
        <pc:cxnChg chg="add mod">
          <ac:chgData name="Zhiyuan Cao" userId="cfe7471e88ae799a" providerId="LiveId" clId="{19CA88C7-FDC0-42E4-A55E-2DB5B7824EE7}" dt="2017-10-12T02:36:47.967" v="130" actId="14100"/>
          <ac:cxnSpMkLst>
            <pc:docMk/>
            <pc:sldMk cId="2755574330" sldId="256"/>
            <ac:cxnSpMk id="22" creationId="{EF7AD91F-6206-41C0-8DAF-23F53DE74D75}"/>
          </ac:cxnSpMkLst>
        </pc:cxnChg>
        <pc:cxnChg chg="add mod">
          <ac:chgData name="Zhiyuan Cao" userId="cfe7471e88ae799a" providerId="LiveId" clId="{19CA88C7-FDC0-42E4-A55E-2DB5B7824EE7}" dt="2017-10-12T02:36:54.230" v="131" actId="14100"/>
          <ac:cxnSpMkLst>
            <pc:docMk/>
            <pc:sldMk cId="2755574330" sldId="256"/>
            <ac:cxnSpMk id="24" creationId="{D118FF8E-3C67-473C-8186-FF4F0E44C5F5}"/>
          </ac:cxnSpMkLst>
        </pc:cxnChg>
        <pc:cxnChg chg="add mod">
          <ac:chgData name="Zhiyuan Cao" userId="cfe7471e88ae799a" providerId="LiveId" clId="{19CA88C7-FDC0-42E4-A55E-2DB5B7824EE7}" dt="2017-10-12T02:37:01.473" v="132" actId="14100"/>
          <ac:cxnSpMkLst>
            <pc:docMk/>
            <pc:sldMk cId="2755574330" sldId="256"/>
            <ac:cxnSpMk id="26" creationId="{2822ECEC-39C4-4F56-8E9D-5DA57EDCE725}"/>
          </ac:cxnSpMkLst>
        </pc:cxnChg>
        <pc:cxnChg chg="add del mod">
          <ac:chgData name="Zhiyuan Cao" userId="cfe7471e88ae799a" providerId="LiveId" clId="{19CA88C7-FDC0-42E4-A55E-2DB5B7824EE7}" dt="2017-10-12T02:39:09.895" v="184" actId="478"/>
          <ac:cxnSpMkLst>
            <pc:docMk/>
            <pc:sldMk cId="2755574330" sldId="256"/>
            <ac:cxnSpMk id="32" creationId="{BD9D7F09-4884-4D2A-813D-D691A6E39FE5}"/>
          </ac:cxnSpMkLst>
        </pc:cxnChg>
        <pc:cxnChg chg="add del mod">
          <ac:chgData name="Zhiyuan Cao" userId="cfe7471e88ae799a" providerId="LiveId" clId="{19CA88C7-FDC0-42E4-A55E-2DB5B7824EE7}" dt="2017-10-12T02:39:14.352" v="186" actId="14100"/>
          <ac:cxnSpMkLst>
            <pc:docMk/>
            <pc:sldMk cId="2755574330" sldId="256"/>
            <ac:cxnSpMk id="34" creationId="{6C852D30-85D3-44CF-BA9A-7110731B38F6}"/>
          </ac:cxnSpMkLst>
        </pc:cxnChg>
        <pc:cxnChg chg="add mod">
          <ac:chgData name="Zhiyuan Cao" userId="cfe7471e88ae799a" providerId="LiveId" clId="{19CA88C7-FDC0-42E4-A55E-2DB5B7824EE7}" dt="2017-10-12T02:44:50.512" v="389" actId="1037"/>
          <ac:cxnSpMkLst>
            <pc:docMk/>
            <pc:sldMk cId="2755574330" sldId="256"/>
            <ac:cxnSpMk id="36" creationId="{4C357879-A83A-468C-8B6A-8283F2397095}"/>
          </ac:cxnSpMkLst>
        </pc:cxnChg>
        <pc:cxnChg chg="add del mod">
          <ac:chgData name="Zhiyuan Cao" userId="cfe7471e88ae799a" providerId="LiveId" clId="{19CA88C7-FDC0-42E4-A55E-2DB5B7824EE7}" dt="2017-10-12T02:44:56.289" v="391" actId="478"/>
          <ac:cxnSpMkLst>
            <pc:docMk/>
            <pc:sldMk cId="2755574330" sldId="256"/>
            <ac:cxnSpMk id="38" creationId="{5F4C586B-9F58-4E10-BBB6-8EDDEC28B5AA}"/>
          </ac:cxnSpMkLst>
        </pc:cxnChg>
        <pc:cxnChg chg="add mod">
          <ac:chgData name="Zhiyuan Cao" userId="cfe7471e88ae799a" providerId="LiveId" clId="{19CA88C7-FDC0-42E4-A55E-2DB5B7824EE7}" dt="2017-10-12T02:44:48.260" v="386" actId="1038"/>
          <ac:cxnSpMkLst>
            <pc:docMk/>
            <pc:sldMk cId="2755574330" sldId="256"/>
            <ac:cxnSpMk id="40" creationId="{1F93C0AB-E431-48A2-A763-BAA78242F1E6}"/>
          </ac:cxnSpMkLst>
        </pc:cxnChg>
        <pc:cxnChg chg="add mod">
          <ac:chgData name="Zhiyuan Cao" userId="cfe7471e88ae799a" providerId="LiveId" clId="{19CA88C7-FDC0-42E4-A55E-2DB5B7824EE7}" dt="2017-10-12T02:41:01.229" v="305" actId="14100"/>
          <ac:cxnSpMkLst>
            <pc:docMk/>
            <pc:sldMk cId="2755574330" sldId="256"/>
            <ac:cxnSpMk id="51" creationId="{499631AC-70AC-4EA8-8A8D-7306685571A4}"/>
          </ac:cxnSpMkLst>
        </pc:cxnChg>
        <pc:cxnChg chg="add mod">
          <ac:chgData name="Zhiyuan Cao" userId="cfe7471e88ae799a" providerId="LiveId" clId="{19CA88C7-FDC0-42E4-A55E-2DB5B7824EE7}" dt="2017-10-12T02:41:05.619" v="306" actId="14100"/>
          <ac:cxnSpMkLst>
            <pc:docMk/>
            <pc:sldMk cId="2755574330" sldId="256"/>
            <ac:cxnSpMk id="53" creationId="{E1CCE892-25F1-4637-97ED-53A913642D5A}"/>
          </ac:cxnSpMkLst>
        </pc:cxnChg>
        <pc:cxnChg chg="add mod">
          <ac:chgData name="Zhiyuan Cao" userId="cfe7471e88ae799a" providerId="LiveId" clId="{19CA88C7-FDC0-42E4-A55E-2DB5B7824EE7}" dt="2017-10-12T02:41:37.145" v="343" actId="14100"/>
          <ac:cxnSpMkLst>
            <pc:docMk/>
            <pc:sldMk cId="2755574330" sldId="256"/>
            <ac:cxnSpMk id="58" creationId="{263A6818-F5E6-4EB2-941B-68274DA295E3}"/>
          </ac:cxnSpMkLst>
        </pc:cxnChg>
        <pc:cxnChg chg="add mod">
          <ac:chgData name="Zhiyuan Cao" userId="cfe7471e88ae799a" providerId="LiveId" clId="{19CA88C7-FDC0-42E4-A55E-2DB5B7824EE7}" dt="2017-10-12T02:41:41.950" v="344" actId="14100"/>
          <ac:cxnSpMkLst>
            <pc:docMk/>
            <pc:sldMk cId="2755574330" sldId="256"/>
            <ac:cxnSpMk id="60" creationId="{9CD67299-E686-438A-96DE-04923697B599}"/>
          </ac:cxnSpMkLst>
        </pc:cxnChg>
        <pc:cxnChg chg="add mod">
          <ac:chgData name="Zhiyuan Cao" userId="cfe7471e88ae799a" providerId="LiveId" clId="{19CA88C7-FDC0-42E4-A55E-2DB5B7824EE7}" dt="2017-10-12T02:41:47.558" v="345" actId="14100"/>
          <ac:cxnSpMkLst>
            <pc:docMk/>
            <pc:sldMk cId="2755574330" sldId="256"/>
            <ac:cxnSpMk id="62" creationId="{A1EEADD1-783A-42B4-8975-17E8B08C2E7C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64" creationId="{9AF2685F-64DA-4ACD-AC15-CAAE296E1B1D}"/>
          </ac:cxnSpMkLst>
        </pc:cxnChg>
        <pc:cxnChg chg="add del mod">
          <ac:chgData name="Zhiyuan Cao" userId="cfe7471e88ae799a" providerId="LiveId" clId="{19CA88C7-FDC0-42E4-A55E-2DB5B7824EE7}" dt="2017-10-12T02:42:34.695" v="348" actId="14100"/>
          <ac:cxnSpMkLst>
            <pc:docMk/>
            <pc:sldMk cId="2755574330" sldId="256"/>
            <ac:cxnSpMk id="66" creationId="{70CC97B4-F4BB-4EA6-90E6-40A95458DE35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68" creationId="{1546B365-7593-42BB-A8B6-B1E435180963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70" creationId="{6B1E4BF5-BDE6-469D-9072-1896D036B55C}"/>
          </ac:cxnSpMkLst>
        </pc:cxnChg>
        <pc:cxnChg chg="add mod">
          <ac:chgData name="Zhiyuan Cao" userId="cfe7471e88ae799a" providerId="LiveId" clId="{19CA88C7-FDC0-42E4-A55E-2DB5B7824EE7}" dt="2017-10-12T02:45:07.592" v="397" actId="1035"/>
          <ac:cxnSpMkLst>
            <pc:docMk/>
            <pc:sldMk cId="2755574330" sldId="256"/>
            <ac:cxnSpMk id="72" creationId="{216B797E-4B8D-4E7B-AEAB-A8C50303171D}"/>
          </ac:cxnSpMkLst>
        </pc:cxnChg>
        <pc:cxnChg chg="add del mod">
          <ac:chgData name="Zhiyuan Cao" userId="cfe7471e88ae799a" providerId="LiveId" clId="{19CA88C7-FDC0-42E4-A55E-2DB5B7824EE7}" dt="2017-10-12T02:43:19.111" v="355" actId="14100"/>
          <ac:cxnSpMkLst>
            <pc:docMk/>
            <pc:sldMk cId="2755574330" sldId="256"/>
            <ac:cxnSpMk id="74" creationId="{6763FE0E-B87A-44B7-AF3A-A76E618FF196}"/>
          </ac:cxnSpMkLst>
        </pc:cxnChg>
        <pc:cxnChg chg="add mod">
          <ac:chgData name="Zhiyuan Cao" userId="cfe7471e88ae799a" providerId="LiveId" clId="{19CA88C7-FDC0-42E4-A55E-2DB5B7824EE7}" dt="2017-10-12T02:45:08.629" v="398" actId="1035"/>
          <ac:cxnSpMkLst>
            <pc:docMk/>
            <pc:sldMk cId="2755574330" sldId="256"/>
            <ac:cxnSpMk id="78" creationId="{CF6DAD5D-664D-4235-93D3-F1C4B03D515D}"/>
          </ac:cxnSpMkLst>
        </pc:cxnChg>
        <pc:cxnChg chg="add mod">
          <ac:chgData name="Zhiyuan Cao" userId="cfe7471e88ae799a" providerId="LiveId" clId="{19CA88C7-FDC0-42E4-A55E-2DB5B7824EE7}" dt="2017-10-12T02:43:42.759" v="363" actId="14100"/>
          <ac:cxnSpMkLst>
            <pc:docMk/>
            <pc:sldMk cId="2755574330" sldId="256"/>
            <ac:cxnSpMk id="81" creationId="{D29A3D8F-4712-4610-9C88-64D4FAEEFB6A}"/>
          </ac:cxnSpMkLst>
        </pc:cxnChg>
        <pc:cxnChg chg="add del mod">
          <ac:chgData name="Zhiyuan Cao" userId="cfe7471e88ae799a" providerId="LiveId" clId="{19CA88C7-FDC0-42E4-A55E-2DB5B7824EE7}" dt="2017-10-12T02:44:05.585" v="377" actId="478"/>
          <ac:cxnSpMkLst>
            <pc:docMk/>
            <pc:sldMk cId="2755574330" sldId="256"/>
            <ac:cxnSpMk id="83" creationId="{66226872-4978-47D4-BE39-AD0E9D1506FA}"/>
          </ac:cxnSpMkLst>
        </pc:cxnChg>
        <pc:cxnChg chg="add mod">
          <ac:chgData name="Zhiyuan Cao" userId="cfe7471e88ae799a" providerId="LiveId" clId="{19CA88C7-FDC0-42E4-A55E-2DB5B7824EE7}" dt="2017-10-12T02:45:09.210" v="399" actId="1035"/>
          <ac:cxnSpMkLst>
            <pc:docMk/>
            <pc:sldMk cId="2755574330" sldId="256"/>
            <ac:cxnSpMk id="87" creationId="{30598AC2-59C9-4739-888C-80031F2B3DD7}"/>
          </ac:cxnSpMkLst>
        </pc:cxnChg>
        <pc:cxnChg chg="add del mod">
          <ac:chgData name="Zhiyuan Cao" userId="cfe7471e88ae799a" providerId="LiveId" clId="{19CA88C7-FDC0-42E4-A55E-2DB5B7824EE7}" dt="2017-10-12T02:44:30.279" v="380" actId="478"/>
          <ac:cxnSpMkLst>
            <pc:docMk/>
            <pc:sldMk cId="2755574330" sldId="256"/>
            <ac:cxnSpMk id="89" creationId="{6E325A50-44B7-430B-AC38-401FEC47065D}"/>
          </ac:cxnSpMkLst>
        </pc:cxnChg>
        <pc:cxnChg chg="add mod">
          <ac:chgData name="Zhiyuan Cao" userId="cfe7471e88ae799a" providerId="LiveId" clId="{19CA88C7-FDC0-42E4-A55E-2DB5B7824EE7}" dt="2017-10-12T02:45:13.992" v="405" actId="1037"/>
          <ac:cxnSpMkLst>
            <pc:docMk/>
            <pc:sldMk cId="2755574330" sldId="256"/>
            <ac:cxnSpMk id="91" creationId="{A6E6EA57-3982-4AED-919B-60DE3AB95832}"/>
          </ac:cxnSpMkLst>
        </pc:cxnChg>
        <pc:cxnChg chg="add mod">
          <ac:chgData name="Zhiyuan Cao" userId="cfe7471e88ae799a" providerId="LiveId" clId="{19CA88C7-FDC0-42E4-A55E-2DB5B7824EE7}" dt="2017-10-12T02:45:05.523" v="396" actId="1035"/>
          <ac:cxnSpMkLst>
            <pc:docMk/>
            <pc:sldMk cId="2755574330" sldId="256"/>
            <ac:cxnSpMk id="94" creationId="{587DB7D7-95ED-46A7-B6A0-F9CFEDD2CCBB}"/>
          </ac:cxnSpMkLst>
        </pc:cxnChg>
      </pc:sldChg>
      <pc:sldChg chg="addSp delSp modSp add del">
        <pc:chgData name="Zhiyuan Cao" userId="cfe7471e88ae799a" providerId="LiveId" clId="{19CA88C7-FDC0-42E4-A55E-2DB5B7824EE7}" dt="2017-10-15T00:12:15.458" v="910" actId="2696"/>
        <pc:sldMkLst>
          <pc:docMk/>
          <pc:sldMk cId="835448359" sldId="257"/>
        </pc:sldMkLst>
        <pc:spChg chg="del">
          <ac:chgData name="Zhiyuan Cao" userId="cfe7471e88ae799a" providerId="LiveId" clId="{19CA88C7-FDC0-42E4-A55E-2DB5B7824EE7}" dt="2017-10-13T21:13:52.026" v="744" actId="478"/>
          <ac:spMkLst>
            <pc:docMk/>
            <pc:sldMk cId="835448359" sldId="257"/>
            <ac:spMk id="2" creationId="{3965F620-6554-4083-ACAD-8BE5D320C498}"/>
          </ac:spMkLst>
        </pc:spChg>
        <pc:spChg chg="del">
          <ac:chgData name="Zhiyuan Cao" userId="cfe7471e88ae799a" providerId="LiveId" clId="{19CA88C7-FDC0-42E4-A55E-2DB5B7824EE7}" dt="2017-10-13T21:13:52.026" v="744" actId="478"/>
          <ac:spMkLst>
            <pc:docMk/>
            <pc:sldMk cId="835448359" sldId="257"/>
            <ac:spMk id="3" creationId="{371091D1-37D3-4C4D-9828-5D5E81127B96}"/>
          </ac:spMkLst>
        </pc:spChg>
        <pc:spChg chg="add mod">
          <ac:chgData name="Zhiyuan Cao" userId="cfe7471e88ae799a" providerId="LiveId" clId="{19CA88C7-FDC0-42E4-A55E-2DB5B7824EE7}" dt="2017-10-14T17:31:19.864" v="908"/>
          <ac:spMkLst>
            <pc:docMk/>
            <pc:sldMk cId="835448359" sldId="257"/>
            <ac:spMk id="4" creationId="{257D317C-4368-4EB8-B943-732905837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8E44-2A9A-4F1E-9C13-DA035845FA1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9DE0F-43FC-4343-8963-5574B56F7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9E9A-3B2E-4C32-85BB-5CB0E37D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620C-F2DF-4A16-AF5A-9DB856CA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02D8-751B-4644-907B-94497ED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1C67-CB74-4FC9-9120-32C1FDE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F4C9-4BE1-433D-A796-E2E899FA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3668-2B79-48CD-BC11-EA055BB8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E208-C524-48E2-AAC8-C9A5206CF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9FEC-E3AD-447D-BDF5-27F5C8F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CED0-0E3E-4D18-97FD-0840D022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52CF-8994-4D47-A3D8-67017F1E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FA47-AA34-4D7F-9C70-5247E6507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C15F-8492-4505-8749-1705337F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1820-C9D0-485A-B7E9-9B1BCF3B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B5FB-7B5E-414A-8E9B-D777C005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93D5-EB46-4B8A-AC09-EA13114A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10DD-83D7-4A31-B9D3-ADF3606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77BE-1910-44B9-9253-1023F7CB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CAA4-045E-40A0-9BCB-F1AC9FB1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5984-4A99-44B6-9D46-99F902FC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BBA91-E39C-44B2-8362-BEAC07C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FC0-850A-43C0-AC82-542D0249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7DA9-34FD-44EF-941F-0B59FD9E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EDE6-CB10-4766-9605-C924E87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310E-EED5-4814-8DBD-0198FE95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A4D4-36FD-42A4-AED6-9654E6A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2A5-9207-4831-91AE-D91EF9B8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53B3-0A85-4DC5-8B26-1C8890F0C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05ED-A29D-4E47-8236-AF0298EB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9DDE5-A094-4FB9-A2D6-DDC370A1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EBFF-0C6C-40B9-924C-AC0A80CE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43C8D-941B-4396-91AF-0709FD31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FD22-8BE7-44CB-8D07-3F76968A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2959-12F1-40D6-99ED-75EBF0BF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44B9B-AE4D-4224-B7EC-A03FF43D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7678-4D36-4E35-BF8F-AF5566D5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AE7B-8281-4BA1-AEFF-E208B0C46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FA9F8-34E2-4CC5-AB45-65D550BE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1F8E-3116-44AF-BE99-192A1BFF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9229-500F-4B77-AAF9-1C789772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6B4-AEA7-465A-B30E-48E174F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5424C-ACC0-4162-84E0-99BA92EB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B7AD8-50CE-4F13-A8F8-DAF12C8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3FAB-ACFE-4F30-99B2-8C08A37D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9CDDC-70AC-4AB4-8080-90D5352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9D19-2F9A-4760-81B0-F242589D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F83E1-B577-4F82-A7B8-638137D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88BC-F9AA-4DE0-A133-72934D75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F3A2-3754-4CC0-97E2-5FD3F778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75690-B2BA-4246-824A-FF288641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7FB8-2B55-4FFF-8319-1102B6D0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4268-13F5-430D-A9DF-19B0900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C410-07A8-4A4D-8B95-144F251F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A57-DF40-4F20-A614-2FFB2295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CBF7D-8C0C-48BB-AFB7-83A433F51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2BD0D-EA3E-4F09-845A-0A4A8BF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8FDD-70D5-4B54-B508-9EA9015F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3F8A-B1C7-4DC7-AC64-20951CC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81B2-B8B8-4E71-8C24-ADDB444D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5E1DE-370F-4C09-9F96-D3CEB45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FADB-EBA0-45B6-8DB6-55F36F7E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1841-9088-4138-A440-F592ECE97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CEAB-2733-43ED-98DC-9DA36065A3EA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F6B5-76B2-4ED3-AE9C-3AF97C742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0941-0DC3-4A83-B934-1F7162BC4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C454-5106-4E61-8375-599EA86F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ABA1F-3493-42B6-A101-D1D7BAE8FFFD}"/>
              </a:ext>
            </a:extLst>
          </p:cNvPr>
          <p:cNvSpPr/>
          <p:nvPr/>
        </p:nvSpPr>
        <p:spPr>
          <a:xfrm>
            <a:off x="302004" y="486561"/>
            <a:ext cx="1400961" cy="377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17BE7-F9D5-4946-A29E-8F8CCAE3C6A3}"/>
              </a:ext>
            </a:extLst>
          </p:cNvPr>
          <p:cNvSpPr/>
          <p:nvPr/>
        </p:nvSpPr>
        <p:spPr>
          <a:xfrm>
            <a:off x="2098646" y="486561"/>
            <a:ext cx="1400961" cy="377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4B135-9088-4081-A8A8-4D07329096EA}"/>
              </a:ext>
            </a:extLst>
          </p:cNvPr>
          <p:cNvSpPr/>
          <p:nvPr/>
        </p:nvSpPr>
        <p:spPr>
          <a:xfrm>
            <a:off x="2098646" y="1159078"/>
            <a:ext cx="1400961" cy="377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D5A5-9D8E-4C7A-988A-947A56B08CAB}"/>
              </a:ext>
            </a:extLst>
          </p:cNvPr>
          <p:cNvSpPr/>
          <p:nvPr/>
        </p:nvSpPr>
        <p:spPr>
          <a:xfrm>
            <a:off x="2098645" y="1831595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</a:t>
            </a:r>
            <a:r>
              <a:rPr lang="en-US" dirty="0"/>
              <a:t> 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AF0E4-4061-4305-A0DC-26490F47B3BC}"/>
              </a:ext>
            </a:extLst>
          </p:cNvPr>
          <p:cNvSpPr/>
          <p:nvPr/>
        </p:nvSpPr>
        <p:spPr>
          <a:xfrm>
            <a:off x="2098644" y="2504112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General_Lib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AB059-A0D9-469C-9E49-8C70CB0DC255}"/>
              </a:ext>
            </a:extLst>
          </p:cNvPr>
          <p:cNvSpPr/>
          <p:nvPr/>
        </p:nvSpPr>
        <p:spPr>
          <a:xfrm>
            <a:off x="2098644" y="3176629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Specific_Lib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7B0BFB-2DFB-4CCB-84B3-45C4A6CDD36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02965" y="675314"/>
            <a:ext cx="395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630730C-DACA-4FAF-B03A-5917FC541D4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702965" y="675314"/>
            <a:ext cx="395681" cy="672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F7AD91F-6206-41C0-8DAF-23F53DE74D7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702965" y="675314"/>
            <a:ext cx="395680" cy="134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18FF8E-3C67-473C-8186-FF4F0E44C5F5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702965" y="675314"/>
            <a:ext cx="395679" cy="2017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22ECEC-39C4-4F56-8E9D-5DA57EDCE72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702965" y="675314"/>
            <a:ext cx="395679" cy="2690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C8610-C0F8-472E-854F-C291E05E040B}"/>
              </a:ext>
            </a:extLst>
          </p:cNvPr>
          <p:cNvSpPr/>
          <p:nvPr/>
        </p:nvSpPr>
        <p:spPr>
          <a:xfrm>
            <a:off x="7494165" y="2606177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880AF-56E0-49B1-819D-A279464CBD5E}"/>
              </a:ext>
            </a:extLst>
          </p:cNvPr>
          <p:cNvSpPr/>
          <p:nvPr/>
        </p:nvSpPr>
        <p:spPr>
          <a:xfrm>
            <a:off x="7494164" y="3178727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Downcast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4AF25-2732-4DD2-8942-99112D1A3D9C}"/>
              </a:ext>
            </a:extLst>
          </p:cNvPr>
          <p:cNvSpPr/>
          <p:nvPr/>
        </p:nvSpPr>
        <p:spPr>
          <a:xfrm>
            <a:off x="7494164" y="3738691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AddFeature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357879-A83A-468C-8B6A-8283F2397095}"/>
              </a:ext>
            </a:extLst>
          </p:cNvPr>
          <p:cNvCxnSpPr>
            <a:cxnSpLocks/>
          </p:cNvCxnSpPr>
          <p:nvPr/>
        </p:nvCxnSpPr>
        <p:spPr>
          <a:xfrm flipV="1">
            <a:off x="3516383" y="2803319"/>
            <a:ext cx="3994560" cy="562063"/>
          </a:xfrm>
          <a:prstGeom prst="bentConnector3">
            <a:avLst>
              <a:gd name="adj1" fmla="val 88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F93C0AB-E431-48A2-A763-BAA78242F1E6}"/>
              </a:ext>
            </a:extLst>
          </p:cNvPr>
          <p:cNvCxnSpPr>
            <a:cxnSpLocks/>
          </p:cNvCxnSpPr>
          <p:nvPr/>
        </p:nvCxnSpPr>
        <p:spPr>
          <a:xfrm>
            <a:off x="3507994" y="3365382"/>
            <a:ext cx="3994559" cy="570451"/>
          </a:xfrm>
          <a:prstGeom prst="bentConnector3">
            <a:avLst>
              <a:gd name="adj1" fmla="val 88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8BCA4D-BE85-4E01-AAAD-3FCF35D081C8}"/>
              </a:ext>
            </a:extLst>
          </p:cNvPr>
          <p:cNvSpPr/>
          <p:nvPr/>
        </p:nvSpPr>
        <p:spPr>
          <a:xfrm>
            <a:off x="4030909" y="2327587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</a:t>
            </a:r>
            <a:r>
              <a:rPr lang="en-US" dirty="0" err="1"/>
              <a:t>Fea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2FF346-CC70-4D60-AE2F-E847996A0011}"/>
              </a:ext>
            </a:extLst>
          </p:cNvPr>
          <p:cNvSpPr/>
          <p:nvPr/>
        </p:nvSpPr>
        <p:spPr>
          <a:xfrm>
            <a:off x="4030909" y="2907480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9631AC-70AC-4EA8-8A8D-7306685571A4}"/>
              </a:ext>
            </a:extLst>
          </p:cNvPr>
          <p:cNvCxnSpPr>
            <a:stCxn id="9" idx="3"/>
            <a:endCxn id="41" idx="1"/>
          </p:cNvCxnSpPr>
          <p:nvPr/>
        </p:nvCxnSpPr>
        <p:spPr>
          <a:xfrm flipV="1">
            <a:off x="3499605" y="2516340"/>
            <a:ext cx="531304" cy="176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CCE892-25F1-4637-97ED-53A913642D5A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3499605" y="2692865"/>
            <a:ext cx="531304" cy="403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CAC76CE-D98C-425D-A627-62403DBC7C29}"/>
              </a:ext>
            </a:extLst>
          </p:cNvPr>
          <p:cNvSpPr/>
          <p:nvPr/>
        </p:nvSpPr>
        <p:spPr>
          <a:xfrm>
            <a:off x="4030909" y="496345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</a:t>
            </a:r>
            <a:r>
              <a:rPr lang="en-US" altLang="zh-CN" dirty="0" err="1"/>
              <a:t>GBoost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6C1446-9E37-43E2-B222-0965787CC11D}"/>
              </a:ext>
            </a:extLst>
          </p:cNvPr>
          <p:cNvSpPr/>
          <p:nvPr/>
        </p:nvSpPr>
        <p:spPr>
          <a:xfrm>
            <a:off x="4030908" y="1062602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1ED2F2-F3F3-49BC-9E2A-89FEB7918DC4}"/>
              </a:ext>
            </a:extLst>
          </p:cNvPr>
          <p:cNvSpPr/>
          <p:nvPr/>
        </p:nvSpPr>
        <p:spPr>
          <a:xfrm>
            <a:off x="4030908" y="1628859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CatBoost</a:t>
            </a:r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63A6818-F5E6-4EB2-941B-68274DA295E3}"/>
              </a:ext>
            </a:extLst>
          </p:cNvPr>
          <p:cNvCxnSpPr>
            <a:stCxn id="8" idx="3"/>
            <a:endCxn id="56" idx="1"/>
          </p:cNvCxnSpPr>
          <p:nvPr/>
        </p:nvCxnSpPr>
        <p:spPr>
          <a:xfrm flipV="1">
            <a:off x="3499606" y="1817612"/>
            <a:ext cx="531302" cy="202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CD67299-E686-438A-96DE-04923697B599}"/>
              </a:ext>
            </a:extLst>
          </p:cNvPr>
          <p:cNvCxnSpPr>
            <a:stCxn id="8" idx="3"/>
            <a:endCxn id="55" idx="1"/>
          </p:cNvCxnSpPr>
          <p:nvPr/>
        </p:nvCxnSpPr>
        <p:spPr>
          <a:xfrm flipV="1">
            <a:off x="3499606" y="1251355"/>
            <a:ext cx="531302" cy="768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1EEADD1-783A-42B4-8975-17E8B08C2E7C}"/>
              </a:ext>
            </a:extLst>
          </p:cNvPr>
          <p:cNvCxnSpPr>
            <a:stCxn id="8" idx="3"/>
            <a:endCxn id="54" idx="1"/>
          </p:cNvCxnSpPr>
          <p:nvPr/>
        </p:nvCxnSpPr>
        <p:spPr>
          <a:xfrm flipV="1">
            <a:off x="3499606" y="685098"/>
            <a:ext cx="531303" cy="1335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AF2685F-64DA-4ACD-AC15-CAAE296E1B1D}"/>
              </a:ext>
            </a:extLst>
          </p:cNvPr>
          <p:cNvCxnSpPr>
            <a:stCxn id="54" idx="3"/>
            <a:endCxn id="27" idx="0"/>
          </p:cNvCxnSpPr>
          <p:nvPr/>
        </p:nvCxnSpPr>
        <p:spPr>
          <a:xfrm>
            <a:off x="5431870" y="685098"/>
            <a:ext cx="2762776" cy="1921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546B365-7593-42BB-A8B6-B1E435180963}"/>
              </a:ext>
            </a:extLst>
          </p:cNvPr>
          <p:cNvCxnSpPr>
            <a:stCxn id="55" idx="3"/>
            <a:endCxn id="27" idx="0"/>
          </p:cNvCxnSpPr>
          <p:nvPr/>
        </p:nvCxnSpPr>
        <p:spPr>
          <a:xfrm>
            <a:off x="5431869" y="1251355"/>
            <a:ext cx="2762777" cy="1354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B1E4BF5-BDE6-469D-9072-1896D036B55C}"/>
              </a:ext>
            </a:extLst>
          </p:cNvPr>
          <p:cNvCxnSpPr>
            <a:stCxn id="56" idx="3"/>
            <a:endCxn id="27" idx="0"/>
          </p:cNvCxnSpPr>
          <p:nvPr/>
        </p:nvCxnSpPr>
        <p:spPr>
          <a:xfrm>
            <a:off x="5431869" y="1817612"/>
            <a:ext cx="2762777" cy="788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6B797E-4B8D-4E7B-AEAB-A8C50303171D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5400000">
            <a:off x="8097124" y="3081204"/>
            <a:ext cx="1950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F6DAD5D-664D-4235-93D3-F1C4B03D515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194645" y="3556232"/>
            <a:ext cx="0" cy="18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A9A9885-6EC3-403C-AC0A-E2E85604EDC5}"/>
              </a:ext>
            </a:extLst>
          </p:cNvPr>
          <p:cNvSpPr/>
          <p:nvPr/>
        </p:nvSpPr>
        <p:spPr>
          <a:xfrm>
            <a:off x="2098644" y="3823283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29A3D8F-4712-4610-9C88-64D4FAEEFB6A}"/>
              </a:ext>
            </a:extLst>
          </p:cNvPr>
          <p:cNvCxnSpPr>
            <a:stCxn id="4" idx="3"/>
            <a:endCxn id="79" idx="1"/>
          </p:cNvCxnSpPr>
          <p:nvPr/>
        </p:nvCxnSpPr>
        <p:spPr>
          <a:xfrm>
            <a:off x="1702965" y="675314"/>
            <a:ext cx="395679" cy="3336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6468731-569B-4B67-8993-039085C6C25F}"/>
              </a:ext>
            </a:extLst>
          </p:cNvPr>
          <p:cNvSpPr/>
          <p:nvPr/>
        </p:nvSpPr>
        <p:spPr>
          <a:xfrm>
            <a:off x="7494164" y="4300754"/>
            <a:ext cx="1400961" cy="377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98AC2-59C9-4739-888C-80031F2B3DD7}"/>
              </a:ext>
            </a:extLst>
          </p:cNvPr>
          <p:cNvCxnSpPr>
            <a:stCxn id="30" idx="2"/>
            <a:endCxn id="82" idx="0"/>
          </p:cNvCxnSpPr>
          <p:nvPr/>
        </p:nvCxnSpPr>
        <p:spPr>
          <a:xfrm>
            <a:off x="8194645" y="4116196"/>
            <a:ext cx="0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6E6EA57-3982-4AED-919B-60DE3AB95832}"/>
              </a:ext>
            </a:extLst>
          </p:cNvPr>
          <p:cNvCxnSpPr>
            <a:cxnSpLocks/>
          </p:cNvCxnSpPr>
          <p:nvPr/>
        </p:nvCxnSpPr>
        <p:spPr>
          <a:xfrm>
            <a:off x="3491216" y="3365382"/>
            <a:ext cx="3994559" cy="1124125"/>
          </a:xfrm>
          <a:prstGeom prst="bentConnector3">
            <a:avLst>
              <a:gd name="adj1" fmla="val 88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87DB7D7-95ED-46A7-B6A0-F9CFEDD2CCBB}"/>
              </a:ext>
            </a:extLst>
          </p:cNvPr>
          <p:cNvCxnSpPr>
            <a:stCxn id="10" idx="3"/>
            <a:endCxn id="29" idx="1"/>
          </p:cNvCxnSpPr>
          <p:nvPr/>
        </p:nvCxnSpPr>
        <p:spPr>
          <a:xfrm>
            <a:off x="3499605" y="3365382"/>
            <a:ext cx="3994559" cy="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0ACE5E-00CE-4FDF-B32F-9216A9813306}"/>
              </a:ext>
            </a:extLst>
          </p:cNvPr>
          <p:cNvSpPr txBox="1"/>
          <p:nvPr/>
        </p:nvSpPr>
        <p:spPr>
          <a:xfrm>
            <a:off x="1395167" y="4769963"/>
            <a:ext cx="502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file structure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7555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Cao</dc:creator>
  <cp:lastModifiedBy>Zhiyuan Cao</cp:lastModifiedBy>
  <cp:revision>1</cp:revision>
  <dcterms:created xsi:type="dcterms:W3CDTF">2017-10-12T02:33:40Z</dcterms:created>
  <dcterms:modified xsi:type="dcterms:W3CDTF">2017-10-15T00:12:32Z</dcterms:modified>
</cp:coreProperties>
</file>