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Cao" userId="cfe7471e88ae799a" providerId="LiveId" clId="{6AA5A5C6-9FCE-4707-9B92-6DC87A974DAE}"/>
    <pc:docChg chg="undo custSel addSld modSld">
      <pc:chgData name="Zhiyuan Cao" userId="cfe7471e88ae799a" providerId="LiveId" clId="{6AA5A5C6-9FCE-4707-9B92-6DC87A974DAE}" dt="2018-01-22T23:20:32.857" v="975" actId="20577"/>
      <pc:docMkLst>
        <pc:docMk/>
      </pc:docMkLst>
      <pc:sldChg chg="addSp delSp modSp add">
        <pc:chgData name="Zhiyuan Cao" userId="cfe7471e88ae799a" providerId="LiveId" clId="{6AA5A5C6-9FCE-4707-9B92-6DC87A974DAE}" dt="2018-01-22T23:20:32.857" v="975" actId="20577"/>
        <pc:sldMkLst>
          <pc:docMk/>
          <pc:sldMk cId="3398110781" sldId="256"/>
        </pc:sldMkLst>
        <pc:spChg chg="del">
          <ac:chgData name="Zhiyuan Cao" userId="cfe7471e88ae799a" providerId="LiveId" clId="{6AA5A5C6-9FCE-4707-9B92-6DC87A974DAE}" dt="2018-01-22T22:46:42.212" v="1" actId="478"/>
          <ac:spMkLst>
            <pc:docMk/>
            <pc:sldMk cId="3398110781" sldId="256"/>
            <ac:spMk id="2" creationId="{6A7D4AED-D290-42DE-8F01-D9F8969057D9}"/>
          </ac:spMkLst>
        </pc:spChg>
        <pc:spChg chg="del">
          <ac:chgData name="Zhiyuan Cao" userId="cfe7471e88ae799a" providerId="LiveId" clId="{6AA5A5C6-9FCE-4707-9B92-6DC87A974DAE}" dt="2018-01-22T22:46:43.035" v="2" actId="478"/>
          <ac:spMkLst>
            <pc:docMk/>
            <pc:sldMk cId="3398110781" sldId="256"/>
            <ac:spMk id="3" creationId="{42AAD7F9-7E4F-4340-8BF1-D605EA5D7AAA}"/>
          </ac:spMkLst>
        </pc:spChg>
        <pc:spChg chg="add mod">
          <ac:chgData name="Zhiyuan Cao" userId="cfe7471e88ae799a" providerId="LiveId" clId="{6AA5A5C6-9FCE-4707-9B92-6DC87A974DAE}" dt="2018-01-22T22:56:51.318" v="459"/>
          <ac:spMkLst>
            <pc:docMk/>
            <pc:sldMk cId="3398110781" sldId="256"/>
            <ac:spMk id="9" creationId="{EF920D5B-13B0-4A10-ABE4-4EB199F2D249}"/>
          </ac:spMkLst>
        </pc:spChg>
        <pc:spChg chg="add mod">
          <ac:chgData name="Zhiyuan Cao" userId="cfe7471e88ae799a" providerId="LiveId" clId="{6AA5A5C6-9FCE-4707-9B92-6DC87A974DAE}" dt="2018-01-22T22:56:41.518" v="453"/>
          <ac:spMkLst>
            <pc:docMk/>
            <pc:sldMk cId="3398110781" sldId="256"/>
            <ac:spMk id="10" creationId="{B73C84EB-AF82-4711-A5EA-7162F65DD19E}"/>
          </ac:spMkLst>
        </pc:spChg>
        <pc:spChg chg="add mod">
          <ac:chgData name="Zhiyuan Cao" userId="cfe7471e88ae799a" providerId="LiveId" clId="{6AA5A5C6-9FCE-4707-9B92-6DC87A974DAE}" dt="2018-01-22T23:20:32.857" v="975" actId="20577"/>
          <ac:spMkLst>
            <pc:docMk/>
            <pc:sldMk cId="3398110781" sldId="256"/>
            <ac:spMk id="11" creationId="{22E1912C-8785-4F28-A1CD-5A8D4B1496DB}"/>
          </ac:spMkLst>
        </pc:spChg>
        <pc:spChg chg="add del mod">
          <ac:chgData name="Zhiyuan Cao" userId="cfe7471e88ae799a" providerId="LiveId" clId="{6AA5A5C6-9FCE-4707-9B92-6DC87A974DAE}" dt="2018-01-22T22:49:20.744" v="148"/>
          <ac:spMkLst>
            <pc:docMk/>
            <pc:sldMk cId="3398110781" sldId="256"/>
            <ac:spMk id="12" creationId="{558FB310-4D9F-4485-B065-78184BB53200}"/>
          </ac:spMkLst>
        </pc:spChg>
        <pc:spChg chg="add mod">
          <ac:chgData name="Zhiyuan Cao" userId="cfe7471e88ae799a" providerId="LiveId" clId="{6AA5A5C6-9FCE-4707-9B92-6DC87A974DAE}" dt="2018-01-22T22:58:05.228" v="469" actId="1076"/>
          <ac:spMkLst>
            <pc:docMk/>
            <pc:sldMk cId="3398110781" sldId="256"/>
            <ac:spMk id="14" creationId="{7BA9294E-307D-4278-BAD6-2B78A36171CB}"/>
          </ac:spMkLst>
        </pc:spChg>
        <pc:spChg chg="add mod">
          <ac:chgData name="Zhiyuan Cao" userId="cfe7471e88ae799a" providerId="LiveId" clId="{6AA5A5C6-9FCE-4707-9B92-6DC87A974DAE}" dt="2018-01-22T22:52:25.600" v="264" actId="20577"/>
          <ac:spMkLst>
            <pc:docMk/>
            <pc:sldMk cId="3398110781" sldId="256"/>
            <ac:spMk id="15" creationId="{3485F5F0-D02C-4E59-BB51-F59CA2CD5B42}"/>
          </ac:spMkLst>
        </pc:spChg>
        <pc:spChg chg="add del mod">
          <ac:chgData name="Zhiyuan Cao" userId="cfe7471e88ae799a" providerId="LiveId" clId="{6AA5A5C6-9FCE-4707-9B92-6DC87A974DAE}" dt="2018-01-22T22:49:55.848" v="159" actId="478"/>
          <ac:spMkLst>
            <pc:docMk/>
            <pc:sldMk cId="3398110781" sldId="256"/>
            <ac:spMk id="16" creationId="{E4A94579-F9E7-4B9E-A13C-180E4B857BFD}"/>
          </ac:spMkLst>
        </pc:spChg>
        <pc:spChg chg="add mod">
          <ac:chgData name="Zhiyuan Cao" userId="cfe7471e88ae799a" providerId="LiveId" clId="{6AA5A5C6-9FCE-4707-9B92-6DC87A974DAE}" dt="2018-01-22T22:57:56.796" v="468" actId="1076"/>
          <ac:spMkLst>
            <pc:docMk/>
            <pc:sldMk cId="3398110781" sldId="256"/>
            <ac:spMk id="17" creationId="{42F8BF49-D092-4B5C-894A-60079FC89203}"/>
          </ac:spMkLst>
        </pc:spChg>
        <pc:spChg chg="add del">
          <ac:chgData name="Zhiyuan Cao" userId="cfe7471e88ae799a" providerId="LiveId" clId="{6AA5A5C6-9FCE-4707-9B92-6DC87A974DAE}" dt="2018-01-22T22:49:53.072" v="157"/>
          <ac:spMkLst>
            <pc:docMk/>
            <pc:sldMk cId="3398110781" sldId="256"/>
            <ac:spMk id="18" creationId="{6611DB78-E4E9-494C-99B9-BC7228971C9E}"/>
          </ac:spMkLst>
        </pc:spChg>
        <pc:spChg chg="add mod">
          <ac:chgData name="Zhiyuan Cao" userId="cfe7471e88ae799a" providerId="LiveId" clId="{6AA5A5C6-9FCE-4707-9B92-6DC87A974DAE}" dt="2018-01-22T22:50:09.165" v="166" actId="122"/>
          <ac:spMkLst>
            <pc:docMk/>
            <pc:sldMk cId="3398110781" sldId="256"/>
            <ac:spMk id="19" creationId="{70892246-8009-41DA-9EE3-A5F824D0E539}"/>
          </ac:spMkLst>
        </pc:spChg>
        <pc:spChg chg="add mod">
          <ac:chgData name="Zhiyuan Cao" userId="cfe7471e88ae799a" providerId="LiveId" clId="{6AA5A5C6-9FCE-4707-9B92-6DC87A974DAE}" dt="2018-01-22T22:58:05.228" v="469" actId="1076"/>
          <ac:spMkLst>
            <pc:docMk/>
            <pc:sldMk cId="3398110781" sldId="256"/>
            <ac:spMk id="20" creationId="{A6D86898-2A1A-4CDC-9AD1-1C127DC2E142}"/>
          </ac:spMkLst>
        </pc:spChg>
        <pc:spChg chg="add mod">
          <ac:chgData name="Zhiyuan Cao" userId="cfe7471e88ae799a" providerId="LiveId" clId="{6AA5A5C6-9FCE-4707-9B92-6DC87A974DAE}" dt="2018-01-22T22:50:58.504" v="200" actId="1076"/>
          <ac:spMkLst>
            <pc:docMk/>
            <pc:sldMk cId="3398110781" sldId="256"/>
            <ac:spMk id="21" creationId="{5E7D2F1E-A22D-439F-AB0F-7C7AD7215910}"/>
          </ac:spMkLst>
        </pc:spChg>
        <pc:spChg chg="add mod">
          <ac:chgData name="Zhiyuan Cao" userId="cfe7471e88ae799a" providerId="LiveId" clId="{6AA5A5C6-9FCE-4707-9B92-6DC87A974DAE}" dt="2018-01-22T22:57:56.796" v="468" actId="1076"/>
          <ac:spMkLst>
            <pc:docMk/>
            <pc:sldMk cId="3398110781" sldId="256"/>
            <ac:spMk id="22" creationId="{2BACE317-5568-4515-952C-A8E185121D28}"/>
          </ac:spMkLst>
        </pc:spChg>
        <pc:spChg chg="add mod">
          <ac:chgData name="Zhiyuan Cao" userId="cfe7471e88ae799a" providerId="LiveId" clId="{6AA5A5C6-9FCE-4707-9B92-6DC87A974DAE}" dt="2018-01-22T22:52:29.464" v="266" actId="20577"/>
          <ac:spMkLst>
            <pc:docMk/>
            <pc:sldMk cId="3398110781" sldId="256"/>
            <ac:spMk id="23" creationId="{8D4E98DA-496C-4581-B785-7A0E16C68FAA}"/>
          </ac:spMkLst>
        </pc:spChg>
        <pc:spChg chg="add mod">
          <ac:chgData name="Zhiyuan Cao" userId="cfe7471e88ae799a" providerId="LiveId" clId="{6AA5A5C6-9FCE-4707-9B92-6DC87A974DAE}" dt="2018-01-22T22:57:56.796" v="468" actId="1076"/>
          <ac:spMkLst>
            <pc:docMk/>
            <pc:sldMk cId="3398110781" sldId="256"/>
            <ac:spMk id="24" creationId="{CAE7EAF9-1E7E-4D88-8B02-4173502CD1A9}"/>
          </ac:spMkLst>
        </pc:spChg>
        <pc:spChg chg="add del mod">
          <ac:chgData name="Zhiyuan Cao" userId="cfe7471e88ae799a" providerId="LiveId" clId="{6AA5A5C6-9FCE-4707-9B92-6DC87A974DAE}" dt="2018-01-22T22:58:25.556" v="472" actId="164"/>
          <ac:spMkLst>
            <pc:docMk/>
            <pc:sldMk cId="3398110781" sldId="256"/>
            <ac:spMk id="26" creationId="{F89456C3-4547-464C-821A-E117CC616154}"/>
          </ac:spMkLst>
        </pc:spChg>
        <pc:spChg chg="add mod">
          <ac:chgData name="Zhiyuan Cao" userId="cfe7471e88ae799a" providerId="LiveId" clId="{6AA5A5C6-9FCE-4707-9B92-6DC87A974DAE}" dt="2018-01-22T22:54:00.823" v="326" actId="571"/>
          <ac:spMkLst>
            <pc:docMk/>
            <pc:sldMk cId="3398110781" sldId="256"/>
            <ac:spMk id="28" creationId="{A0371FE9-5101-49E1-B13C-2F1E5ACD1E02}"/>
          </ac:spMkLst>
        </pc:spChg>
        <pc:spChg chg="add mod">
          <ac:chgData name="Zhiyuan Cao" userId="cfe7471e88ae799a" providerId="LiveId" clId="{6AA5A5C6-9FCE-4707-9B92-6DC87A974DAE}" dt="2018-01-22T22:58:25.556" v="472" actId="164"/>
          <ac:spMkLst>
            <pc:docMk/>
            <pc:sldMk cId="3398110781" sldId="256"/>
            <ac:spMk id="30" creationId="{F610AE25-4481-44F2-AF94-2233BF13ABFC}"/>
          </ac:spMkLst>
        </pc:spChg>
        <pc:spChg chg="add mod">
          <ac:chgData name="Zhiyuan Cao" userId="cfe7471e88ae799a" providerId="LiveId" clId="{6AA5A5C6-9FCE-4707-9B92-6DC87A974DAE}" dt="2018-01-22T23:01:21.877" v="502" actId="164"/>
          <ac:spMkLst>
            <pc:docMk/>
            <pc:sldMk cId="3398110781" sldId="256"/>
            <ac:spMk id="31" creationId="{CD57713F-6E5C-4C5B-AB97-F2F3B428C505}"/>
          </ac:spMkLst>
        </pc:spChg>
        <pc:spChg chg="add mod">
          <ac:chgData name="Zhiyuan Cao" userId="cfe7471e88ae799a" providerId="LiveId" clId="{6AA5A5C6-9FCE-4707-9B92-6DC87A974DAE}" dt="2018-01-22T22:58:25.556" v="472" actId="164"/>
          <ac:spMkLst>
            <pc:docMk/>
            <pc:sldMk cId="3398110781" sldId="256"/>
            <ac:spMk id="32" creationId="{B0F523F0-3F1F-4D4A-BAE2-510758F94987}"/>
          </ac:spMkLst>
        </pc:spChg>
        <pc:spChg chg="add mod">
          <ac:chgData name="Zhiyuan Cao" userId="cfe7471e88ae799a" providerId="LiveId" clId="{6AA5A5C6-9FCE-4707-9B92-6DC87A974DAE}" dt="2018-01-22T22:58:25.556" v="472" actId="164"/>
          <ac:spMkLst>
            <pc:docMk/>
            <pc:sldMk cId="3398110781" sldId="256"/>
            <ac:spMk id="35" creationId="{0BDF7698-459C-4F67-934C-42924145B46C}"/>
          </ac:spMkLst>
        </pc:spChg>
        <pc:spChg chg="add mod">
          <ac:chgData name="Zhiyuan Cao" userId="cfe7471e88ae799a" providerId="LiveId" clId="{6AA5A5C6-9FCE-4707-9B92-6DC87A974DAE}" dt="2018-01-22T22:58:25.556" v="472" actId="164"/>
          <ac:spMkLst>
            <pc:docMk/>
            <pc:sldMk cId="3398110781" sldId="256"/>
            <ac:spMk id="40" creationId="{C0E92872-29F9-455F-A36E-7C5130B04834}"/>
          </ac:spMkLst>
        </pc:spChg>
        <pc:spChg chg="add mod">
          <ac:chgData name="Zhiyuan Cao" userId="cfe7471e88ae799a" providerId="LiveId" clId="{6AA5A5C6-9FCE-4707-9B92-6DC87A974DAE}" dt="2018-01-22T23:00:30.184" v="498" actId="14100"/>
          <ac:spMkLst>
            <pc:docMk/>
            <pc:sldMk cId="3398110781" sldId="256"/>
            <ac:spMk id="61" creationId="{5E0B5E2B-C4C9-4E65-BEC7-CE201E4206D1}"/>
          </ac:spMkLst>
        </pc:spChg>
        <pc:spChg chg="add mod">
          <ac:chgData name="Zhiyuan Cao" userId="cfe7471e88ae799a" providerId="LiveId" clId="{6AA5A5C6-9FCE-4707-9B92-6DC87A974DAE}" dt="2018-01-22T23:00:14.508" v="495" actId="14100"/>
          <ac:spMkLst>
            <pc:docMk/>
            <pc:sldMk cId="3398110781" sldId="256"/>
            <ac:spMk id="67" creationId="{9DE8F25F-CF3B-413B-B51B-ABE5779D6F2F}"/>
          </ac:spMkLst>
        </pc:spChg>
        <pc:grpChg chg="add mod">
          <ac:chgData name="Zhiyuan Cao" userId="cfe7471e88ae799a" providerId="LiveId" clId="{6AA5A5C6-9FCE-4707-9B92-6DC87A974DAE}" dt="2018-01-22T22:58:25.556" v="472" actId="164"/>
          <ac:grpSpMkLst>
            <pc:docMk/>
            <pc:sldMk cId="3398110781" sldId="256"/>
            <ac:grpSpMk id="13" creationId="{D6339E31-90A9-42BA-8FE1-4CCF8D54FCFE}"/>
          </ac:grpSpMkLst>
        </pc:grpChg>
        <pc:grpChg chg="add mod">
          <ac:chgData name="Zhiyuan Cao" userId="cfe7471e88ae799a" providerId="LiveId" clId="{6AA5A5C6-9FCE-4707-9B92-6DC87A974DAE}" dt="2018-01-22T23:01:21.877" v="502" actId="164"/>
          <ac:grpSpMkLst>
            <pc:docMk/>
            <pc:sldMk cId="3398110781" sldId="256"/>
            <ac:grpSpMk id="53" creationId="{67AD55DD-4365-4DEA-BA3C-2F0DB1977EAE}"/>
          </ac:grpSpMkLst>
        </pc:grpChg>
        <pc:grpChg chg="add mod">
          <ac:chgData name="Zhiyuan Cao" userId="cfe7471e88ae799a" providerId="LiveId" clId="{6AA5A5C6-9FCE-4707-9B92-6DC87A974DAE}" dt="2018-01-22T23:01:21.877" v="502" actId="164"/>
          <ac:grpSpMkLst>
            <pc:docMk/>
            <pc:sldMk cId="3398110781" sldId="256"/>
            <ac:grpSpMk id="77" creationId="{1F1A16C2-2476-4786-A93F-2816AB3B5918}"/>
          </ac:grpSpMkLst>
        </pc:grpChg>
        <pc:cxnChg chg="add mod">
          <ac:chgData name="Zhiyuan Cao" userId="cfe7471e88ae799a" providerId="LiveId" clId="{6AA5A5C6-9FCE-4707-9B92-6DC87A974DAE}" dt="2018-01-22T22:56:49.150" v="457" actId="1076"/>
          <ac:cxnSpMkLst>
            <pc:docMk/>
            <pc:sldMk cId="3398110781" sldId="256"/>
            <ac:cxnSpMk id="5" creationId="{FC322006-F66E-4BF1-9E89-C0144CAE8F9B}"/>
          </ac:cxnSpMkLst>
        </pc:cxnChg>
        <pc:cxnChg chg="add mod">
          <ac:chgData name="Zhiyuan Cao" userId="cfe7471e88ae799a" providerId="LiveId" clId="{6AA5A5C6-9FCE-4707-9B92-6DC87A974DAE}" dt="2018-01-22T22:49:22.620" v="149" actId="164"/>
          <ac:cxnSpMkLst>
            <pc:docMk/>
            <pc:sldMk cId="3398110781" sldId="256"/>
            <ac:cxnSpMk id="6" creationId="{95B60491-ED78-46BC-AAF9-A6E322619ABD}"/>
          </ac:cxnSpMkLst>
        </pc:cxnChg>
        <pc:cxnChg chg="add mod">
          <ac:chgData name="Zhiyuan Cao" userId="cfe7471e88ae799a" providerId="LiveId" clId="{6AA5A5C6-9FCE-4707-9B92-6DC87A974DAE}" dt="2018-01-22T22:56:13.870" v="440" actId="14100"/>
          <ac:cxnSpMkLst>
            <pc:docMk/>
            <pc:sldMk cId="3398110781" sldId="256"/>
            <ac:cxnSpMk id="8" creationId="{80A0D7F8-D80E-436D-9288-0D3BE5D31EB7}"/>
          </ac:cxnSpMkLst>
        </pc:cxnChg>
        <pc:cxnChg chg="add mod">
          <ac:chgData name="Zhiyuan Cao" userId="cfe7471e88ae799a" providerId="LiveId" clId="{6AA5A5C6-9FCE-4707-9B92-6DC87A974DAE}" dt="2018-01-22T23:01:01.398" v="499" actId="14100"/>
          <ac:cxnSpMkLst>
            <pc:docMk/>
            <pc:sldMk cId="3398110781" sldId="256"/>
            <ac:cxnSpMk id="25" creationId="{7E8CA469-6592-4467-9EF6-E53095502D5C}"/>
          </ac:cxnSpMkLst>
        </pc:cxnChg>
        <pc:cxnChg chg="add mod">
          <ac:chgData name="Zhiyuan Cao" userId="cfe7471e88ae799a" providerId="LiveId" clId="{6AA5A5C6-9FCE-4707-9B92-6DC87A974DAE}" dt="2018-01-22T22:58:25.556" v="472" actId="164"/>
          <ac:cxnSpMkLst>
            <pc:docMk/>
            <pc:sldMk cId="3398110781" sldId="256"/>
            <ac:cxnSpMk id="27" creationId="{EB5F5574-B722-434C-BD1B-DA7D896CFA8F}"/>
          </ac:cxnSpMkLst>
        </pc:cxnChg>
        <pc:cxnChg chg="add mod">
          <ac:chgData name="Zhiyuan Cao" userId="cfe7471e88ae799a" providerId="LiveId" clId="{6AA5A5C6-9FCE-4707-9B92-6DC87A974DAE}" dt="2018-01-22T22:58:25.556" v="472" actId="164"/>
          <ac:cxnSpMkLst>
            <pc:docMk/>
            <pc:sldMk cId="3398110781" sldId="256"/>
            <ac:cxnSpMk id="29" creationId="{B6DFFFD1-554E-464B-B8FE-BC27E95F509A}"/>
          </ac:cxnSpMkLst>
        </pc:cxnChg>
        <pc:cxnChg chg="add mod">
          <ac:chgData name="Zhiyuan Cao" userId="cfe7471e88ae799a" providerId="LiveId" clId="{6AA5A5C6-9FCE-4707-9B92-6DC87A974DAE}" dt="2018-01-22T22:58:25.556" v="472" actId="164"/>
          <ac:cxnSpMkLst>
            <pc:docMk/>
            <pc:sldMk cId="3398110781" sldId="256"/>
            <ac:cxnSpMk id="33" creationId="{8A051E63-AC60-4A3C-9CE0-7B4D9FC3F918}"/>
          </ac:cxnSpMkLst>
        </pc:cxnChg>
        <pc:cxnChg chg="add mod">
          <ac:chgData name="Zhiyuan Cao" userId="cfe7471e88ae799a" providerId="LiveId" clId="{6AA5A5C6-9FCE-4707-9B92-6DC87A974DAE}" dt="2018-01-22T22:58:25.556" v="472" actId="164"/>
          <ac:cxnSpMkLst>
            <pc:docMk/>
            <pc:sldMk cId="3398110781" sldId="256"/>
            <ac:cxnSpMk id="34" creationId="{7AEED25C-5E89-4095-A5F6-BDDD248A457F}"/>
          </ac:cxnSpMkLst>
        </pc:cxnChg>
        <pc:cxnChg chg="add mod">
          <ac:chgData name="Zhiyuan Cao" userId="cfe7471e88ae799a" providerId="LiveId" clId="{6AA5A5C6-9FCE-4707-9B92-6DC87A974DAE}" dt="2018-01-22T22:58:25.556" v="472" actId="164"/>
          <ac:cxnSpMkLst>
            <pc:docMk/>
            <pc:sldMk cId="3398110781" sldId="256"/>
            <ac:cxnSpMk id="36" creationId="{4065D0A8-93B4-41EE-8830-1EA0FF0C06E7}"/>
          </ac:cxnSpMkLst>
        </pc:cxnChg>
        <pc:cxnChg chg="add del mod">
          <ac:chgData name="Zhiyuan Cao" userId="cfe7471e88ae799a" providerId="LiveId" clId="{6AA5A5C6-9FCE-4707-9B92-6DC87A974DAE}" dt="2018-01-22T22:57:46.045" v="466" actId="478"/>
          <ac:cxnSpMkLst>
            <pc:docMk/>
            <pc:sldMk cId="3398110781" sldId="256"/>
            <ac:cxnSpMk id="42" creationId="{029D838F-46CD-415F-AA50-DD5E1B2666AB}"/>
          </ac:cxnSpMkLst>
        </pc:cxnChg>
        <pc:cxnChg chg="add del mod">
          <ac:chgData name="Zhiyuan Cao" userId="cfe7471e88ae799a" providerId="LiveId" clId="{6AA5A5C6-9FCE-4707-9B92-6DC87A974DAE}" dt="2018-01-22T22:57:46.045" v="466" actId="478"/>
          <ac:cxnSpMkLst>
            <pc:docMk/>
            <pc:sldMk cId="3398110781" sldId="256"/>
            <ac:cxnSpMk id="45" creationId="{2F2DBD6E-E917-45E7-9823-A911489E198A}"/>
          </ac:cxnSpMkLst>
        </pc:cxnChg>
        <pc:cxnChg chg="add del mod">
          <ac:chgData name="Zhiyuan Cao" userId="cfe7471e88ae799a" providerId="LiveId" clId="{6AA5A5C6-9FCE-4707-9B92-6DC87A974DAE}" dt="2018-01-22T22:58:31.842" v="474" actId="478"/>
          <ac:cxnSpMkLst>
            <pc:docMk/>
            <pc:sldMk cId="3398110781" sldId="256"/>
            <ac:cxnSpMk id="50" creationId="{BE08CD25-1C58-4D95-912B-F0F551EC6112}"/>
          </ac:cxnSpMkLst>
        </pc:cxnChg>
        <pc:cxnChg chg="add del mod">
          <ac:chgData name="Zhiyuan Cao" userId="cfe7471e88ae799a" providerId="LiveId" clId="{6AA5A5C6-9FCE-4707-9B92-6DC87A974DAE}" dt="2018-01-22T22:58:32.058" v="475" actId="478"/>
          <ac:cxnSpMkLst>
            <pc:docMk/>
            <pc:sldMk cId="3398110781" sldId="256"/>
            <ac:cxnSpMk id="52" creationId="{3C614EA1-AE6B-4C9F-B731-98CE9CB2A369}"/>
          </ac:cxnSpMkLst>
        </pc:cxnChg>
        <pc:cxnChg chg="add del mod">
          <ac:chgData name="Zhiyuan Cao" userId="cfe7471e88ae799a" providerId="LiveId" clId="{6AA5A5C6-9FCE-4707-9B92-6DC87A974DAE}" dt="2018-01-22T22:58:42.423" v="477" actId="478"/>
          <ac:cxnSpMkLst>
            <pc:docMk/>
            <pc:sldMk cId="3398110781" sldId="256"/>
            <ac:cxnSpMk id="56" creationId="{3424F0D4-F657-404C-BA2B-79B21AC30004}"/>
          </ac:cxnSpMkLst>
        </pc:cxnChg>
        <pc:cxnChg chg="add del mod">
          <ac:chgData name="Zhiyuan Cao" userId="cfe7471e88ae799a" providerId="LiveId" clId="{6AA5A5C6-9FCE-4707-9B92-6DC87A974DAE}" dt="2018-01-22T22:59:09.909" v="480" actId="478"/>
          <ac:cxnSpMkLst>
            <pc:docMk/>
            <pc:sldMk cId="3398110781" sldId="256"/>
            <ac:cxnSpMk id="58" creationId="{E80C4DAF-CB43-40CE-B3C2-2AD874597CD5}"/>
          </ac:cxnSpMkLst>
        </pc:cxnChg>
        <pc:cxnChg chg="add del mod">
          <ac:chgData name="Zhiyuan Cao" userId="cfe7471e88ae799a" providerId="LiveId" clId="{6AA5A5C6-9FCE-4707-9B92-6DC87A974DAE}" dt="2018-01-22T22:59:10.219" v="481" actId="478"/>
          <ac:cxnSpMkLst>
            <pc:docMk/>
            <pc:sldMk cId="3398110781" sldId="256"/>
            <ac:cxnSpMk id="60" creationId="{E2F5D1AD-9969-43EA-859D-F672096936E6}"/>
          </ac:cxnSpMkLst>
        </pc:cxnChg>
        <pc:cxnChg chg="add mod">
          <ac:chgData name="Zhiyuan Cao" userId="cfe7471e88ae799a" providerId="LiveId" clId="{6AA5A5C6-9FCE-4707-9B92-6DC87A974DAE}" dt="2018-01-22T23:00:30.184" v="498" actId="14100"/>
          <ac:cxnSpMkLst>
            <pc:docMk/>
            <pc:sldMk cId="3398110781" sldId="256"/>
            <ac:cxnSpMk id="63" creationId="{3A6A3928-F567-4BB3-8110-5986896F2EC3}"/>
          </ac:cxnSpMkLst>
        </pc:cxnChg>
        <pc:cxnChg chg="add mod">
          <ac:chgData name="Zhiyuan Cao" userId="cfe7471e88ae799a" providerId="LiveId" clId="{6AA5A5C6-9FCE-4707-9B92-6DC87A974DAE}" dt="2018-01-22T23:00:25.441" v="497" actId="14100"/>
          <ac:cxnSpMkLst>
            <pc:docMk/>
            <pc:sldMk cId="3398110781" sldId="256"/>
            <ac:cxnSpMk id="69" creationId="{78942EA5-4912-49C0-9FA4-C323594933F7}"/>
          </ac:cxnSpMkLst>
        </pc:cxnChg>
        <pc:cxnChg chg="add mod">
          <ac:chgData name="Zhiyuan Cao" userId="cfe7471e88ae799a" providerId="LiveId" clId="{6AA5A5C6-9FCE-4707-9B92-6DC87A974DAE}" dt="2018-01-22T23:01:21.877" v="502" actId="164"/>
          <ac:cxnSpMkLst>
            <pc:docMk/>
            <pc:sldMk cId="3398110781" sldId="256"/>
            <ac:cxnSpMk id="74" creationId="{0113C78D-6D6B-4FB1-BE4E-50EB9F5AD37A}"/>
          </ac:cxnSpMkLst>
        </pc:cxnChg>
        <pc:cxnChg chg="add mod">
          <ac:chgData name="Zhiyuan Cao" userId="cfe7471e88ae799a" providerId="LiveId" clId="{6AA5A5C6-9FCE-4707-9B92-6DC87A974DAE}" dt="2018-01-22T23:01:21.877" v="502" actId="164"/>
          <ac:cxnSpMkLst>
            <pc:docMk/>
            <pc:sldMk cId="3398110781" sldId="256"/>
            <ac:cxnSpMk id="76" creationId="{A895749D-C0BA-45C7-9BD0-B8A47BF28AF8}"/>
          </ac:cxnSpMkLst>
        </pc:cxnChg>
      </pc:sldChg>
      <pc:sldChg chg="delSp add">
        <pc:chgData name="Zhiyuan Cao" userId="cfe7471e88ae799a" providerId="LiveId" clId="{6AA5A5C6-9FCE-4707-9B92-6DC87A974DAE}" dt="2018-01-22T23:19:44.203" v="901" actId="478"/>
        <pc:sldMkLst>
          <pc:docMk/>
          <pc:sldMk cId="254546302" sldId="257"/>
        </pc:sldMkLst>
        <pc:spChg chg="del">
          <ac:chgData name="Zhiyuan Cao" userId="cfe7471e88ae799a" providerId="LiveId" clId="{6AA5A5C6-9FCE-4707-9B92-6DC87A974DAE}" dt="2018-01-22T23:19:44.203" v="901" actId="478"/>
          <ac:spMkLst>
            <pc:docMk/>
            <pc:sldMk cId="254546302" sldId="257"/>
            <ac:spMk id="2" creationId="{14776E38-F969-4FBB-BC17-02350B4B3BDF}"/>
          </ac:spMkLst>
        </pc:spChg>
        <pc:spChg chg="del">
          <ac:chgData name="Zhiyuan Cao" userId="cfe7471e88ae799a" providerId="LiveId" clId="{6AA5A5C6-9FCE-4707-9B92-6DC87A974DAE}" dt="2018-01-22T23:19:44.203" v="901" actId="478"/>
          <ac:spMkLst>
            <pc:docMk/>
            <pc:sldMk cId="254546302" sldId="257"/>
            <ac:spMk id="3" creationId="{3A70D60C-CF45-4D6A-95E4-B16FD654D2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18A5-EAFD-4C48-A8BC-6F1975C82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F30D3-2CFF-495E-AA34-5CC22BE8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0B71-1B13-4118-85E9-3B638F21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C08E-94F0-4800-8F6B-C07520A2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9526-E51A-443C-BBA1-44BCA99E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5FAA-E28A-4065-8574-A1C8256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908D8-79E8-4853-B197-BF1119EC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2A2F-4468-453C-9802-1E670608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6130-70AE-43BD-87DD-57CA1797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EB2E-13F8-40B9-A8D6-AE79533F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8596C-90B8-4EE1-A33E-03137020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E721-BE70-42D4-9C4E-BF7EEBDE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53A6-4001-45B8-9D29-0E08EC42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8F1-7955-4B06-96B6-63053CE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7184-B604-4196-B27C-96BF2BC2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92A4-4401-43AB-96B2-536B5745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3721-1500-43CE-B571-02B92FCB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25FA-AE8C-4FF9-8E8E-8F06B5E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BAB4-D44B-4FCC-9AE7-2F311900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7D95-DC5A-42B7-8F2F-BBFCB185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C26B-B213-4E72-BF15-E00CEC9C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7668-C54C-4D4B-A52C-BAFFDAA0E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5F94-0407-4DE7-BD0D-78455173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1770-28D8-42D2-909B-3C7D1331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164B-8381-47BE-A46F-A658BAAC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41FA-67C8-42E9-A1AB-7287FA00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7AC-2D94-4957-9F5F-732E09A2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6FEE-71D6-45FD-BDBA-AB0FBBC81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14A0-EA0E-4B48-B4C2-DA4A5289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BB54-3A48-4BD3-9B4F-6F61CA17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45AA-3CCB-4E0E-AE0C-BED366E3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09BA-386F-43B4-9E62-593DD3E6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D935-B314-4345-B22E-69B101FA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D781-8DAC-4C92-8105-AC8B9D6E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62A5-9F8F-4308-B891-64CB2E1DC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E7C5-3D1E-48E1-954B-4704CF48D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43734-DBA6-49BF-A997-93D0F832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B05AC-1AD0-45D9-B4E7-7D53175C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D55AD-50CA-4778-943F-D0C1B1D0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1CB5-75A5-4D72-9436-D041107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9B0A-6C9F-46BD-832E-9BFCF3A1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F85F-7DE8-4FD0-9343-5912EBF9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DF4EA-F8EC-464E-9466-838B8AF8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B109C-154A-4F77-B808-7D51B58A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D0739-0817-41B4-9313-CDC44BFE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E898F-4ED4-4636-AD2E-D0ACB65C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11E5-C905-49BE-9F0C-C79824C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6AA9-F008-4889-9F16-95BB2194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34D34-65C3-4767-A65D-130F385F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8E47-55CA-4A10-ABC9-6E1BEFB4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4C5ED-E9D1-4FEA-B05F-517C0521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9B8E-B0D9-4664-B8F4-951EC278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0357-08FB-44E8-9AA4-B5852844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A68D-E93A-4884-AA17-4B2A9433B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4BBE7-2490-42D7-84B3-F2D0980D1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5034-B74B-430A-817B-35716EA0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DBBC-A160-4D90-86B9-DBBB722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EF92-47B6-4C16-9485-496D02EF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F4103-5881-43CD-AFC9-70C8D127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B7F4-8EE0-40F1-9B3C-FE6D79D0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DFFE-3DCF-45A6-94B1-834E8DA1E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87E-DAE3-41D3-8564-3A4437836F5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5063-D6B5-4774-8A91-C132E0388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843F-37C7-4C8A-9F9D-B28E822E5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287F-EDB0-42D1-B1FB-92174421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2E1912C-8785-4F28-A1CD-5A8D4B1496DB}"/>
              </a:ext>
            </a:extLst>
          </p:cNvPr>
          <p:cNvSpPr txBox="1"/>
          <p:nvPr/>
        </p:nvSpPr>
        <p:spPr>
          <a:xfrm>
            <a:off x="8460094" y="601816"/>
            <a:ext cx="3152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different cv strategy cannot stack with each other (with validation).</a:t>
            </a:r>
          </a:p>
          <a:p>
            <a:r>
              <a:rPr lang="en-US" dirty="0"/>
              <a:t>Strategy 01/02 are similar – based on </a:t>
            </a:r>
            <a:r>
              <a:rPr lang="en-US"/>
              <a:t>different valid set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A9294E-307D-4278-BAD6-2B78A36171CB}"/>
              </a:ext>
            </a:extLst>
          </p:cNvPr>
          <p:cNvSpPr/>
          <p:nvPr/>
        </p:nvSpPr>
        <p:spPr>
          <a:xfrm>
            <a:off x="1385781" y="1494354"/>
            <a:ext cx="4719687" cy="296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Store IDs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85F5F0-D02C-4E59-BB51-F59CA2CD5B42}"/>
              </a:ext>
            </a:extLst>
          </p:cNvPr>
          <p:cNvSpPr/>
          <p:nvPr/>
        </p:nvSpPr>
        <p:spPr>
          <a:xfrm>
            <a:off x="1376313" y="969996"/>
            <a:ext cx="2784050" cy="296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Store IDs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F8BF49-D092-4B5C-894A-60079FC89203}"/>
              </a:ext>
            </a:extLst>
          </p:cNvPr>
          <p:cNvSpPr/>
          <p:nvPr/>
        </p:nvSpPr>
        <p:spPr>
          <a:xfrm>
            <a:off x="4169831" y="455399"/>
            <a:ext cx="3871274" cy="29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Store 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92246-8009-41DA-9EE3-A5F824D0E539}"/>
              </a:ext>
            </a:extLst>
          </p:cNvPr>
          <p:cNvSpPr txBox="1"/>
          <p:nvPr/>
        </p:nvSpPr>
        <p:spPr>
          <a:xfrm>
            <a:off x="3120272" y="1972371"/>
            <a:ext cx="31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D86898-2A1A-4CDC-9AD1-1C127DC2E142}"/>
              </a:ext>
            </a:extLst>
          </p:cNvPr>
          <p:cNvSpPr/>
          <p:nvPr/>
        </p:nvSpPr>
        <p:spPr>
          <a:xfrm>
            <a:off x="6105468" y="1494353"/>
            <a:ext cx="1935637" cy="2993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Store IDs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7D2F1E-A22D-439F-AB0F-7C7AD7215910}"/>
              </a:ext>
            </a:extLst>
          </p:cNvPr>
          <p:cNvSpPr/>
          <p:nvPr/>
        </p:nvSpPr>
        <p:spPr>
          <a:xfrm>
            <a:off x="4160363" y="973250"/>
            <a:ext cx="1935637" cy="296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Store IDs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ACE317-5568-4515-952C-A8E185121D28}"/>
              </a:ext>
            </a:extLst>
          </p:cNvPr>
          <p:cNvSpPr/>
          <p:nvPr/>
        </p:nvSpPr>
        <p:spPr>
          <a:xfrm>
            <a:off x="2234194" y="455400"/>
            <a:ext cx="1935637" cy="296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Store IDs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4E98DA-496C-4581-B785-7A0E16C68FAA}"/>
              </a:ext>
            </a:extLst>
          </p:cNvPr>
          <p:cNvSpPr/>
          <p:nvPr/>
        </p:nvSpPr>
        <p:spPr>
          <a:xfrm>
            <a:off x="6096000" y="969995"/>
            <a:ext cx="1935637" cy="299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Store IDs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AE7EAF9-1E7E-4D88-8B02-4173502CD1A9}"/>
              </a:ext>
            </a:extLst>
          </p:cNvPr>
          <p:cNvSpPr/>
          <p:nvPr/>
        </p:nvSpPr>
        <p:spPr>
          <a:xfrm>
            <a:off x="1385781" y="452148"/>
            <a:ext cx="848413" cy="299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5E0B5E2B-C4C9-4E65-BEC7-CE201E4206D1}"/>
              </a:ext>
            </a:extLst>
          </p:cNvPr>
          <p:cNvSpPr/>
          <p:nvPr/>
        </p:nvSpPr>
        <p:spPr>
          <a:xfrm rot="5400000">
            <a:off x="6707559" y="2094723"/>
            <a:ext cx="712515" cy="2009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6A3928-F567-4BB3-8110-5986896F2EC3}"/>
              </a:ext>
            </a:extLst>
          </p:cNvPr>
          <p:cNvCxnSpPr>
            <a:cxnSpLocks/>
            <a:stCxn id="20" idx="2"/>
            <a:endCxn id="61" idx="1"/>
          </p:cNvCxnSpPr>
          <p:nvPr/>
        </p:nvCxnSpPr>
        <p:spPr>
          <a:xfrm flipH="1">
            <a:off x="7063816" y="1793695"/>
            <a:ext cx="9471" cy="94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>
            <a:extLst>
              <a:ext uri="{FF2B5EF4-FFF2-40B4-BE49-F238E27FC236}">
                <a16:creationId xmlns:a16="http://schemas.microsoft.com/office/drawing/2014/main" id="{9DE8F25F-CF3B-413B-B51B-ABE5779D6F2F}"/>
              </a:ext>
            </a:extLst>
          </p:cNvPr>
          <p:cNvSpPr/>
          <p:nvPr/>
        </p:nvSpPr>
        <p:spPr>
          <a:xfrm rot="5400000">
            <a:off x="2846852" y="943877"/>
            <a:ext cx="710318" cy="43089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942EA5-4912-49C0-9FA4-C323594933F7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202011" y="1790441"/>
            <a:ext cx="0" cy="95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1A16C2-2476-4786-A93F-2816AB3B5918}"/>
              </a:ext>
            </a:extLst>
          </p:cNvPr>
          <p:cNvGrpSpPr/>
          <p:nvPr/>
        </p:nvGrpSpPr>
        <p:grpSpPr>
          <a:xfrm>
            <a:off x="114736" y="3553905"/>
            <a:ext cx="11781891" cy="2357296"/>
            <a:chOff x="114736" y="3553905"/>
            <a:chExt cx="11781891" cy="23572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57713F-6E5C-4C5B-AB97-F2F3B428C505}"/>
                </a:ext>
              </a:extLst>
            </p:cNvPr>
            <p:cNvSpPr txBox="1"/>
            <p:nvPr/>
          </p:nvSpPr>
          <p:spPr>
            <a:xfrm>
              <a:off x="114736" y="3988878"/>
              <a:ext cx="172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7AD55DD-4365-4DEA-BA3C-2F0DB1977EAE}"/>
                </a:ext>
              </a:extLst>
            </p:cNvPr>
            <p:cNvGrpSpPr/>
            <p:nvPr/>
          </p:nvGrpSpPr>
          <p:grpSpPr>
            <a:xfrm>
              <a:off x="311085" y="3553905"/>
              <a:ext cx="11585542" cy="2357296"/>
              <a:chOff x="311085" y="3553905"/>
              <a:chExt cx="11585542" cy="235729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339E31-90A9-42BA-8FE1-4CCF8D54FCFE}"/>
                  </a:ext>
                </a:extLst>
              </p:cNvPr>
              <p:cNvGrpSpPr/>
              <p:nvPr/>
            </p:nvGrpSpPr>
            <p:grpSpPr>
              <a:xfrm>
                <a:off x="311085" y="3553905"/>
                <a:ext cx="11585542" cy="2357296"/>
                <a:chOff x="348792" y="2007909"/>
                <a:chExt cx="11585542" cy="235729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C322006-F66E-4BF1-9E89-C0144CAE8F9B}"/>
                    </a:ext>
                  </a:extLst>
                </p:cNvPr>
                <p:cNvCxnSpPr/>
                <p:nvPr/>
              </p:nvCxnSpPr>
              <p:spPr>
                <a:xfrm>
                  <a:off x="10246936" y="2017931"/>
                  <a:ext cx="0" cy="2347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95B60491-ED78-46BC-AAF9-A6E322619ABD}"/>
                    </a:ext>
                  </a:extLst>
                </p:cNvPr>
                <p:cNvCxnSpPr/>
                <p:nvPr/>
              </p:nvCxnSpPr>
              <p:spPr>
                <a:xfrm>
                  <a:off x="11934334" y="2007909"/>
                  <a:ext cx="0" cy="2347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0A0D7F8-D80E-436D-9288-0D3BE5D31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792" y="2007909"/>
                  <a:ext cx="1158554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920D5B-13B0-4A10-ABE4-4EB199F2D249}"/>
                    </a:ext>
                  </a:extLst>
                </p:cNvPr>
                <p:cNvSpPr txBox="1"/>
                <p:nvPr/>
              </p:nvSpPr>
              <p:spPr>
                <a:xfrm>
                  <a:off x="10492043" y="2222072"/>
                  <a:ext cx="13385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Private LB: 4.29 – 5.31</a:t>
                  </a:r>
                </a:p>
                <a:p>
                  <a:r>
                    <a:rPr lang="en-US" dirty="0"/>
                    <a:t>2017</a:t>
                  </a:r>
                </a:p>
                <a:p>
                  <a:r>
                    <a:rPr lang="en-US" dirty="0"/>
                    <a:t>(33 days)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73C84EB-AF82-4711-A5EA-7162F65DD19E}"/>
                    </a:ext>
                  </a:extLst>
                </p:cNvPr>
                <p:cNvSpPr txBox="1"/>
                <p:nvPr/>
              </p:nvSpPr>
              <p:spPr>
                <a:xfrm>
                  <a:off x="8997899" y="2212050"/>
                  <a:ext cx="13385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Public LB: 4.23 – 4.28</a:t>
                  </a:r>
                </a:p>
                <a:p>
                  <a:r>
                    <a:rPr lang="en-US" dirty="0"/>
                    <a:t>2017</a:t>
                  </a:r>
                </a:p>
                <a:p>
                  <a:r>
                    <a:rPr lang="en-US" dirty="0"/>
                    <a:t>(6 days)</a:t>
                  </a: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E8CA469-6592-4467-9EF6-E53095502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5923" y="3563927"/>
                <a:ext cx="0" cy="2301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9456C3-4547-464C-821A-E117CC616154}"/>
                  </a:ext>
                </a:extLst>
              </p:cNvPr>
              <p:cNvSpPr txBox="1"/>
              <p:nvPr/>
            </p:nvSpPr>
            <p:spPr>
              <a:xfrm>
                <a:off x="7385946" y="3758046"/>
                <a:ext cx="13385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Valid Set 1:</a:t>
                </a:r>
              </a:p>
              <a:p>
                <a:r>
                  <a:rPr lang="en-US" dirty="0"/>
                  <a:t>3.20 – 4.22</a:t>
                </a:r>
              </a:p>
              <a:p>
                <a:r>
                  <a:rPr lang="en-US" dirty="0"/>
                  <a:t>2017</a:t>
                </a:r>
              </a:p>
              <a:p>
                <a:r>
                  <a:rPr lang="en-US" dirty="0"/>
                  <a:t>(33 days)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B5F5574-B722-434C-BD1B-DA7D896CFA8F}"/>
                  </a:ext>
                </a:extLst>
              </p:cNvPr>
              <p:cNvCxnSpPr/>
              <p:nvPr/>
            </p:nvCxnSpPr>
            <p:spPr>
              <a:xfrm>
                <a:off x="7063818" y="3553905"/>
                <a:ext cx="0" cy="2347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6DFFFD1-554E-464B-B8FE-BC27E95F509A}"/>
                  </a:ext>
                </a:extLst>
              </p:cNvPr>
              <p:cNvCxnSpPr/>
              <p:nvPr/>
            </p:nvCxnSpPr>
            <p:spPr>
              <a:xfrm>
                <a:off x="5766077" y="3553905"/>
                <a:ext cx="0" cy="2347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10AE25-4481-44F2-AF94-2233BF13ABFC}"/>
                  </a:ext>
                </a:extLst>
              </p:cNvPr>
              <p:cNvSpPr txBox="1"/>
              <p:nvPr/>
            </p:nvSpPr>
            <p:spPr>
              <a:xfrm>
                <a:off x="5849367" y="3758046"/>
                <a:ext cx="13385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Valid Set 1:</a:t>
                </a:r>
              </a:p>
              <a:p>
                <a:r>
                  <a:rPr lang="en-US" dirty="0"/>
                  <a:t>3.14 -3.19</a:t>
                </a:r>
              </a:p>
              <a:p>
                <a:r>
                  <a:rPr lang="en-US" dirty="0"/>
                  <a:t>2017</a:t>
                </a:r>
              </a:p>
              <a:p>
                <a:r>
                  <a:rPr lang="en-US" dirty="0"/>
                  <a:t>(6 days)</a:t>
                </a:r>
              </a:p>
              <a:p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F523F0-3F1F-4D4A-BAE2-510758F94987}"/>
                  </a:ext>
                </a:extLst>
              </p:cNvPr>
              <p:cNvSpPr txBox="1"/>
              <p:nvPr/>
            </p:nvSpPr>
            <p:spPr>
              <a:xfrm>
                <a:off x="3271154" y="3768068"/>
                <a:ext cx="13385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Valid Set 2:</a:t>
                </a:r>
              </a:p>
              <a:p>
                <a:r>
                  <a:rPr lang="en-US" dirty="0"/>
                  <a:t>4.29 – 5.31</a:t>
                </a:r>
              </a:p>
              <a:p>
                <a:r>
                  <a:rPr lang="en-US" dirty="0"/>
                  <a:t>2016</a:t>
                </a:r>
              </a:p>
              <a:p>
                <a:r>
                  <a:rPr lang="en-US" dirty="0"/>
                  <a:t>(33 days)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A051E63-AC60-4A3C-9CE0-7B4D9FC3F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9026" y="3563927"/>
                <a:ext cx="0" cy="2347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AEED25C-5E89-4095-A5F6-BDDD248A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285" y="3563927"/>
                <a:ext cx="0" cy="2347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DF7698-459C-4F67-934C-42924145B46C}"/>
                  </a:ext>
                </a:extLst>
              </p:cNvPr>
              <p:cNvSpPr txBox="1"/>
              <p:nvPr/>
            </p:nvSpPr>
            <p:spPr>
              <a:xfrm>
                <a:off x="1734575" y="3768068"/>
                <a:ext cx="13385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Valid Set 2:</a:t>
                </a:r>
              </a:p>
              <a:p>
                <a:r>
                  <a:rPr lang="en-US" dirty="0"/>
                  <a:t>4.23 – 4.28</a:t>
                </a:r>
              </a:p>
              <a:p>
                <a:r>
                  <a:rPr lang="en-US" dirty="0"/>
                  <a:t>2016</a:t>
                </a:r>
              </a:p>
              <a:p>
                <a:r>
                  <a:rPr lang="en-US" dirty="0"/>
                  <a:t>(6 days)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065D0A8-93B4-41EE-8830-1EA0FF0C06E7}"/>
                  </a:ext>
                </a:extLst>
              </p:cNvPr>
              <p:cNvCxnSpPr/>
              <p:nvPr/>
            </p:nvCxnSpPr>
            <p:spPr>
              <a:xfrm>
                <a:off x="4716560" y="3553905"/>
                <a:ext cx="0" cy="2347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E92872-29F9-455F-A36E-7C5130B04834}"/>
                  </a:ext>
                </a:extLst>
              </p:cNvPr>
              <p:cNvSpPr txBox="1"/>
              <p:nvPr/>
            </p:nvSpPr>
            <p:spPr>
              <a:xfrm>
                <a:off x="4383485" y="3988878"/>
                <a:ext cx="1721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13C78D-6D6B-4FB1-BE4E-50EB9F5AD37A}"/>
                </a:ext>
              </a:extLst>
            </p:cNvPr>
            <p:cNvCxnSpPr/>
            <p:nvPr/>
          </p:nvCxnSpPr>
          <p:spPr>
            <a:xfrm flipH="1" flipV="1">
              <a:off x="311085" y="5865035"/>
              <a:ext cx="11585542" cy="46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895749D-C0BA-45C7-9BD0-B8A47BF28AF8}"/>
                </a:ext>
              </a:extLst>
            </p:cNvPr>
            <p:cNvCxnSpPr/>
            <p:nvPr/>
          </p:nvCxnSpPr>
          <p:spPr>
            <a:xfrm>
              <a:off x="311085" y="3553905"/>
              <a:ext cx="0" cy="2311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11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4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Cao</dc:creator>
  <cp:lastModifiedBy>Zhiyuan Cao</cp:lastModifiedBy>
  <cp:revision>1</cp:revision>
  <dcterms:created xsi:type="dcterms:W3CDTF">2018-01-22T22:46:17Z</dcterms:created>
  <dcterms:modified xsi:type="dcterms:W3CDTF">2018-01-22T23:20:34Z</dcterms:modified>
</cp:coreProperties>
</file>