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6" r:id="rId4"/>
    <p:sldId id="275" r:id="rId5"/>
    <p:sldId id="281" r:id="rId6"/>
    <p:sldId id="283" r:id="rId7"/>
    <p:sldId id="270" r:id="rId8"/>
    <p:sldId id="268" r:id="rId9"/>
    <p:sldId id="276" r:id="rId10"/>
    <p:sldId id="27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 Cao" userId="cfe7471e88ae799a" providerId="LiveId" clId="{132BA703-2ABF-4B4C-958A-98306C09C2D8}"/>
    <pc:docChg chg="undo redo custSel addSld delSld modSld sldOrd">
      <pc:chgData name="Zhiyuan Cao" userId="cfe7471e88ae799a" providerId="LiveId" clId="{132BA703-2ABF-4B4C-958A-98306C09C2D8}" dt="2017-11-22T20:29:52.274" v="12297" actId="6549"/>
      <pc:docMkLst>
        <pc:docMk/>
      </pc:docMkLst>
      <pc:sldChg chg="addSp delSp modSp del">
        <pc:chgData name="Zhiyuan Cao" userId="cfe7471e88ae799a" providerId="LiveId" clId="{132BA703-2ABF-4B4C-958A-98306C09C2D8}" dt="2017-10-26T01:33:52.247" v="257" actId="2696"/>
        <pc:sldMkLst>
          <pc:docMk/>
          <pc:sldMk cId="2755574330" sldId="256"/>
        </pc:sldMkLst>
        <pc:spChg chg="add del">
          <ac:chgData name="Zhiyuan Cao" userId="cfe7471e88ae799a" providerId="LiveId" clId="{132BA703-2ABF-4B4C-958A-98306C09C2D8}" dt="2017-10-25T20:08:00.227" v="12" actId="478"/>
          <ac:spMkLst>
            <pc:docMk/>
            <pc:sldMk cId="2755574330" sldId="256"/>
            <ac:spMk id="2" creationId="{B10ACE5E-00CE-4FDF-B32F-9216A9813306}"/>
          </ac:spMkLst>
        </pc:spChg>
        <pc:spChg chg="add del">
          <ac:chgData name="Zhiyuan Cao" userId="cfe7471e88ae799a" providerId="LiveId" clId="{132BA703-2ABF-4B4C-958A-98306C09C2D8}" dt="2017-10-26T01:28:01.032" v="104" actId="2696"/>
          <ac:spMkLst>
            <pc:docMk/>
            <pc:sldMk cId="2755574330" sldId="256"/>
            <ac:spMk id="5" creationId="{80C17BE7-F9D5-4946-A29E-8F8CCAE3C6A3}"/>
          </ac:spMkLst>
        </pc:spChg>
        <pc:spChg chg="add del">
          <ac:chgData name="Zhiyuan Cao" userId="cfe7471e88ae799a" providerId="LiveId" clId="{132BA703-2ABF-4B4C-958A-98306C09C2D8}" dt="2017-10-26T01:28:01.032" v="104" actId="2696"/>
          <ac:spMkLst>
            <pc:docMk/>
            <pc:sldMk cId="2755574330" sldId="256"/>
            <ac:spMk id="6" creationId="{D6B4B135-9088-4081-A8A8-4D07329096EA}"/>
          </ac:spMkLst>
        </pc:spChg>
        <pc:spChg chg="add del">
          <ac:chgData name="Zhiyuan Cao" userId="cfe7471e88ae799a" providerId="LiveId" clId="{132BA703-2ABF-4B4C-958A-98306C09C2D8}" dt="2017-10-25T20:08:00.227" v="12" actId="478"/>
          <ac:spMkLst>
            <pc:docMk/>
            <pc:sldMk cId="2755574330" sldId="256"/>
            <ac:spMk id="8" creationId="{B682D5A5-9D8E-4C7A-988A-947A56B08CAB}"/>
          </ac:spMkLst>
        </pc:spChg>
        <pc:spChg chg="add del">
          <ac:chgData name="Zhiyuan Cao" userId="cfe7471e88ae799a" providerId="LiveId" clId="{132BA703-2ABF-4B4C-958A-98306C09C2D8}" dt="2017-10-25T20:08:00.227" v="12" actId="478"/>
          <ac:spMkLst>
            <pc:docMk/>
            <pc:sldMk cId="2755574330" sldId="256"/>
            <ac:spMk id="9" creationId="{D75AF0E4-4061-4305-A0DC-26490F47B3BC}"/>
          </ac:spMkLst>
        </pc:spChg>
        <pc:spChg chg="add del">
          <ac:chgData name="Zhiyuan Cao" userId="cfe7471e88ae799a" providerId="LiveId" clId="{132BA703-2ABF-4B4C-958A-98306C09C2D8}" dt="2017-10-25T20:08:20.480" v="20" actId="2696"/>
          <ac:spMkLst>
            <pc:docMk/>
            <pc:sldMk cId="2755574330" sldId="256"/>
            <ac:spMk id="10" creationId="{1E8AB059-A0D9-469C-9E49-8C70CB0DC255}"/>
          </ac:spMkLst>
        </pc:spChg>
        <pc:spChg chg="add del">
          <ac:chgData name="Zhiyuan Cao" userId="cfe7471e88ae799a" providerId="LiveId" clId="{132BA703-2ABF-4B4C-958A-98306C09C2D8}" dt="2017-10-25T20:08:28.594" v="31" actId="478"/>
          <ac:spMkLst>
            <pc:docMk/>
            <pc:sldMk cId="2755574330" sldId="256"/>
            <ac:spMk id="27" creationId="{7D9C8610-C0F8-472E-854F-C291E05E040B}"/>
          </ac:spMkLst>
        </pc:spChg>
        <pc:spChg chg="add del">
          <ac:chgData name="Zhiyuan Cao" userId="cfe7471e88ae799a" providerId="LiveId" clId="{132BA703-2ABF-4B4C-958A-98306C09C2D8}" dt="2017-10-25T20:08:28.594" v="31" actId="478"/>
          <ac:spMkLst>
            <pc:docMk/>
            <pc:sldMk cId="2755574330" sldId="256"/>
            <ac:spMk id="29" creationId="{B0B880AF-56E0-49B1-819D-A279464CBD5E}"/>
          </ac:spMkLst>
        </pc:spChg>
        <pc:spChg chg="add del">
          <ac:chgData name="Zhiyuan Cao" userId="cfe7471e88ae799a" providerId="LiveId" clId="{132BA703-2ABF-4B4C-958A-98306C09C2D8}" dt="2017-10-25T20:08:28.594" v="31" actId="478"/>
          <ac:spMkLst>
            <pc:docMk/>
            <pc:sldMk cId="2755574330" sldId="256"/>
            <ac:spMk id="30" creationId="{B874AF25-2732-4DD2-8942-99112D1A3D9C}"/>
          </ac:spMkLst>
        </pc:spChg>
        <pc:spChg chg="add del">
          <ac:chgData name="Zhiyuan Cao" userId="cfe7471e88ae799a" providerId="LiveId" clId="{132BA703-2ABF-4B4C-958A-98306C09C2D8}" dt="2017-10-25T20:08:00.423" v="13" actId="478"/>
          <ac:spMkLst>
            <pc:docMk/>
            <pc:sldMk cId="2755574330" sldId="256"/>
            <ac:spMk id="41" creationId="{778BCA4D-BE85-4E01-AAAD-3FCF35D081C8}"/>
          </ac:spMkLst>
        </pc:spChg>
        <pc:spChg chg="add del">
          <ac:chgData name="Zhiyuan Cao" userId="cfe7471e88ae799a" providerId="LiveId" clId="{132BA703-2ABF-4B4C-958A-98306C09C2D8}" dt="2017-10-25T20:08:00.423" v="13" actId="478"/>
          <ac:spMkLst>
            <pc:docMk/>
            <pc:sldMk cId="2755574330" sldId="256"/>
            <ac:spMk id="43" creationId="{322FF346-CC70-4D60-AE2F-E847996A0011}"/>
          </ac:spMkLst>
        </pc:spChg>
        <pc:spChg chg="add del">
          <ac:chgData name="Zhiyuan Cao" userId="cfe7471e88ae799a" providerId="LiveId" clId="{132BA703-2ABF-4B4C-958A-98306C09C2D8}" dt="2017-10-25T20:08:00.423" v="13" actId="478"/>
          <ac:spMkLst>
            <pc:docMk/>
            <pc:sldMk cId="2755574330" sldId="256"/>
            <ac:spMk id="54" creationId="{CCAC76CE-D98C-425D-A627-62403DBC7C29}"/>
          </ac:spMkLst>
        </pc:spChg>
        <pc:spChg chg="add del">
          <ac:chgData name="Zhiyuan Cao" userId="cfe7471e88ae799a" providerId="LiveId" clId="{132BA703-2ABF-4B4C-958A-98306C09C2D8}" dt="2017-10-25T20:08:00.423" v="13" actId="478"/>
          <ac:spMkLst>
            <pc:docMk/>
            <pc:sldMk cId="2755574330" sldId="256"/>
            <ac:spMk id="55" creationId="{A16C1446-9E37-43E2-B222-0965787CC11D}"/>
          </ac:spMkLst>
        </pc:spChg>
        <pc:spChg chg="add del">
          <ac:chgData name="Zhiyuan Cao" userId="cfe7471e88ae799a" providerId="LiveId" clId="{132BA703-2ABF-4B4C-958A-98306C09C2D8}" dt="2017-10-25T20:08:00.423" v="13" actId="478"/>
          <ac:spMkLst>
            <pc:docMk/>
            <pc:sldMk cId="2755574330" sldId="256"/>
            <ac:spMk id="56" creationId="{5E1ED2F2-F3F3-49BC-9E2A-89FEB7918DC4}"/>
          </ac:spMkLst>
        </pc:spChg>
        <pc:spChg chg="add del">
          <ac:chgData name="Zhiyuan Cao" userId="cfe7471e88ae799a" providerId="LiveId" clId="{132BA703-2ABF-4B4C-958A-98306C09C2D8}" dt="2017-10-25T20:08:00.227" v="12" actId="478"/>
          <ac:spMkLst>
            <pc:docMk/>
            <pc:sldMk cId="2755574330" sldId="256"/>
            <ac:spMk id="79" creationId="{1A9A9885-6EC3-403C-AC0A-E2E85604EDC5}"/>
          </ac:spMkLst>
        </pc:spChg>
        <pc:spChg chg="add del">
          <ac:chgData name="Zhiyuan Cao" userId="cfe7471e88ae799a" providerId="LiveId" clId="{132BA703-2ABF-4B4C-958A-98306C09C2D8}" dt="2017-10-25T20:08:28.594" v="31" actId="478"/>
          <ac:spMkLst>
            <pc:docMk/>
            <pc:sldMk cId="2755574330" sldId="256"/>
            <ac:spMk id="82" creationId="{46468731-569B-4B67-8993-039085C6C25F}"/>
          </ac:spMkLst>
        </pc:spChg>
        <pc:cxnChg chg="mod">
          <ac:chgData name="Zhiyuan Cao" userId="cfe7471e88ae799a" providerId="LiveId" clId="{132BA703-2ABF-4B4C-958A-98306C09C2D8}" dt="2017-10-25T20:08:00.227" v="12" actId="478"/>
          <ac:cxnSpMkLst>
            <pc:docMk/>
            <pc:sldMk cId="2755574330" sldId="256"/>
            <ac:cxnSpMk id="22" creationId="{EF7AD91F-6206-41C0-8DAF-23F53DE74D75}"/>
          </ac:cxnSpMkLst>
        </pc:cxnChg>
        <pc:cxnChg chg="mod">
          <ac:chgData name="Zhiyuan Cao" userId="cfe7471e88ae799a" providerId="LiveId" clId="{132BA703-2ABF-4B4C-958A-98306C09C2D8}" dt="2017-10-25T20:08:00.227" v="12" actId="478"/>
          <ac:cxnSpMkLst>
            <pc:docMk/>
            <pc:sldMk cId="2755574330" sldId="256"/>
            <ac:cxnSpMk id="24" creationId="{D118FF8E-3C67-473C-8186-FF4F0E44C5F5}"/>
          </ac:cxnSpMkLst>
        </pc:cxnChg>
        <pc:cxnChg chg="mod">
          <ac:chgData name="Zhiyuan Cao" userId="cfe7471e88ae799a" providerId="LiveId" clId="{132BA703-2ABF-4B4C-958A-98306C09C2D8}" dt="2017-10-25T20:08:00.227" v="12" actId="478"/>
          <ac:cxnSpMkLst>
            <pc:docMk/>
            <pc:sldMk cId="2755574330" sldId="256"/>
            <ac:cxnSpMk id="26" creationId="{2822ECEC-39C4-4F56-8E9D-5DA57EDCE725}"/>
          </ac:cxnSpMkLst>
        </pc:cxnChg>
        <pc:cxnChg chg="add del">
          <ac:chgData name="Zhiyuan Cao" userId="cfe7471e88ae799a" providerId="LiveId" clId="{132BA703-2ABF-4B4C-958A-98306C09C2D8}" dt="2017-10-25T20:08:00.227" v="12" actId="478"/>
          <ac:cxnSpMkLst>
            <pc:docMk/>
            <pc:sldMk cId="2755574330" sldId="256"/>
            <ac:cxnSpMk id="36" creationId="{4C357879-A83A-468C-8B6A-8283F2397095}"/>
          </ac:cxnSpMkLst>
        </pc:cxnChg>
        <pc:cxnChg chg="add del">
          <ac:chgData name="Zhiyuan Cao" userId="cfe7471e88ae799a" providerId="LiveId" clId="{132BA703-2ABF-4B4C-958A-98306C09C2D8}" dt="2017-10-25T20:08:00.227" v="12" actId="478"/>
          <ac:cxnSpMkLst>
            <pc:docMk/>
            <pc:sldMk cId="2755574330" sldId="256"/>
            <ac:cxnSpMk id="40" creationId="{1F93C0AB-E431-48A2-A763-BAA78242F1E6}"/>
          </ac:cxnSpMkLst>
        </pc:cxnChg>
        <pc:cxnChg chg="add del mod">
          <ac:chgData name="Zhiyuan Cao" userId="cfe7471e88ae799a" providerId="LiveId" clId="{132BA703-2ABF-4B4C-958A-98306C09C2D8}" dt="2017-10-25T20:08:00.423" v="13" actId="478"/>
          <ac:cxnSpMkLst>
            <pc:docMk/>
            <pc:sldMk cId="2755574330" sldId="256"/>
            <ac:cxnSpMk id="51" creationId="{499631AC-70AC-4EA8-8A8D-7306685571A4}"/>
          </ac:cxnSpMkLst>
        </pc:cxnChg>
        <pc:cxnChg chg="add del mod">
          <ac:chgData name="Zhiyuan Cao" userId="cfe7471e88ae799a" providerId="LiveId" clId="{132BA703-2ABF-4B4C-958A-98306C09C2D8}" dt="2017-10-25T20:08:00.423" v="13" actId="478"/>
          <ac:cxnSpMkLst>
            <pc:docMk/>
            <pc:sldMk cId="2755574330" sldId="256"/>
            <ac:cxnSpMk id="53" creationId="{E1CCE892-25F1-4637-97ED-53A913642D5A}"/>
          </ac:cxnSpMkLst>
        </pc:cxnChg>
        <pc:cxnChg chg="add del mod">
          <ac:chgData name="Zhiyuan Cao" userId="cfe7471e88ae799a" providerId="LiveId" clId="{132BA703-2ABF-4B4C-958A-98306C09C2D8}" dt="2017-10-25T20:08:00.423" v="13" actId="478"/>
          <ac:cxnSpMkLst>
            <pc:docMk/>
            <pc:sldMk cId="2755574330" sldId="256"/>
            <ac:cxnSpMk id="58" creationId="{263A6818-F5E6-4EB2-941B-68274DA295E3}"/>
          </ac:cxnSpMkLst>
        </pc:cxnChg>
        <pc:cxnChg chg="add del mod">
          <ac:chgData name="Zhiyuan Cao" userId="cfe7471e88ae799a" providerId="LiveId" clId="{132BA703-2ABF-4B4C-958A-98306C09C2D8}" dt="2017-10-25T20:08:00.423" v="13" actId="478"/>
          <ac:cxnSpMkLst>
            <pc:docMk/>
            <pc:sldMk cId="2755574330" sldId="256"/>
            <ac:cxnSpMk id="60" creationId="{9CD67299-E686-438A-96DE-04923697B599}"/>
          </ac:cxnSpMkLst>
        </pc:cxnChg>
        <pc:cxnChg chg="add del mod">
          <ac:chgData name="Zhiyuan Cao" userId="cfe7471e88ae799a" providerId="LiveId" clId="{132BA703-2ABF-4B4C-958A-98306C09C2D8}" dt="2017-10-25T20:08:00.423" v="13" actId="478"/>
          <ac:cxnSpMkLst>
            <pc:docMk/>
            <pc:sldMk cId="2755574330" sldId="256"/>
            <ac:cxnSpMk id="62" creationId="{A1EEADD1-783A-42B4-8975-17E8B08C2E7C}"/>
          </ac:cxnSpMkLst>
        </pc:cxnChg>
        <pc:cxnChg chg="add del mod">
          <ac:chgData name="Zhiyuan Cao" userId="cfe7471e88ae799a" providerId="LiveId" clId="{132BA703-2ABF-4B4C-958A-98306C09C2D8}" dt="2017-10-25T20:08:28.594" v="31" actId="478"/>
          <ac:cxnSpMkLst>
            <pc:docMk/>
            <pc:sldMk cId="2755574330" sldId="256"/>
            <ac:cxnSpMk id="64" creationId="{9AF2685F-64DA-4ACD-AC15-CAAE296E1B1D}"/>
          </ac:cxnSpMkLst>
        </pc:cxnChg>
        <pc:cxnChg chg="add del mod">
          <ac:chgData name="Zhiyuan Cao" userId="cfe7471e88ae799a" providerId="LiveId" clId="{132BA703-2ABF-4B4C-958A-98306C09C2D8}" dt="2017-10-25T20:08:28.594" v="31" actId="478"/>
          <ac:cxnSpMkLst>
            <pc:docMk/>
            <pc:sldMk cId="2755574330" sldId="256"/>
            <ac:cxnSpMk id="68" creationId="{1546B365-7593-42BB-A8B6-B1E435180963}"/>
          </ac:cxnSpMkLst>
        </pc:cxnChg>
        <pc:cxnChg chg="add del mod">
          <ac:chgData name="Zhiyuan Cao" userId="cfe7471e88ae799a" providerId="LiveId" clId="{132BA703-2ABF-4B4C-958A-98306C09C2D8}" dt="2017-10-25T20:08:28.594" v="31" actId="478"/>
          <ac:cxnSpMkLst>
            <pc:docMk/>
            <pc:sldMk cId="2755574330" sldId="256"/>
            <ac:cxnSpMk id="70" creationId="{6B1E4BF5-BDE6-469D-9072-1896D036B55C}"/>
          </ac:cxnSpMkLst>
        </pc:cxnChg>
        <pc:cxnChg chg="add del mod">
          <ac:chgData name="Zhiyuan Cao" userId="cfe7471e88ae799a" providerId="LiveId" clId="{132BA703-2ABF-4B4C-958A-98306C09C2D8}" dt="2017-10-25T20:08:28.594" v="31" actId="478"/>
          <ac:cxnSpMkLst>
            <pc:docMk/>
            <pc:sldMk cId="2755574330" sldId="256"/>
            <ac:cxnSpMk id="72" creationId="{216B797E-4B8D-4E7B-AEAB-A8C50303171D}"/>
          </ac:cxnSpMkLst>
        </pc:cxnChg>
        <pc:cxnChg chg="add del mod">
          <ac:chgData name="Zhiyuan Cao" userId="cfe7471e88ae799a" providerId="LiveId" clId="{132BA703-2ABF-4B4C-958A-98306C09C2D8}" dt="2017-10-25T20:08:28.594" v="31" actId="478"/>
          <ac:cxnSpMkLst>
            <pc:docMk/>
            <pc:sldMk cId="2755574330" sldId="256"/>
            <ac:cxnSpMk id="78" creationId="{CF6DAD5D-664D-4235-93D3-F1C4B03D515D}"/>
          </ac:cxnSpMkLst>
        </pc:cxnChg>
        <pc:cxnChg chg="mod">
          <ac:chgData name="Zhiyuan Cao" userId="cfe7471e88ae799a" providerId="LiveId" clId="{132BA703-2ABF-4B4C-958A-98306C09C2D8}" dt="2017-10-25T20:08:00.227" v="12" actId="478"/>
          <ac:cxnSpMkLst>
            <pc:docMk/>
            <pc:sldMk cId="2755574330" sldId="256"/>
            <ac:cxnSpMk id="81" creationId="{D29A3D8F-4712-4610-9C88-64D4FAEEFB6A}"/>
          </ac:cxnSpMkLst>
        </pc:cxnChg>
        <pc:cxnChg chg="add del mod">
          <ac:chgData name="Zhiyuan Cao" userId="cfe7471e88ae799a" providerId="LiveId" clId="{132BA703-2ABF-4B4C-958A-98306C09C2D8}" dt="2017-10-25T20:08:28.594" v="31" actId="478"/>
          <ac:cxnSpMkLst>
            <pc:docMk/>
            <pc:sldMk cId="2755574330" sldId="256"/>
            <ac:cxnSpMk id="87" creationId="{30598AC2-59C9-4739-888C-80031F2B3DD7}"/>
          </ac:cxnSpMkLst>
        </pc:cxnChg>
        <pc:cxnChg chg="add del">
          <ac:chgData name="Zhiyuan Cao" userId="cfe7471e88ae799a" providerId="LiveId" clId="{132BA703-2ABF-4B4C-958A-98306C09C2D8}" dt="2017-10-25T20:08:00.227" v="12" actId="478"/>
          <ac:cxnSpMkLst>
            <pc:docMk/>
            <pc:sldMk cId="2755574330" sldId="256"/>
            <ac:cxnSpMk id="91" creationId="{A6E6EA57-3982-4AED-919B-60DE3AB95832}"/>
          </ac:cxnSpMkLst>
        </pc:cxnChg>
        <pc:cxnChg chg="add del mod">
          <ac:chgData name="Zhiyuan Cao" userId="cfe7471e88ae799a" providerId="LiveId" clId="{132BA703-2ABF-4B4C-958A-98306C09C2D8}" dt="2017-10-25T20:08:28.594" v="31" actId="478"/>
          <ac:cxnSpMkLst>
            <pc:docMk/>
            <pc:sldMk cId="2755574330" sldId="256"/>
            <ac:cxnSpMk id="94" creationId="{587DB7D7-95ED-46A7-B6A0-F9CFEDD2CCBB}"/>
          </ac:cxnSpMkLst>
        </pc:cxnChg>
      </pc:sldChg>
      <pc:sldChg chg="addSp delSp add del">
        <pc:chgData name="Zhiyuan Cao" userId="cfe7471e88ae799a" providerId="LiveId" clId="{132BA703-2ABF-4B4C-958A-98306C09C2D8}" dt="2017-10-25T20:08:28.749" v="35" actId="20577"/>
        <pc:sldMkLst>
          <pc:docMk/>
          <pc:sldMk cId="738734279" sldId="257"/>
        </pc:sldMkLst>
        <pc:spChg chg="add del">
          <ac:chgData name="Zhiyuan Cao" userId="cfe7471e88ae799a" providerId="LiveId" clId="{132BA703-2ABF-4B4C-958A-98306C09C2D8}" dt="2017-10-25T20:08:28.708" v="34" actId="478"/>
          <ac:spMkLst>
            <pc:docMk/>
            <pc:sldMk cId="738734279" sldId="257"/>
            <ac:spMk id="2" creationId="{546D64EE-FCB1-43CB-A7C5-4FC831C61C15}"/>
          </ac:spMkLst>
        </pc:spChg>
        <pc:spChg chg="add del">
          <ac:chgData name="Zhiyuan Cao" userId="cfe7471e88ae799a" providerId="LiveId" clId="{132BA703-2ABF-4B4C-958A-98306C09C2D8}" dt="2017-10-25T20:08:28.686" v="33" actId="478"/>
          <ac:spMkLst>
            <pc:docMk/>
            <pc:sldMk cId="738734279" sldId="257"/>
            <ac:spMk id="3" creationId="{30E372F3-D4C0-4590-85A0-93FBB39D6869}"/>
          </ac:spMkLst>
        </pc:spChg>
      </pc:sldChg>
      <pc:sldChg chg="addSp delSp modSp add">
        <pc:chgData name="Zhiyuan Cao" userId="cfe7471e88ae799a" providerId="LiveId" clId="{132BA703-2ABF-4B4C-958A-98306C09C2D8}" dt="2017-10-26T01:39:29.825" v="451" actId="20577"/>
        <pc:sldMkLst>
          <pc:docMk/>
          <pc:sldMk cId="1104999763" sldId="257"/>
        </pc:sldMkLst>
        <pc:spChg chg="del">
          <ac:chgData name="Zhiyuan Cao" userId="cfe7471e88ae799a" providerId="LiveId" clId="{132BA703-2ABF-4B4C-958A-98306C09C2D8}" dt="2017-10-25T20:08:35.562" v="39" actId="478"/>
          <ac:spMkLst>
            <pc:docMk/>
            <pc:sldMk cId="1104999763" sldId="257"/>
            <ac:spMk id="2" creationId="{F708A6A3-63D4-43DE-A0B7-E34488AA65AE}"/>
          </ac:spMkLst>
        </pc:spChg>
        <pc:spChg chg="del">
          <ac:chgData name="Zhiyuan Cao" userId="cfe7471e88ae799a" providerId="LiveId" clId="{132BA703-2ABF-4B4C-958A-98306C09C2D8}" dt="2017-10-25T20:08:35.299" v="38" actId="478"/>
          <ac:spMkLst>
            <pc:docMk/>
            <pc:sldMk cId="1104999763" sldId="257"/>
            <ac:spMk id="3" creationId="{052CA748-D6E9-4B72-93F3-2DF6938CD792}"/>
          </ac:spMkLst>
        </pc:spChg>
        <pc:spChg chg="add del">
          <ac:chgData name="Zhiyuan Cao" userId="cfe7471e88ae799a" providerId="LiveId" clId="{132BA703-2ABF-4B4C-958A-98306C09C2D8}" dt="2017-10-26T01:27:08.723" v="49" actId="478"/>
          <ac:spMkLst>
            <pc:docMk/>
            <pc:sldMk cId="1104999763" sldId="257"/>
            <ac:spMk id="4" creationId="{28A9B06D-8C51-4DB3-A9F4-4EA92EA018E5}"/>
          </ac:spMkLst>
        </pc:spChg>
        <pc:spChg chg="add del">
          <ac:chgData name="Zhiyuan Cao" userId="cfe7471e88ae799a" providerId="LiveId" clId="{132BA703-2ABF-4B4C-958A-98306C09C2D8}" dt="2017-10-26T01:27:08.723" v="49" actId="478"/>
          <ac:spMkLst>
            <pc:docMk/>
            <pc:sldMk cId="1104999763" sldId="257"/>
            <ac:spMk id="5" creationId="{62E7E2B0-4562-4430-876B-F6E27AC7B092}"/>
          </ac:spMkLst>
        </pc:spChg>
        <pc:spChg chg="add del">
          <ac:chgData name="Zhiyuan Cao" userId="cfe7471e88ae799a" providerId="LiveId" clId="{132BA703-2ABF-4B4C-958A-98306C09C2D8}" dt="2017-10-26T01:27:08.723" v="49" actId="478"/>
          <ac:spMkLst>
            <pc:docMk/>
            <pc:sldMk cId="1104999763" sldId="257"/>
            <ac:spMk id="6" creationId="{8DF337E8-5C44-403F-A1C4-CF9BA94A3001}"/>
          </ac:spMkLst>
        </pc:spChg>
        <pc:spChg chg="add del mod">
          <ac:chgData name="Zhiyuan Cao" userId="cfe7471e88ae799a" providerId="LiveId" clId="{132BA703-2ABF-4B4C-958A-98306C09C2D8}" dt="2017-10-25T20:08:37.015" v="41" actId="478"/>
          <ac:spMkLst>
            <pc:docMk/>
            <pc:sldMk cId="1104999763" sldId="257"/>
            <ac:spMk id="7" creationId="{1628C8D5-D945-4EF3-9159-EFA2D0B3DDD8}"/>
          </ac:spMkLst>
        </pc:spChg>
        <pc:spChg chg="add del mod">
          <ac:chgData name="Zhiyuan Cao" userId="cfe7471e88ae799a" providerId="LiveId" clId="{132BA703-2ABF-4B4C-958A-98306C09C2D8}" dt="2017-10-26T01:27:08.723" v="49" actId="478"/>
          <ac:spMkLst>
            <pc:docMk/>
            <pc:sldMk cId="1104999763" sldId="257"/>
            <ac:spMk id="8" creationId="{87E8DD35-90B2-4EE1-B505-CB2C92088438}"/>
          </ac:spMkLst>
        </pc:spChg>
        <pc:spChg chg="add del mod">
          <ac:chgData name="Zhiyuan Cao" userId="cfe7471e88ae799a" providerId="LiveId" clId="{132BA703-2ABF-4B4C-958A-98306C09C2D8}" dt="2017-10-26T01:27:08.723" v="49" actId="478"/>
          <ac:spMkLst>
            <pc:docMk/>
            <pc:sldMk cId="1104999763" sldId="257"/>
            <ac:spMk id="14" creationId="{94F4DCB6-ECD9-4756-8998-7EE43A2B0873}"/>
          </ac:spMkLst>
        </pc:spChg>
        <pc:spChg chg="add del mod">
          <ac:chgData name="Zhiyuan Cao" userId="cfe7471e88ae799a" providerId="LiveId" clId="{132BA703-2ABF-4B4C-958A-98306C09C2D8}" dt="2017-10-26T01:27:08.723" v="49" actId="478"/>
          <ac:spMkLst>
            <pc:docMk/>
            <pc:sldMk cId="1104999763" sldId="257"/>
            <ac:spMk id="15" creationId="{8C378308-976E-4974-B33B-6B5F7A279E93}"/>
          </ac:spMkLst>
        </pc:spChg>
        <pc:spChg chg="add mod">
          <ac:chgData name="Zhiyuan Cao" userId="cfe7471e88ae799a" providerId="LiveId" clId="{132BA703-2ABF-4B4C-958A-98306C09C2D8}" dt="2017-10-26T01:33:45.101" v="255" actId="14100"/>
          <ac:spMkLst>
            <pc:docMk/>
            <pc:sldMk cId="1104999763" sldId="257"/>
            <ac:spMk id="16" creationId="{D8B103DC-1225-4855-A933-6490DE6D5B9C}"/>
          </ac:spMkLst>
        </pc:spChg>
        <pc:spChg chg="add del mod">
          <ac:chgData name="Zhiyuan Cao" userId="cfe7471e88ae799a" providerId="LiveId" clId="{132BA703-2ABF-4B4C-958A-98306C09C2D8}" dt="2017-10-26T01:27:57.796" v="102" actId="478"/>
          <ac:spMkLst>
            <pc:docMk/>
            <pc:sldMk cId="1104999763" sldId="257"/>
            <ac:spMk id="17" creationId="{8C093EF9-2AB5-4831-A39D-7C586DFCE213}"/>
          </ac:spMkLst>
        </pc:spChg>
        <pc:spChg chg="add mod">
          <ac:chgData name="Zhiyuan Cao" userId="cfe7471e88ae799a" providerId="LiveId" clId="{132BA703-2ABF-4B4C-958A-98306C09C2D8}" dt="2017-10-26T01:33:45.101" v="255" actId="14100"/>
          <ac:spMkLst>
            <pc:docMk/>
            <pc:sldMk cId="1104999763" sldId="257"/>
            <ac:spMk id="18" creationId="{3175A5D8-66E8-48FE-808D-4F6393E6508E}"/>
          </ac:spMkLst>
        </pc:spChg>
        <pc:spChg chg="add mod">
          <ac:chgData name="Zhiyuan Cao" userId="cfe7471e88ae799a" providerId="LiveId" clId="{132BA703-2ABF-4B4C-958A-98306C09C2D8}" dt="2017-10-26T01:33:45.101" v="255" actId="14100"/>
          <ac:spMkLst>
            <pc:docMk/>
            <pc:sldMk cId="1104999763" sldId="257"/>
            <ac:spMk id="19" creationId="{DC189CF5-5D25-4B65-B517-2D8B9DDE4628}"/>
          </ac:spMkLst>
        </pc:spChg>
        <pc:spChg chg="add mod">
          <ac:chgData name="Zhiyuan Cao" userId="cfe7471e88ae799a" providerId="LiveId" clId="{132BA703-2ABF-4B4C-958A-98306C09C2D8}" dt="2017-10-26T01:33:45.101" v="255" actId="14100"/>
          <ac:spMkLst>
            <pc:docMk/>
            <pc:sldMk cId="1104999763" sldId="257"/>
            <ac:spMk id="20" creationId="{20EE7581-4052-44E3-9EBB-802DFBD8796E}"/>
          </ac:spMkLst>
        </pc:spChg>
        <pc:spChg chg="add mod">
          <ac:chgData name="Zhiyuan Cao" userId="cfe7471e88ae799a" providerId="LiveId" clId="{132BA703-2ABF-4B4C-958A-98306C09C2D8}" dt="2017-10-26T01:35:20.471" v="268" actId="1076"/>
          <ac:spMkLst>
            <pc:docMk/>
            <pc:sldMk cId="1104999763" sldId="257"/>
            <ac:spMk id="25" creationId="{6BD1A17C-3389-46A2-AF9C-EDB4F4176BF5}"/>
          </ac:spMkLst>
        </pc:spChg>
        <pc:spChg chg="add del mod">
          <ac:chgData name="Zhiyuan Cao" userId="cfe7471e88ae799a" providerId="LiveId" clId="{132BA703-2ABF-4B4C-958A-98306C09C2D8}" dt="2017-10-26T01:35:12.091" v="266" actId="20577"/>
          <ac:spMkLst>
            <pc:docMk/>
            <pc:sldMk cId="1104999763" sldId="257"/>
            <ac:spMk id="26" creationId="{D5D174F2-F902-417E-A7D0-A070AB0FD3FF}"/>
          </ac:spMkLst>
        </pc:spChg>
        <pc:spChg chg="add mod">
          <ac:chgData name="Zhiyuan Cao" userId="cfe7471e88ae799a" providerId="LiveId" clId="{132BA703-2ABF-4B4C-958A-98306C09C2D8}" dt="2017-10-26T01:33:45.101" v="255" actId="14100"/>
          <ac:spMkLst>
            <pc:docMk/>
            <pc:sldMk cId="1104999763" sldId="257"/>
            <ac:spMk id="35" creationId="{701049B4-5548-4FC5-9585-A26A96A33F01}"/>
          </ac:spMkLst>
        </pc:spChg>
        <pc:spChg chg="add mod">
          <ac:chgData name="Zhiyuan Cao" userId="cfe7471e88ae799a" providerId="LiveId" clId="{132BA703-2ABF-4B4C-958A-98306C09C2D8}" dt="2017-10-26T01:33:45.101" v="255" actId="14100"/>
          <ac:spMkLst>
            <pc:docMk/>
            <pc:sldMk cId="1104999763" sldId="257"/>
            <ac:spMk id="40" creationId="{DE400B14-C4B0-4B3D-9F42-F767D8240924}"/>
          </ac:spMkLst>
        </pc:spChg>
        <pc:spChg chg="add mod">
          <ac:chgData name="Zhiyuan Cao" userId="cfe7471e88ae799a" providerId="LiveId" clId="{132BA703-2ABF-4B4C-958A-98306C09C2D8}" dt="2017-10-26T01:35:53.188" v="277" actId="13822"/>
          <ac:spMkLst>
            <pc:docMk/>
            <pc:sldMk cId="1104999763" sldId="257"/>
            <ac:spMk id="66" creationId="{D98A1F9E-B120-487B-8896-E7950B36943B}"/>
          </ac:spMkLst>
        </pc:spChg>
        <pc:spChg chg="add mod">
          <ac:chgData name="Zhiyuan Cao" userId="cfe7471e88ae799a" providerId="LiveId" clId="{132BA703-2ABF-4B4C-958A-98306C09C2D8}" dt="2017-10-26T01:39:29.825" v="451" actId="20577"/>
          <ac:spMkLst>
            <pc:docMk/>
            <pc:sldMk cId="1104999763" sldId="257"/>
            <ac:spMk id="72" creationId="{0C85F061-7A37-44E0-A9E4-3A297197DF2D}"/>
          </ac:spMkLst>
        </pc:spChg>
        <pc:cxnChg chg="add del mod">
          <ac:chgData name="Zhiyuan Cao" userId="cfe7471e88ae799a" providerId="LiveId" clId="{132BA703-2ABF-4B4C-958A-98306C09C2D8}" dt="2017-10-26T01:27:08.723" v="49" actId="478"/>
          <ac:cxnSpMkLst>
            <pc:docMk/>
            <pc:sldMk cId="1104999763" sldId="257"/>
            <ac:cxnSpMk id="9" creationId="{48DE84AF-5782-4EE4-8A15-9B19067162A4}"/>
          </ac:cxnSpMkLst>
        </pc:cxnChg>
        <pc:cxnChg chg="add del mod">
          <ac:chgData name="Zhiyuan Cao" userId="cfe7471e88ae799a" providerId="LiveId" clId="{132BA703-2ABF-4B4C-958A-98306C09C2D8}" dt="2017-10-26T01:27:08.723" v="49" actId="478"/>
          <ac:cxnSpMkLst>
            <pc:docMk/>
            <pc:sldMk cId="1104999763" sldId="257"/>
            <ac:cxnSpMk id="10" creationId="{7D67D771-613A-44FD-8FDC-DAA4C623DD09}"/>
          </ac:cxnSpMkLst>
        </pc:cxnChg>
        <pc:cxnChg chg="add del mod">
          <ac:chgData name="Zhiyuan Cao" userId="cfe7471e88ae799a" providerId="LiveId" clId="{132BA703-2ABF-4B4C-958A-98306C09C2D8}" dt="2017-10-26T01:27:08.723" v="49" actId="478"/>
          <ac:cxnSpMkLst>
            <pc:docMk/>
            <pc:sldMk cId="1104999763" sldId="257"/>
            <ac:cxnSpMk id="11" creationId="{826BA17F-B225-4624-87BE-DCD58DEF6D7B}"/>
          </ac:cxnSpMkLst>
        </pc:cxnChg>
        <pc:cxnChg chg="add del mod">
          <ac:chgData name="Zhiyuan Cao" userId="cfe7471e88ae799a" providerId="LiveId" clId="{132BA703-2ABF-4B4C-958A-98306C09C2D8}" dt="2017-10-25T20:08:40.937" v="43" actId="478"/>
          <ac:cxnSpMkLst>
            <pc:docMk/>
            <pc:sldMk cId="1104999763" sldId="257"/>
            <ac:cxnSpMk id="12" creationId="{951B2DF0-777E-492F-9385-BCC90DEB7999}"/>
          </ac:cxnSpMkLst>
        </pc:cxnChg>
        <pc:cxnChg chg="add mod">
          <ac:chgData name="Zhiyuan Cao" userId="cfe7471e88ae799a" providerId="LiveId" clId="{132BA703-2ABF-4B4C-958A-98306C09C2D8}" dt="2017-10-26T01:32:55.468" v="238" actId="13822"/>
          <ac:cxnSpMkLst>
            <pc:docMk/>
            <pc:sldMk cId="1104999763" sldId="257"/>
            <ac:cxnSpMk id="22" creationId="{7C6726E0-351C-4DB5-9B50-C83336AD79AB}"/>
          </ac:cxnSpMkLst>
        </pc:cxnChg>
        <pc:cxnChg chg="add mod">
          <ac:chgData name="Zhiyuan Cao" userId="cfe7471e88ae799a" providerId="LiveId" clId="{132BA703-2ABF-4B4C-958A-98306C09C2D8}" dt="2017-10-26T01:33:38.137" v="254" actId="14100"/>
          <ac:cxnSpMkLst>
            <pc:docMk/>
            <pc:sldMk cId="1104999763" sldId="257"/>
            <ac:cxnSpMk id="23" creationId="{5F5B3214-4D39-4FD6-BD8D-AFB8399D2E42}"/>
          </ac:cxnSpMkLst>
        </pc:cxnChg>
        <pc:cxnChg chg="add mod">
          <ac:chgData name="Zhiyuan Cao" userId="cfe7471e88ae799a" providerId="LiveId" clId="{132BA703-2ABF-4B4C-958A-98306C09C2D8}" dt="2017-10-26T01:33:35.477" v="252" actId="14100"/>
          <ac:cxnSpMkLst>
            <pc:docMk/>
            <pc:sldMk cId="1104999763" sldId="257"/>
            <ac:cxnSpMk id="24" creationId="{22F50937-9F2D-4C79-972F-A04381D8C3EC}"/>
          </ac:cxnSpMkLst>
        </pc:cxnChg>
        <pc:cxnChg chg="add mod">
          <ac:chgData name="Zhiyuan Cao" userId="cfe7471e88ae799a" providerId="LiveId" clId="{132BA703-2ABF-4B4C-958A-98306C09C2D8}" dt="2017-10-26T01:35:34.603" v="271" actId="14100"/>
          <ac:cxnSpMkLst>
            <pc:docMk/>
            <pc:sldMk cId="1104999763" sldId="257"/>
            <ac:cxnSpMk id="27" creationId="{126F4FED-232B-49B1-AD48-AFCBCF6754EF}"/>
          </ac:cxnSpMkLst>
        </pc:cxnChg>
        <pc:cxnChg chg="add mod">
          <ac:chgData name="Zhiyuan Cao" userId="cfe7471e88ae799a" providerId="LiveId" clId="{132BA703-2ABF-4B4C-958A-98306C09C2D8}" dt="2017-10-26T01:35:20.471" v="268" actId="1076"/>
          <ac:cxnSpMkLst>
            <pc:docMk/>
            <pc:sldMk cId="1104999763" sldId="257"/>
            <ac:cxnSpMk id="28" creationId="{6F9DFF7E-AF2C-4FA9-915A-9736068C1225}"/>
          </ac:cxnSpMkLst>
        </pc:cxnChg>
        <pc:cxnChg chg="add mod">
          <ac:chgData name="Zhiyuan Cao" userId="cfe7471e88ae799a" providerId="LiveId" clId="{132BA703-2ABF-4B4C-958A-98306C09C2D8}" dt="2017-10-26T01:35:20.471" v="268" actId="1076"/>
          <ac:cxnSpMkLst>
            <pc:docMk/>
            <pc:sldMk cId="1104999763" sldId="257"/>
            <ac:cxnSpMk id="32" creationId="{0FA8A355-960C-447B-9680-F6084C2F86CE}"/>
          </ac:cxnSpMkLst>
        </pc:cxnChg>
        <pc:cxnChg chg="add mod">
          <ac:chgData name="Zhiyuan Cao" userId="cfe7471e88ae799a" providerId="LiveId" clId="{132BA703-2ABF-4B4C-958A-98306C09C2D8}" dt="2017-10-26T01:32:41.031" v="237" actId="13822"/>
          <ac:cxnSpMkLst>
            <pc:docMk/>
            <pc:sldMk cId="1104999763" sldId="257"/>
            <ac:cxnSpMk id="34" creationId="{DA76351A-E1C6-4F79-ADFF-D0C47BBD8A1C}"/>
          </ac:cxnSpMkLst>
        </pc:cxnChg>
        <pc:cxnChg chg="add mod">
          <ac:chgData name="Zhiyuan Cao" userId="cfe7471e88ae799a" providerId="LiveId" clId="{132BA703-2ABF-4B4C-958A-98306C09C2D8}" dt="2017-10-26T01:35:37.767" v="272" actId="14100"/>
          <ac:cxnSpMkLst>
            <pc:docMk/>
            <pc:sldMk cId="1104999763" sldId="257"/>
            <ac:cxnSpMk id="41" creationId="{1417F677-691E-4066-A76B-F8168DCD6430}"/>
          </ac:cxnSpMkLst>
        </pc:cxnChg>
        <pc:cxnChg chg="add mod">
          <ac:chgData name="Zhiyuan Cao" userId="cfe7471e88ae799a" providerId="LiveId" clId="{132BA703-2ABF-4B4C-958A-98306C09C2D8}" dt="2017-10-26T01:33:27.234" v="248" actId="14100"/>
          <ac:cxnSpMkLst>
            <pc:docMk/>
            <pc:sldMk cId="1104999763" sldId="257"/>
            <ac:cxnSpMk id="42" creationId="{5D330BC8-301F-479D-A183-0EA674770C32}"/>
          </ac:cxnSpMkLst>
        </pc:cxnChg>
        <pc:cxnChg chg="add mod">
          <ac:chgData name="Zhiyuan Cao" userId="cfe7471e88ae799a" providerId="LiveId" clId="{132BA703-2ABF-4B4C-958A-98306C09C2D8}" dt="2017-10-26T01:33:27.234" v="248" actId="14100"/>
          <ac:cxnSpMkLst>
            <pc:docMk/>
            <pc:sldMk cId="1104999763" sldId="257"/>
            <ac:cxnSpMk id="44" creationId="{90E64D54-6C13-4C09-B827-B8C6AFEFEF94}"/>
          </ac:cxnSpMkLst>
        </pc:cxnChg>
        <pc:cxnChg chg="add mod">
          <ac:chgData name="Zhiyuan Cao" userId="cfe7471e88ae799a" providerId="LiveId" clId="{132BA703-2ABF-4B4C-958A-98306C09C2D8}" dt="2017-10-26T01:35:43.862" v="276" actId="14100"/>
          <ac:cxnSpMkLst>
            <pc:docMk/>
            <pc:sldMk cId="1104999763" sldId="257"/>
            <ac:cxnSpMk id="69" creationId="{AA38064F-100D-4A6F-9A5E-4C6B83A88E8D}"/>
          </ac:cxnSpMkLst>
        </pc:cxnChg>
      </pc:sldChg>
      <pc:sldChg chg="addSp delSp modSp add del">
        <pc:chgData name="Zhiyuan Cao" userId="cfe7471e88ae799a" providerId="LiveId" clId="{132BA703-2ABF-4B4C-958A-98306C09C2D8}" dt="2017-10-25T20:08:28.543" v="29" actId="20577"/>
        <pc:sldMkLst>
          <pc:docMk/>
          <pc:sldMk cId="1682109166" sldId="257"/>
        </pc:sldMkLst>
        <pc:spChg chg="add del">
          <ac:chgData name="Zhiyuan Cao" userId="cfe7471e88ae799a" providerId="LiveId" clId="{132BA703-2ABF-4B4C-958A-98306C09C2D8}" dt="2017-10-25T20:08:28.022" v="28" actId="478"/>
          <ac:spMkLst>
            <pc:docMk/>
            <pc:sldMk cId="1682109166" sldId="257"/>
            <ac:spMk id="2" creationId="{1E2FBB06-7728-4E6F-97D2-17917AD290FF}"/>
          </ac:spMkLst>
        </pc:spChg>
        <pc:spChg chg="add del">
          <ac:chgData name="Zhiyuan Cao" userId="cfe7471e88ae799a" providerId="LiveId" clId="{132BA703-2ABF-4B4C-958A-98306C09C2D8}" dt="2017-10-25T20:08:28.022" v="28" actId="478"/>
          <ac:spMkLst>
            <pc:docMk/>
            <pc:sldMk cId="1682109166" sldId="257"/>
            <ac:spMk id="3" creationId="{E3968554-9552-4650-8478-ACBF9B151185}"/>
          </ac:spMkLst>
        </pc:spChg>
        <pc:spChg chg="add del">
          <ac:chgData name="Zhiyuan Cao" userId="cfe7471e88ae799a" providerId="LiveId" clId="{132BA703-2ABF-4B4C-958A-98306C09C2D8}" dt="2017-10-25T20:08:25.972" v="27" actId="20577"/>
          <ac:spMkLst>
            <pc:docMk/>
            <pc:sldMk cId="1682109166" sldId="257"/>
            <ac:spMk id="4" creationId="{DD618F5F-2723-4713-BAEC-9A015B02D593}"/>
          </ac:spMkLst>
        </pc:spChg>
        <pc:spChg chg="add del">
          <ac:chgData name="Zhiyuan Cao" userId="cfe7471e88ae799a" providerId="LiveId" clId="{132BA703-2ABF-4B4C-958A-98306C09C2D8}" dt="2017-10-25T20:08:25.972" v="27" actId="20577"/>
          <ac:spMkLst>
            <pc:docMk/>
            <pc:sldMk cId="1682109166" sldId="257"/>
            <ac:spMk id="5" creationId="{146FDB7A-847B-4A93-AB9E-360462E4A694}"/>
          </ac:spMkLst>
        </pc:spChg>
        <pc:spChg chg="add del">
          <ac:chgData name="Zhiyuan Cao" userId="cfe7471e88ae799a" providerId="LiveId" clId="{132BA703-2ABF-4B4C-958A-98306C09C2D8}" dt="2017-10-25T20:08:25.972" v="27" actId="20577"/>
          <ac:spMkLst>
            <pc:docMk/>
            <pc:sldMk cId="1682109166" sldId="257"/>
            <ac:spMk id="6" creationId="{55132BB8-B418-41AD-A64E-16923D5A76AD}"/>
          </ac:spMkLst>
        </pc:spChg>
        <pc:spChg chg="add del mod">
          <ac:chgData name="Zhiyuan Cao" userId="cfe7471e88ae799a" providerId="LiveId" clId="{132BA703-2ABF-4B4C-958A-98306C09C2D8}" dt="2017-10-25T20:08:25.512" v="26" actId="20577"/>
          <ac:spMkLst>
            <pc:docMk/>
            <pc:sldMk cId="1682109166" sldId="257"/>
            <ac:spMk id="9" creationId="{2C90768B-A998-4FBB-B825-9ADC44FA9C58}"/>
          </ac:spMkLst>
        </pc:spChg>
        <pc:spChg chg="add del mod">
          <ac:chgData name="Zhiyuan Cao" userId="cfe7471e88ae799a" providerId="LiveId" clId="{132BA703-2ABF-4B4C-958A-98306C09C2D8}" dt="2017-10-25T20:08:24.613" v="24" actId="20577"/>
          <ac:spMkLst>
            <pc:docMk/>
            <pc:sldMk cId="1682109166" sldId="257"/>
            <ac:spMk id="10" creationId="{2258515E-BBCD-4EC1-888E-3D7B4B19B32C}"/>
          </ac:spMkLst>
        </pc:spChg>
        <pc:cxnChg chg="add del">
          <ac:chgData name="Zhiyuan Cao" userId="cfe7471e88ae799a" providerId="LiveId" clId="{132BA703-2ABF-4B4C-958A-98306C09C2D8}" dt="2017-10-25T20:08:25.972" v="27" actId="20577"/>
          <ac:cxnSpMkLst>
            <pc:docMk/>
            <pc:sldMk cId="1682109166" sldId="257"/>
            <ac:cxnSpMk id="7" creationId="{099D7F92-7630-4229-AF02-51A0578B0A97}"/>
          </ac:cxnSpMkLst>
        </pc:cxnChg>
        <pc:cxnChg chg="add del">
          <ac:chgData name="Zhiyuan Cao" userId="cfe7471e88ae799a" providerId="LiveId" clId="{132BA703-2ABF-4B4C-958A-98306C09C2D8}" dt="2017-10-25T20:08:25.972" v="27" actId="20577"/>
          <ac:cxnSpMkLst>
            <pc:docMk/>
            <pc:sldMk cId="1682109166" sldId="257"/>
            <ac:cxnSpMk id="8" creationId="{13BFBE6F-C0C2-4181-835F-74761BC49688}"/>
          </ac:cxnSpMkLst>
        </pc:cxnChg>
      </pc:sldChg>
      <pc:sldChg chg="addSp delSp modSp add">
        <pc:chgData name="Zhiyuan Cao" userId="cfe7471e88ae799a" providerId="LiveId" clId="{132BA703-2ABF-4B4C-958A-98306C09C2D8}" dt="2017-11-09T17:55:49.410" v="8182" actId="20577"/>
        <pc:sldMkLst>
          <pc:docMk/>
          <pc:sldMk cId="2876225145" sldId="258"/>
        </pc:sldMkLst>
        <pc:spChg chg="add mod">
          <ac:chgData name="Zhiyuan Cao" userId="cfe7471e88ae799a" providerId="LiveId" clId="{132BA703-2ABF-4B4C-958A-98306C09C2D8}" dt="2017-11-09T17:55:49.410" v="8182" actId="20577"/>
          <ac:spMkLst>
            <pc:docMk/>
            <pc:sldMk cId="2876225145" sldId="258"/>
            <ac:spMk id="2" creationId="{29AA902F-2989-4CE2-8F6A-2ACDB4F8804F}"/>
          </ac:spMkLst>
        </pc:spChg>
        <pc:spChg chg="del">
          <ac:chgData name="Zhiyuan Cao" userId="cfe7471e88ae799a" providerId="LiveId" clId="{132BA703-2ABF-4B4C-958A-98306C09C2D8}" dt="2017-10-26T21:21:22.806" v="453" actId="478"/>
          <ac:spMkLst>
            <pc:docMk/>
            <pc:sldMk cId="2876225145" sldId="258"/>
            <ac:spMk id="2" creationId="{E13D16EC-A574-4E1D-93B3-301AFE963E98}"/>
          </ac:spMkLst>
        </pc:spChg>
        <pc:spChg chg="del">
          <ac:chgData name="Zhiyuan Cao" userId="cfe7471e88ae799a" providerId="LiveId" clId="{132BA703-2ABF-4B4C-958A-98306C09C2D8}" dt="2017-10-26T21:21:22.806" v="453" actId="478"/>
          <ac:spMkLst>
            <pc:docMk/>
            <pc:sldMk cId="2876225145" sldId="258"/>
            <ac:spMk id="3" creationId="{CDF116BB-76B1-4622-8621-289C613CDBA9}"/>
          </ac:spMkLst>
        </pc:spChg>
        <pc:spChg chg="add del mod">
          <ac:chgData name="Zhiyuan Cao" userId="cfe7471e88ae799a" providerId="LiveId" clId="{132BA703-2ABF-4B4C-958A-98306C09C2D8}" dt="2017-10-26T21:22:12.807" v="503" actId="478"/>
          <ac:spMkLst>
            <pc:docMk/>
            <pc:sldMk cId="2876225145" sldId="258"/>
            <ac:spMk id="4" creationId="{CF48E599-BE81-443D-A518-104B25F507A7}"/>
          </ac:spMkLst>
        </pc:spChg>
        <pc:graphicFrameChg chg="add mod modGraphic">
          <ac:chgData name="Zhiyuan Cao" userId="cfe7471e88ae799a" providerId="LiveId" clId="{132BA703-2ABF-4B4C-958A-98306C09C2D8}" dt="2017-11-01T21:04:44.386" v="4043" actId="20577"/>
          <ac:graphicFrameMkLst>
            <pc:docMk/>
            <pc:sldMk cId="2876225145" sldId="258"/>
            <ac:graphicFrameMk id="3" creationId="{0A86F234-2973-469B-8D81-897D84D7D899}"/>
          </ac:graphicFrameMkLst>
        </pc:graphicFrameChg>
        <pc:graphicFrameChg chg="add mod modGraphic">
          <ac:chgData name="Zhiyuan Cao" userId="cfe7471e88ae799a" providerId="LiveId" clId="{132BA703-2ABF-4B4C-958A-98306C09C2D8}" dt="2017-11-03T20:15:05.535" v="4564" actId="1076"/>
          <ac:graphicFrameMkLst>
            <pc:docMk/>
            <pc:sldMk cId="2876225145" sldId="258"/>
            <ac:graphicFrameMk id="5" creationId="{D266F77D-353F-455A-93EC-0CF8B62CB9D6}"/>
          </ac:graphicFrameMkLst>
        </pc:graphicFrameChg>
      </pc:sldChg>
      <pc:sldChg chg="addSp delSp modSp add del ord">
        <pc:chgData name="Zhiyuan Cao" userId="cfe7471e88ae799a" providerId="LiveId" clId="{132BA703-2ABF-4B4C-958A-98306C09C2D8}" dt="2017-11-04T23:35:01.425" v="4847" actId="2696"/>
        <pc:sldMkLst>
          <pc:docMk/>
          <pc:sldMk cId="1124280571" sldId="259"/>
        </pc:sldMkLst>
        <pc:spChg chg="del">
          <ac:chgData name="Zhiyuan Cao" userId="cfe7471e88ae799a" providerId="LiveId" clId="{132BA703-2ABF-4B4C-958A-98306C09C2D8}" dt="2017-10-26T21:49:27.895" v="675" actId="478"/>
          <ac:spMkLst>
            <pc:docMk/>
            <pc:sldMk cId="1124280571" sldId="259"/>
            <ac:spMk id="2" creationId="{45CF5A6D-3D23-4F65-8334-A79CC4458D1A}"/>
          </ac:spMkLst>
        </pc:spChg>
        <pc:spChg chg="del mod">
          <ac:chgData name="Zhiyuan Cao" userId="cfe7471e88ae799a" providerId="LiveId" clId="{132BA703-2ABF-4B4C-958A-98306C09C2D8}" dt="2017-10-26T23:26:14.233" v="1283" actId="478"/>
          <ac:spMkLst>
            <pc:docMk/>
            <pc:sldMk cId="1124280571" sldId="259"/>
            <ac:spMk id="3" creationId="{2CD293AF-6704-4063-B4FA-CBD12530AFD4}"/>
          </ac:spMkLst>
        </pc:spChg>
        <pc:spChg chg="add mod">
          <ac:chgData name="Zhiyuan Cao" userId="cfe7471e88ae799a" providerId="LiveId" clId="{132BA703-2ABF-4B4C-958A-98306C09C2D8}" dt="2017-11-04T23:34:59.953" v="4846" actId="6549"/>
          <ac:spMkLst>
            <pc:docMk/>
            <pc:sldMk cId="1124280571" sldId="259"/>
            <ac:spMk id="5" creationId="{C5D40AE1-D71B-4895-A94E-17B894A70E7C}"/>
          </ac:spMkLst>
        </pc:spChg>
      </pc:sldChg>
      <pc:sldChg chg="delSp modSp add del">
        <pc:chgData name="Zhiyuan Cao" userId="cfe7471e88ae799a" providerId="LiveId" clId="{132BA703-2ABF-4B4C-958A-98306C09C2D8}" dt="2017-11-04T23:35:06.214" v="4848" actId="2696"/>
        <pc:sldMkLst>
          <pc:docMk/>
          <pc:sldMk cId="2278458083" sldId="260"/>
        </pc:sldMkLst>
        <pc:spChg chg="del">
          <ac:chgData name="Zhiyuan Cao" userId="cfe7471e88ae799a" providerId="LiveId" clId="{132BA703-2ABF-4B4C-958A-98306C09C2D8}" dt="2017-10-26T22:43:35.571" v="748" actId="478"/>
          <ac:spMkLst>
            <pc:docMk/>
            <pc:sldMk cId="2278458083" sldId="260"/>
            <ac:spMk id="2" creationId="{8E5C95F7-EE66-4D02-A1BD-1D9ABB470A71}"/>
          </ac:spMkLst>
        </pc:spChg>
        <pc:spChg chg="mod">
          <ac:chgData name="Zhiyuan Cao" userId="cfe7471e88ae799a" providerId="LiveId" clId="{132BA703-2ABF-4B4C-958A-98306C09C2D8}" dt="2017-11-01T17:42:24.993" v="3239" actId="6549"/>
          <ac:spMkLst>
            <pc:docMk/>
            <pc:sldMk cId="2278458083" sldId="260"/>
            <ac:spMk id="3" creationId="{94A1FE9E-84A9-4490-A8AF-05ABE4236554}"/>
          </ac:spMkLst>
        </pc:spChg>
      </pc:sldChg>
      <pc:sldChg chg="addSp delSp modSp add del">
        <pc:chgData name="Zhiyuan Cao" userId="cfe7471e88ae799a" providerId="LiveId" clId="{132BA703-2ABF-4B4C-958A-98306C09C2D8}" dt="2017-11-04T21:42:06.483" v="4845" actId="2696"/>
        <pc:sldMkLst>
          <pc:docMk/>
          <pc:sldMk cId="1578061638" sldId="261"/>
        </pc:sldMkLst>
        <pc:spChg chg="del">
          <ac:chgData name="Zhiyuan Cao" userId="cfe7471e88ae799a" providerId="LiveId" clId="{132BA703-2ABF-4B4C-958A-98306C09C2D8}" dt="2017-10-26T23:19:23.259" v="938" actId="478"/>
          <ac:spMkLst>
            <pc:docMk/>
            <pc:sldMk cId="1578061638" sldId="261"/>
            <ac:spMk id="2" creationId="{F7141FD3-4C77-406E-8AF4-77DA27D10A8F}"/>
          </ac:spMkLst>
        </pc:spChg>
        <pc:spChg chg="del mod">
          <ac:chgData name="Zhiyuan Cao" userId="cfe7471e88ae799a" providerId="LiveId" clId="{132BA703-2ABF-4B4C-958A-98306C09C2D8}" dt="2017-10-26T23:24:03.737" v="1216" actId="478"/>
          <ac:spMkLst>
            <pc:docMk/>
            <pc:sldMk cId="1578061638" sldId="261"/>
            <ac:spMk id="3" creationId="{269473C0-FCAF-415A-B5C6-8EA5B63A4840}"/>
          </ac:spMkLst>
        </pc:spChg>
        <pc:spChg chg="add del mod">
          <ac:chgData name="Zhiyuan Cao" userId="cfe7471e88ae799a" providerId="LiveId" clId="{132BA703-2ABF-4B4C-958A-98306C09C2D8}" dt="2017-10-26T23:24:07.045" v="1217" actId="478"/>
          <ac:spMkLst>
            <pc:docMk/>
            <pc:sldMk cId="1578061638" sldId="261"/>
            <ac:spMk id="6" creationId="{FE40CC09-3190-40CF-ABA5-E83102252560}"/>
          </ac:spMkLst>
        </pc:spChg>
        <pc:graphicFrameChg chg="add del mod modGraphic">
          <ac:chgData name="Zhiyuan Cao" userId="cfe7471e88ae799a" providerId="LiveId" clId="{132BA703-2ABF-4B4C-958A-98306C09C2D8}" dt="2017-11-04T21:42:04.331" v="4844" actId="478"/>
          <ac:graphicFrameMkLst>
            <pc:docMk/>
            <pc:sldMk cId="1578061638" sldId="261"/>
            <ac:graphicFrameMk id="4" creationId="{D0E2E6D7-34C9-4D5F-8B43-6BDBF60A6BFA}"/>
          </ac:graphicFrameMkLst>
        </pc:graphicFrameChg>
      </pc:sldChg>
      <pc:sldChg chg="addSp delSp modSp add del">
        <pc:chgData name="Zhiyuan Cao" userId="cfe7471e88ae799a" providerId="LiveId" clId="{132BA703-2ABF-4B4C-958A-98306C09C2D8}" dt="2017-10-31T03:07:20.030" v="2034" actId="2696"/>
        <pc:sldMkLst>
          <pc:docMk/>
          <pc:sldMk cId="3219123098" sldId="262"/>
        </pc:sldMkLst>
        <pc:spChg chg="del">
          <ac:chgData name="Zhiyuan Cao" userId="cfe7471e88ae799a" providerId="LiveId" clId="{132BA703-2ABF-4B4C-958A-98306C09C2D8}" dt="2017-10-31T03:06:43.093" v="1999" actId="478"/>
          <ac:spMkLst>
            <pc:docMk/>
            <pc:sldMk cId="3219123098" sldId="262"/>
            <ac:spMk id="2" creationId="{049ABCCC-9565-4F01-9A57-AD22507FFD1B}"/>
          </ac:spMkLst>
        </pc:spChg>
        <pc:spChg chg="add del mod">
          <ac:chgData name="Zhiyuan Cao" userId="cfe7471e88ae799a" providerId="LiveId" clId="{132BA703-2ABF-4B4C-958A-98306C09C2D8}" dt="2017-10-31T03:07:12.962" v="2024" actId="2696"/>
          <ac:spMkLst>
            <pc:docMk/>
            <pc:sldMk cId="3219123098" sldId="262"/>
            <ac:spMk id="3" creationId="{ECEF3789-807A-44BA-B475-EFAF83BFC042}"/>
          </ac:spMkLst>
        </pc:spChg>
      </pc:sldChg>
      <pc:sldChg chg="modSp add del">
        <pc:chgData name="Zhiyuan Cao" userId="cfe7471e88ae799a" providerId="LiveId" clId="{132BA703-2ABF-4B4C-958A-98306C09C2D8}" dt="2017-11-10T22:39:05.824" v="11099" actId="2696"/>
        <pc:sldMkLst>
          <pc:docMk/>
          <pc:sldMk cId="291985487" sldId="263"/>
        </pc:sldMkLst>
        <pc:spChg chg="mod">
          <ac:chgData name="Zhiyuan Cao" userId="cfe7471e88ae799a" providerId="LiveId" clId="{132BA703-2ABF-4B4C-958A-98306C09C2D8}" dt="2017-10-31T03:07:18.638" v="2033" actId="20577"/>
          <ac:spMkLst>
            <pc:docMk/>
            <pc:sldMk cId="291985487" sldId="263"/>
            <ac:spMk id="2" creationId="{DDCEFEE7-75A9-4AEC-9A6C-4F85F5E690C8}"/>
          </ac:spMkLst>
        </pc:spChg>
        <pc:spChg chg="mod">
          <ac:chgData name="Zhiyuan Cao" userId="cfe7471e88ae799a" providerId="LiveId" clId="{132BA703-2ABF-4B4C-958A-98306C09C2D8}" dt="2017-10-31T03:17:32.569" v="2155" actId="20577"/>
          <ac:spMkLst>
            <pc:docMk/>
            <pc:sldMk cId="291985487" sldId="263"/>
            <ac:spMk id="3" creationId="{26327018-FF08-4ABF-B44E-7BF5FEA19819}"/>
          </ac:spMkLst>
        </pc:spChg>
      </pc:sldChg>
      <pc:sldChg chg="modSp add del">
        <pc:chgData name="Zhiyuan Cao" userId="cfe7471e88ae799a" providerId="LiveId" clId="{132BA703-2ABF-4B4C-958A-98306C09C2D8}" dt="2017-11-04T23:35:23.979" v="4851" actId="2696"/>
        <pc:sldMkLst>
          <pc:docMk/>
          <pc:sldMk cId="2660912015" sldId="264"/>
        </pc:sldMkLst>
        <pc:spChg chg="mod">
          <ac:chgData name="Zhiyuan Cao" userId="cfe7471e88ae799a" providerId="LiveId" clId="{132BA703-2ABF-4B4C-958A-98306C09C2D8}" dt="2017-10-31T03:45:04.167" v="2189" actId="1036"/>
          <ac:spMkLst>
            <pc:docMk/>
            <pc:sldMk cId="2660912015" sldId="264"/>
            <ac:spMk id="2" creationId="{81C1B66F-FC71-4293-9AB9-56B93A88407F}"/>
          </ac:spMkLst>
        </pc:spChg>
        <pc:spChg chg="mod">
          <ac:chgData name="Zhiyuan Cao" userId="cfe7471e88ae799a" providerId="LiveId" clId="{132BA703-2ABF-4B4C-958A-98306C09C2D8}" dt="2017-10-31T16:59:53.867" v="2274" actId="20577"/>
          <ac:spMkLst>
            <pc:docMk/>
            <pc:sldMk cId="2660912015" sldId="264"/>
            <ac:spMk id="3" creationId="{705F93C9-B6DC-4DCD-842A-B3A56A18FC7C}"/>
          </ac:spMkLst>
        </pc:spChg>
      </pc:sldChg>
      <pc:sldChg chg="add del">
        <pc:chgData name="Zhiyuan Cao" userId="cfe7471e88ae799a" providerId="LiveId" clId="{132BA703-2ABF-4B4C-958A-98306C09C2D8}" dt="2017-11-01T17:09:43.076" v="3213" actId="2696"/>
        <pc:sldMkLst>
          <pc:docMk/>
          <pc:sldMk cId="2308757605" sldId="265"/>
        </pc:sldMkLst>
      </pc:sldChg>
      <pc:sldChg chg="addSp delSp modSp add">
        <pc:chgData name="Zhiyuan Cao" userId="cfe7471e88ae799a" providerId="LiveId" clId="{132BA703-2ABF-4B4C-958A-98306C09C2D8}" dt="2017-11-08T00:35:28.981" v="6353" actId="20577"/>
        <pc:sldMkLst>
          <pc:docMk/>
          <pc:sldMk cId="3252127805" sldId="266"/>
        </pc:sldMkLst>
        <pc:spChg chg="add del">
          <ac:chgData name="Zhiyuan Cao" userId="cfe7471e88ae799a" providerId="LiveId" clId="{132BA703-2ABF-4B4C-958A-98306C09C2D8}" dt="2017-11-08T00:35:00.979" v="6223" actId="20577"/>
          <ac:spMkLst>
            <pc:docMk/>
            <pc:sldMk cId="3252127805" sldId="266"/>
            <ac:spMk id="2" creationId="{14F54D54-B6BF-42AA-9293-5F2E011568B3}"/>
          </ac:spMkLst>
        </pc:spChg>
        <pc:spChg chg="add mod">
          <ac:chgData name="Zhiyuan Cao" userId="cfe7471e88ae799a" providerId="LiveId" clId="{132BA703-2ABF-4B4C-958A-98306C09C2D8}" dt="2017-11-08T00:34:30.769" v="6209" actId="20577"/>
          <ac:spMkLst>
            <pc:docMk/>
            <pc:sldMk cId="3252127805" sldId="266"/>
            <ac:spMk id="6" creationId="{2ED1402F-9C54-4E6D-BF2C-DF49785CD050}"/>
          </ac:spMkLst>
        </pc:spChg>
        <pc:graphicFrameChg chg="add del mod modGraphic">
          <ac:chgData name="Zhiyuan Cao" userId="cfe7471e88ae799a" providerId="LiveId" clId="{132BA703-2ABF-4B4C-958A-98306C09C2D8}" dt="2017-11-03T20:15:33.209" v="4581" actId="478"/>
          <ac:graphicFrameMkLst>
            <pc:docMk/>
            <pc:sldMk cId="3252127805" sldId="266"/>
            <ac:graphicFrameMk id="3" creationId="{A13B1CFB-40EC-4A37-B9FA-5CDFA43D5D04}"/>
          </ac:graphicFrameMkLst>
        </pc:graphicFrameChg>
        <pc:graphicFrameChg chg="add mod modGraphic">
          <ac:chgData name="Zhiyuan Cao" userId="cfe7471e88ae799a" providerId="LiveId" clId="{132BA703-2ABF-4B4C-958A-98306C09C2D8}" dt="2017-11-08T00:35:28.981" v="6353" actId="20577"/>
          <ac:graphicFrameMkLst>
            <pc:docMk/>
            <pc:sldMk cId="3252127805" sldId="266"/>
            <ac:graphicFrameMk id="4" creationId="{FB8EC277-1690-4029-8AAC-2BFC070EB3F0}"/>
          </ac:graphicFrameMkLst>
        </pc:graphicFrameChg>
        <pc:graphicFrameChg chg="del mod modGraphic">
          <ac:chgData name="Zhiyuan Cao" userId="cfe7471e88ae799a" providerId="LiveId" clId="{132BA703-2ABF-4B4C-958A-98306C09C2D8}" dt="2017-11-03T16:38:57.550" v="4431" actId="478"/>
          <ac:graphicFrameMkLst>
            <pc:docMk/>
            <pc:sldMk cId="3252127805" sldId="266"/>
            <ac:graphicFrameMk id="5" creationId="{D266F77D-353F-455A-93EC-0CF8B62CB9D6}"/>
          </ac:graphicFrameMkLst>
        </pc:graphicFrameChg>
      </pc:sldChg>
      <pc:sldChg chg="modSp add del">
        <pc:chgData name="Zhiyuan Cao" userId="cfe7471e88ae799a" providerId="LiveId" clId="{132BA703-2ABF-4B4C-958A-98306C09C2D8}" dt="2017-11-04T23:35:21.848" v="4850" actId="2696"/>
        <pc:sldMkLst>
          <pc:docMk/>
          <pc:sldMk cId="1926824640" sldId="267"/>
        </pc:sldMkLst>
        <pc:spChg chg="mod">
          <ac:chgData name="Zhiyuan Cao" userId="cfe7471e88ae799a" providerId="LiveId" clId="{132BA703-2ABF-4B4C-958A-98306C09C2D8}" dt="2017-11-01T17:43:49.822" v="3266" actId="20577"/>
          <ac:spMkLst>
            <pc:docMk/>
            <pc:sldMk cId="1926824640" sldId="267"/>
            <ac:spMk id="2" creationId="{9E9619FC-3E91-4F16-A3EC-FC53A07B8DAF}"/>
          </ac:spMkLst>
        </pc:spChg>
        <pc:spChg chg="mod">
          <ac:chgData name="Zhiyuan Cao" userId="cfe7471e88ae799a" providerId="LiveId" clId="{132BA703-2ABF-4B4C-958A-98306C09C2D8}" dt="2017-11-04T23:35:20.893" v="4849" actId="6549"/>
          <ac:spMkLst>
            <pc:docMk/>
            <pc:sldMk cId="1926824640" sldId="267"/>
            <ac:spMk id="3" creationId="{89E67912-A909-4608-87CB-8C1C31CC2B8D}"/>
          </ac:spMkLst>
        </pc:spChg>
      </pc:sldChg>
      <pc:sldChg chg="modSp add ord">
        <pc:chgData name="Zhiyuan Cao" userId="cfe7471e88ae799a" providerId="LiveId" clId="{132BA703-2ABF-4B4C-958A-98306C09C2D8}" dt="2017-11-10T22:39:21.623" v="11117" actId="20577"/>
        <pc:sldMkLst>
          <pc:docMk/>
          <pc:sldMk cId="556735962" sldId="268"/>
        </pc:sldMkLst>
        <pc:spChg chg="mod">
          <ac:chgData name="Zhiyuan Cao" userId="cfe7471e88ae799a" providerId="LiveId" clId="{132BA703-2ABF-4B4C-958A-98306C09C2D8}" dt="2017-11-01T18:38:43.935" v="3485" actId="1036"/>
          <ac:spMkLst>
            <pc:docMk/>
            <pc:sldMk cId="556735962" sldId="268"/>
            <ac:spMk id="2" creationId="{3CF8CDAE-9FDA-4B50-A428-7415F890E4C1}"/>
          </ac:spMkLst>
        </pc:spChg>
        <pc:spChg chg="mod">
          <ac:chgData name="Zhiyuan Cao" userId="cfe7471e88ae799a" providerId="LiveId" clId="{132BA703-2ABF-4B4C-958A-98306C09C2D8}" dt="2017-11-10T22:39:21.623" v="11117" actId="20577"/>
          <ac:spMkLst>
            <pc:docMk/>
            <pc:sldMk cId="556735962" sldId="268"/>
            <ac:spMk id="3" creationId="{C66AF4F1-C200-4DF6-921B-16998763B0A6}"/>
          </ac:spMkLst>
        </pc:spChg>
      </pc:sldChg>
      <pc:sldChg chg="modSp add del">
        <pc:chgData name="Zhiyuan Cao" userId="cfe7471e88ae799a" providerId="LiveId" clId="{132BA703-2ABF-4B4C-958A-98306C09C2D8}" dt="2017-11-09T03:16:01.503" v="7961" actId="2696"/>
        <pc:sldMkLst>
          <pc:docMk/>
          <pc:sldMk cId="4070075018" sldId="269"/>
        </pc:sldMkLst>
        <pc:spChg chg="mod">
          <ac:chgData name="Zhiyuan Cao" userId="cfe7471e88ae799a" providerId="LiveId" clId="{132BA703-2ABF-4B4C-958A-98306C09C2D8}" dt="2017-11-03T19:48:10.535" v="4543" actId="20577"/>
          <ac:spMkLst>
            <pc:docMk/>
            <pc:sldMk cId="4070075018" sldId="269"/>
            <ac:spMk id="2" creationId="{0A624EC7-71DC-45DC-B2FA-C7DE234AF415}"/>
          </ac:spMkLst>
        </pc:spChg>
        <pc:spChg chg="mod">
          <ac:chgData name="Zhiyuan Cao" userId="cfe7471e88ae799a" providerId="LiveId" clId="{132BA703-2ABF-4B4C-958A-98306C09C2D8}" dt="2017-11-03T20:16:57.188" v="4671" actId="20577"/>
          <ac:spMkLst>
            <pc:docMk/>
            <pc:sldMk cId="4070075018" sldId="269"/>
            <ac:spMk id="3" creationId="{D519A771-DC04-4F1E-A2E1-BC3841C58C6A}"/>
          </ac:spMkLst>
        </pc:spChg>
      </pc:sldChg>
      <pc:sldChg chg="modSp add">
        <pc:chgData name="Zhiyuan Cao" userId="cfe7471e88ae799a" providerId="LiveId" clId="{132BA703-2ABF-4B4C-958A-98306C09C2D8}" dt="2017-11-07T04:17:16.336" v="5603" actId="20577"/>
        <pc:sldMkLst>
          <pc:docMk/>
          <pc:sldMk cId="2115903132" sldId="270"/>
        </pc:sldMkLst>
        <pc:spChg chg="mod">
          <ac:chgData name="Zhiyuan Cao" userId="cfe7471e88ae799a" providerId="LiveId" clId="{132BA703-2ABF-4B4C-958A-98306C09C2D8}" dt="2017-11-05T00:14:59.249" v="4979" actId="20577"/>
          <ac:spMkLst>
            <pc:docMk/>
            <pc:sldMk cId="2115903132" sldId="270"/>
            <ac:spMk id="2" creationId="{15A988A5-AB21-4583-B177-52DC96324111}"/>
          </ac:spMkLst>
        </pc:spChg>
        <pc:spChg chg="mod">
          <ac:chgData name="Zhiyuan Cao" userId="cfe7471e88ae799a" providerId="LiveId" clId="{132BA703-2ABF-4B4C-958A-98306C09C2D8}" dt="2017-11-07T04:17:16.336" v="5603" actId="20577"/>
          <ac:spMkLst>
            <pc:docMk/>
            <pc:sldMk cId="2115903132" sldId="270"/>
            <ac:spMk id="3" creationId="{E6911322-F3D9-46D8-BCF4-797080BBD1A3}"/>
          </ac:spMkLst>
        </pc:spChg>
      </pc:sldChg>
      <pc:sldChg chg="modSp add del">
        <pc:chgData name="Zhiyuan Cao" userId="cfe7471e88ae799a" providerId="LiveId" clId="{132BA703-2ABF-4B4C-958A-98306C09C2D8}" dt="2017-11-10T22:39:35.021" v="11118" actId="2696"/>
        <pc:sldMkLst>
          <pc:docMk/>
          <pc:sldMk cId="3620313376" sldId="271"/>
        </pc:sldMkLst>
        <pc:spChg chg="mod">
          <ac:chgData name="Zhiyuan Cao" userId="cfe7471e88ae799a" providerId="LiveId" clId="{132BA703-2ABF-4B4C-958A-98306C09C2D8}" dt="2017-11-09T18:09:46.251" v="8858" actId="20577"/>
          <ac:spMkLst>
            <pc:docMk/>
            <pc:sldMk cId="3620313376" sldId="271"/>
            <ac:spMk id="2" creationId="{9BFA14E1-1B7C-48ED-A9FE-EA249B069DB4}"/>
          </ac:spMkLst>
        </pc:spChg>
        <pc:spChg chg="mod">
          <ac:chgData name="Zhiyuan Cao" userId="cfe7471e88ae799a" providerId="LiveId" clId="{132BA703-2ABF-4B4C-958A-98306C09C2D8}" dt="2017-11-09T19:15:30.490" v="9042" actId="20577"/>
          <ac:spMkLst>
            <pc:docMk/>
            <pc:sldMk cId="3620313376" sldId="271"/>
            <ac:spMk id="3" creationId="{FC6CC7CF-F180-4FC4-96F3-4A1D1169B49A}"/>
          </ac:spMkLst>
        </pc:spChg>
      </pc:sldChg>
      <pc:sldChg chg="modSp add">
        <pc:chgData name="Zhiyuan Cao" userId="cfe7471e88ae799a" providerId="LiveId" clId="{132BA703-2ABF-4B4C-958A-98306C09C2D8}" dt="2017-11-22T20:29:52.274" v="12297" actId="6549"/>
        <pc:sldMkLst>
          <pc:docMk/>
          <pc:sldMk cId="300012568" sldId="272"/>
        </pc:sldMkLst>
        <pc:spChg chg="mod">
          <ac:chgData name="Zhiyuan Cao" userId="cfe7471e88ae799a" providerId="LiveId" clId="{132BA703-2ABF-4B4C-958A-98306C09C2D8}" dt="2017-11-07T17:18:16.826" v="5751" actId="20577"/>
          <ac:spMkLst>
            <pc:docMk/>
            <pc:sldMk cId="300012568" sldId="272"/>
            <ac:spMk id="2" creationId="{364BDD8F-EE88-40F3-91A8-5EB83549CECB}"/>
          </ac:spMkLst>
        </pc:spChg>
        <pc:spChg chg="mod">
          <ac:chgData name="Zhiyuan Cao" userId="cfe7471e88ae799a" providerId="LiveId" clId="{132BA703-2ABF-4B4C-958A-98306C09C2D8}" dt="2017-11-22T20:29:52.274" v="12297" actId="6549"/>
          <ac:spMkLst>
            <pc:docMk/>
            <pc:sldMk cId="300012568" sldId="272"/>
            <ac:spMk id="3" creationId="{03FB860B-201B-4237-AB04-C157B28AEBFB}"/>
          </ac:spMkLst>
        </pc:spChg>
      </pc:sldChg>
      <pc:sldChg chg="modSp add del">
        <pc:chgData name="Zhiyuan Cao" userId="cfe7471e88ae799a" providerId="LiveId" clId="{132BA703-2ABF-4B4C-958A-98306C09C2D8}" dt="2017-11-10T17:27:56.279" v="10122" actId="2696"/>
        <pc:sldMkLst>
          <pc:docMk/>
          <pc:sldMk cId="3893382626" sldId="273"/>
        </pc:sldMkLst>
        <pc:graphicFrameChg chg="mod modGraphic">
          <ac:chgData name="Zhiyuan Cao" userId="cfe7471e88ae799a" providerId="LiveId" clId="{132BA703-2ABF-4B4C-958A-98306C09C2D8}" dt="2017-11-07T18:49:36.097" v="5854" actId="20577"/>
          <ac:graphicFrameMkLst>
            <pc:docMk/>
            <pc:sldMk cId="3893382626" sldId="273"/>
            <ac:graphicFrameMk id="4" creationId="{FB8EC277-1690-4029-8AAC-2BFC070EB3F0}"/>
          </ac:graphicFrameMkLst>
        </pc:graphicFrameChg>
      </pc:sldChg>
      <pc:sldChg chg="modSp add del ord">
        <pc:chgData name="Zhiyuan Cao" userId="cfe7471e88ae799a" providerId="LiveId" clId="{132BA703-2ABF-4B4C-958A-98306C09C2D8}" dt="2017-11-10T20:00:22.598" v="10645" actId="2696"/>
        <pc:sldMkLst>
          <pc:docMk/>
          <pc:sldMk cId="656519122" sldId="274"/>
        </pc:sldMkLst>
        <pc:spChg chg="mod">
          <ac:chgData name="Zhiyuan Cao" userId="cfe7471e88ae799a" providerId="LiveId" clId="{132BA703-2ABF-4B4C-958A-98306C09C2D8}" dt="2017-11-08T16:50:03.509" v="6546" actId="20577"/>
          <ac:spMkLst>
            <pc:docMk/>
            <pc:sldMk cId="656519122" sldId="274"/>
            <ac:spMk id="6" creationId="{2ED1402F-9C54-4E6D-BF2C-DF49785CD050}"/>
          </ac:spMkLst>
        </pc:spChg>
        <pc:graphicFrameChg chg="mod modGraphic">
          <ac:chgData name="Zhiyuan Cao" userId="cfe7471e88ae799a" providerId="LiveId" clId="{132BA703-2ABF-4B4C-958A-98306C09C2D8}" dt="2017-11-10T18:45:12.010" v="10470" actId="20577"/>
          <ac:graphicFrameMkLst>
            <pc:docMk/>
            <pc:sldMk cId="656519122" sldId="274"/>
            <ac:graphicFrameMk id="4" creationId="{FB8EC277-1690-4029-8AAC-2BFC070EB3F0}"/>
          </ac:graphicFrameMkLst>
        </pc:graphicFrameChg>
      </pc:sldChg>
      <pc:sldChg chg="addSp delSp modSp add ord">
        <pc:chgData name="Zhiyuan Cao" userId="cfe7471e88ae799a" providerId="LiveId" clId="{132BA703-2ABF-4B4C-958A-98306C09C2D8}" dt="2017-11-10T23:41:21.755" v="11124" actId="20577"/>
        <pc:sldMkLst>
          <pc:docMk/>
          <pc:sldMk cId="1050417997" sldId="275"/>
        </pc:sldMkLst>
        <pc:spChg chg="add del">
          <ac:chgData name="Zhiyuan Cao" userId="cfe7471e88ae799a" providerId="LiveId" clId="{132BA703-2ABF-4B4C-958A-98306C09C2D8}" dt="2017-11-10T20:14:45.028" v="10887" actId="20577"/>
          <ac:spMkLst>
            <pc:docMk/>
            <pc:sldMk cId="1050417997" sldId="275"/>
            <ac:spMk id="2" creationId="{B68F33A3-B2F8-45CD-8D62-5256AC41A3E9}"/>
          </ac:spMkLst>
        </pc:spChg>
        <pc:spChg chg="add del">
          <ac:chgData name="Zhiyuan Cao" userId="cfe7471e88ae799a" providerId="LiveId" clId="{132BA703-2ABF-4B4C-958A-98306C09C2D8}" dt="2017-11-10T20:14:47.272" v="10889" actId="20577"/>
          <ac:spMkLst>
            <pc:docMk/>
            <pc:sldMk cId="1050417997" sldId="275"/>
            <ac:spMk id="3" creationId="{475E86FF-EAD5-474C-BA58-0C764D267B4E}"/>
          </ac:spMkLst>
        </pc:spChg>
        <pc:spChg chg="mod">
          <ac:chgData name="Zhiyuan Cao" userId="cfe7471e88ae799a" providerId="LiveId" clId="{132BA703-2ABF-4B4C-958A-98306C09C2D8}" dt="2017-11-08T00:46:24.696" v="6513" actId="2164"/>
          <ac:spMkLst>
            <pc:docMk/>
            <pc:sldMk cId="1050417997" sldId="275"/>
            <ac:spMk id="6" creationId="{2ED1402F-9C54-4E6D-BF2C-DF49785CD050}"/>
          </ac:spMkLst>
        </pc:spChg>
        <pc:graphicFrameChg chg="mod modGraphic">
          <ac:chgData name="Zhiyuan Cao" userId="cfe7471e88ae799a" providerId="LiveId" clId="{132BA703-2ABF-4B4C-958A-98306C09C2D8}" dt="2017-11-10T23:41:21.755" v="11124" actId="20577"/>
          <ac:graphicFrameMkLst>
            <pc:docMk/>
            <pc:sldMk cId="1050417997" sldId="275"/>
            <ac:graphicFrameMk id="4" creationId="{FB8EC277-1690-4029-8AAC-2BFC070EB3F0}"/>
          </ac:graphicFrameMkLst>
        </pc:graphicFrameChg>
      </pc:sldChg>
      <pc:sldChg chg="modSp add">
        <pc:chgData name="Zhiyuan Cao" userId="cfe7471e88ae799a" providerId="LiveId" clId="{132BA703-2ABF-4B4C-958A-98306C09C2D8}" dt="2017-11-10T03:24:44.567" v="9988" actId="404"/>
        <pc:sldMkLst>
          <pc:docMk/>
          <pc:sldMk cId="1183974459" sldId="276"/>
        </pc:sldMkLst>
        <pc:spChg chg="mod">
          <ac:chgData name="Zhiyuan Cao" userId="cfe7471e88ae799a" providerId="LiveId" clId="{132BA703-2ABF-4B4C-958A-98306C09C2D8}" dt="2017-11-09T18:01:27.921" v="8202" actId="20577"/>
          <ac:spMkLst>
            <pc:docMk/>
            <pc:sldMk cId="1183974459" sldId="276"/>
            <ac:spMk id="2" creationId="{E4F19009-2277-4750-B262-A87F71E8168D}"/>
          </ac:spMkLst>
        </pc:spChg>
        <pc:spChg chg="mod">
          <ac:chgData name="Zhiyuan Cao" userId="cfe7471e88ae799a" providerId="LiveId" clId="{132BA703-2ABF-4B4C-958A-98306C09C2D8}" dt="2017-11-10T03:24:44.567" v="9988" actId="404"/>
          <ac:spMkLst>
            <pc:docMk/>
            <pc:sldMk cId="1183974459" sldId="276"/>
            <ac:spMk id="3" creationId="{CBE835B2-88C7-4693-B4AA-99AFD5BA3BDC}"/>
          </ac:spMkLst>
        </pc:spChg>
      </pc:sldChg>
      <pc:sldChg chg="delSp modSp add">
        <pc:chgData name="Zhiyuan Cao" userId="cfe7471e88ae799a" providerId="LiveId" clId="{132BA703-2ABF-4B4C-958A-98306C09C2D8}" dt="2017-11-10T03:24:40.859" v="9987" actId="404"/>
        <pc:sldMkLst>
          <pc:docMk/>
          <pc:sldMk cId="3538499556" sldId="277"/>
        </pc:sldMkLst>
        <pc:spChg chg="del">
          <ac:chgData name="Zhiyuan Cao" userId="cfe7471e88ae799a" providerId="LiveId" clId="{132BA703-2ABF-4B4C-958A-98306C09C2D8}" dt="2017-11-09T18:08:03.334" v="8676" actId="478"/>
          <ac:spMkLst>
            <pc:docMk/>
            <pc:sldMk cId="3538499556" sldId="277"/>
            <ac:spMk id="2" creationId="{49EB6E7D-8027-4619-8D8E-39689A7FD23C}"/>
          </ac:spMkLst>
        </pc:spChg>
        <pc:spChg chg="mod">
          <ac:chgData name="Zhiyuan Cao" userId="cfe7471e88ae799a" providerId="LiveId" clId="{132BA703-2ABF-4B4C-958A-98306C09C2D8}" dt="2017-11-10T03:24:40.859" v="9987" actId="404"/>
          <ac:spMkLst>
            <pc:docMk/>
            <pc:sldMk cId="3538499556" sldId="277"/>
            <ac:spMk id="3" creationId="{000A279B-0E1C-4C5D-9DA3-1F1286E693DA}"/>
          </ac:spMkLst>
        </pc:spChg>
      </pc:sldChg>
      <pc:sldChg chg="delSp modSp add del">
        <pc:chgData name="Zhiyuan Cao" userId="cfe7471e88ae799a" providerId="LiveId" clId="{132BA703-2ABF-4B4C-958A-98306C09C2D8}" dt="2017-11-10T22:39:41.725" v="11119" actId="2696"/>
        <pc:sldMkLst>
          <pc:docMk/>
          <pc:sldMk cId="2115012026" sldId="278"/>
        </pc:sldMkLst>
        <pc:spChg chg="del">
          <ac:chgData name="Zhiyuan Cao" userId="cfe7471e88ae799a" providerId="LiveId" clId="{132BA703-2ABF-4B4C-958A-98306C09C2D8}" dt="2017-11-10T17:02:42.222" v="9990" actId="478"/>
          <ac:spMkLst>
            <pc:docMk/>
            <pc:sldMk cId="2115012026" sldId="278"/>
            <ac:spMk id="2" creationId="{C3557901-46EE-4571-AA9D-FAE551B0A321}"/>
          </ac:spMkLst>
        </pc:spChg>
        <pc:spChg chg="mod">
          <ac:chgData name="Zhiyuan Cao" userId="cfe7471e88ae799a" providerId="LiveId" clId="{132BA703-2ABF-4B4C-958A-98306C09C2D8}" dt="2017-11-10T17:04:17.614" v="10016" actId="2696"/>
          <ac:spMkLst>
            <pc:docMk/>
            <pc:sldMk cId="2115012026" sldId="278"/>
            <ac:spMk id="3" creationId="{6468FFE5-0F12-4ECA-BACD-3D068878151C}"/>
          </ac:spMkLst>
        </pc:spChg>
      </pc:sldChg>
      <pc:sldChg chg="modSp add del ord">
        <pc:chgData name="Zhiyuan Cao" userId="cfe7471e88ae799a" providerId="LiveId" clId="{132BA703-2ABF-4B4C-958A-98306C09C2D8}" dt="2017-11-16T22:45:06.100" v="12052" actId="2696"/>
        <pc:sldMkLst>
          <pc:docMk/>
          <pc:sldMk cId="2507381150" sldId="279"/>
        </pc:sldMkLst>
        <pc:spChg chg="mod">
          <ac:chgData name="Zhiyuan Cao" userId="cfe7471e88ae799a" providerId="LiveId" clId="{132BA703-2ABF-4B4C-958A-98306C09C2D8}" dt="2017-11-10T17:28:13.377" v="10150" actId="20577"/>
          <ac:spMkLst>
            <pc:docMk/>
            <pc:sldMk cId="2507381150" sldId="279"/>
            <ac:spMk id="2" creationId="{6C06D47D-4EFC-44F2-81F5-1E2BD85D2F7C}"/>
          </ac:spMkLst>
        </pc:spChg>
        <pc:spChg chg="mod">
          <ac:chgData name="Zhiyuan Cao" userId="cfe7471e88ae799a" providerId="LiveId" clId="{132BA703-2ABF-4B4C-958A-98306C09C2D8}" dt="2017-11-10T22:37:35.188" v="11098" actId="6549"/>
          <ac:spMkLst>
            <pc:docMk/>
            <pc:sldMk cId="2507381150" sldId="279"/>
            <ac:spMk id="3" creationId="{5007C023-B460-429E-B455-4AB75F1F29D3}"/>
          </ac:spMkLst>
        </pc:spChg>
      </pc:sldChg>
      <pc:sldChg chg="add del">
        <pc:chgData name="Zhiyuan Cao" userId="cfe7471e88ae799a" providerId="LiveId" clId="{132BA703-2ABF-4B4C-958A-98306C09C2D8}" dt="2017-11-10T20:14:50.687" v="10891" actId="2696"/>
        <pc:sldMkLst>
          <pc:docMk/>
          <pc:sldMk cId="4091000860" sldId="280"/>
        </pc:sldMkLst>
      </pc:sldChg>
      <pc:sldChg chg="modSp add">
        <pc:chgData name="Zhiyuan Cao" userId="cfe7471e88ae799a" providerId="LiveId" clId="{132BA703-2ABF-4B4C-958A-98306C09C2D8}" dt="2017-11-16T22:46:01.345" v="12060" actId="20577"/>
        <pc:sldMkLst>
          <pc:docMk/>
          <pc:sldMk cId="351112879" sldId="281"/>
        </pc:sldMkLst>
        <pc:graphicFrameChg chg="mod modGraphic">
          <ac:chgData name="Zhiyuan Cao" userId="cfe7471e88ae799a" providerId="LiveId" clId="{132BA703-2ABF-4B4C-958A-98306C09C2D8}" dt="2017-11-16T22:46:01.345" v="12060" actId="20577"/>
          <ac:graphicFrameMkLst>
            <pc:docMk/>
            <pc:sldMk cId="351112879" sldId="281"/>
            <ac:graphicFrameMk id="4" creationId="{FB8EC277-1690-4029-8AAC-2BFC070EB3F0}"/>
          </ac:graphicFrameMkLst>
        </pc:graphicFrameChg>
      </pc:sldChg>
      <pc:sldChg chg="addSp delSp add del">
        <pc:chgData name="Zhiyuan Cao" userId="cfe7471e88ae799a" providerId="LiveId" clId="{132BA703-2ABF-4B4C-958A-98306C09C2D8}" dt="2017-11-14T16:56:40.139" v="11190" actId="2696"/>
        <pc:sldMkLst>
          <pc:docMk/>
          <pc:sldMk cId="1519148053" sldId="282"/>
        </pc:sldMkLst>
        <pc:spChg chg="del">
          <ac:chgData name="Zhiyuan Cao" userId="cfe7471e88ae799a" providerId="LiveId" clId="{132BA703-2ABF-4B4C-958A-98306C09C2D8}" dt="2017-11-14T16:56:24.073" v="11184" actId="478"/>
          <ac:spMkLst>
            <pc:docMk/>
            <pc:sldMk cId="1519148053" sldId="282"/>
            <ac:spMk id="2" creationId="{0B0602EC-6D03-469D-81C3-6A1C6DD2D4D2}"/>
          </ac:spMkLst>
        </pc:spChg>
        <pc:spChg chg="del">
          <ac:chgData name="Zhiyuan Cao" userId="cfe7471e88ae799a" providerId="LiveId" clId="{132BA703-2ABF-4B4C-958A-98306C09C2D8}" dt="2017-11-14T16:56:24.802" v="11185" actId="478"/>
          <ac:spMkLst>
            <pc:docMk/>
            <pc:sldMk cId="1519148053" sldId="282"/>
            <ac:spMk id="3" creationId="{58E0C0EF-F101-4BBE-A3D9-02491C697CEC}"/>
          </ac:spMkLst>
        </pc:spChg>
        <pc:spChg chg="add del">
          <ac:chgData name="Zhiyuan Cao" userId="cfe7471e88ae799a" providerId="LiveId" clId="{132BA703-2ABF-4B4C-958A-98306C09C2D8}" dt="2017-11-14T16:56:34.273" v="11187" actId="2696"/>
          <ac:spMkLst>
            <pc:docMk/>
            <pc:sldMk cId="1519148053" sldId="282"/>
            <ac:spMk id="4" creationId="{D82DD63D-E1F0-405E-A61B-32E2D7ACB9F9}"/>
          </ac:spMkLst>
        </pc:spChg>
      </pc:sldChg>
      <pc:sldChg chg="addSp modSp add ord">
        <pc:chgData name="Zhiyuan Cao" userId="cfe7471e88ae799a" providerId="LiveId" clId="{132BA703-2ABF-4B4C-958A-98306C09C2D8}" dt="2017-11-18T01:44:20.685" v="12226" actId="20577"/>
        <pc:sldMkLst>
          <pc:docMk/>
          <pc:sldMk cId="21860200" sldId="283"/>
        </pc:sldMkLst>
        <pc:spChg chg="mod">
          <ac:chgData name="Zhiyuan Cao" userId="cfe7471e88ae799a" providerId="LiveId" clId="{132BA703-2ABF-4B4C-958A-98306C09C2D8}" dt="2017-11-14T16:56:47.871" v="11206" actId="20577"/>
          <ac:spMkLst>
            <pc:docMk/>
            <pc:sldMk cId="21860200" sldId="283"/>
            <ac:spMk id="6" creationId="{2ED1402F-9C54-4E6D-BF2C-DF49785CD050}"/>
          </ac:spMkLst>
        </pc:spChg>
        <pc:graphicFrameChg chg="mod modGraphic">
          <ac:chgData name="Zhiyuan Cao" userId="cfe7471e88ae799a" providerId="LiveId" clId="{132BA703-2ABF-4B4C-958A-98306C09C2D8}" dt="2017-11-18T01:44:20.685" v="12226" actId="20577"/>
          <ac:graphicFrameMkLst>
            <pc:docMk/>
            <pc:sldMk cId="21860200" sldId="283"/>
            <ac:graphicFrameMk id="4" creationId="{FB8EC277-1690-4029-8AAC-2BFC070EB3F0}"/>
          </ac:graphicFrameMkLst>
        </pc:graphicFrameChg>
        <pc:graphicFrameChg chg="add mod">
          <ac:chgData name="Zhiyuan Cao" userId="cfe7471e88ae799a" providerId="LiveId" clId="{132BA703-2ABF-4B4C-958A-98306C09C2D8}" dt="2017-11-17T01:56:09.487" v="12142" actId="20577"/>
          <ac:graphicFrameMkLst>
            <pc:docMk/>
            <pc:sldMk cId="21860200" sldId="283"/>
            <ac:graphicFrameMk id="5" creationId="{68729DB0-5964-4D61-90F9-DF650D2DAFE7}"/>
          </ac:graphicFrameMkLst>
        </pc:graphicFrameChg>
      </pc:sldChg>
      <pc:sldChg chg="modSp add del">
        <pc:chgData name="Zhiyuan Cao" userId="cfe7471e88ae799a" providerId="LiveId" clId="{132BA703-2ABF-4B4C-958A-98306C09C2D8}" dt="2017-11-21T22:17:54.662" v="12283" actId="2696"/>
        <pc:sldMkLst>
          <pc:docMk/>
          <pc:sldMk cId="3230121921" sldId="284"/>
        </pc:sldMkLst>
        <pc:spChg chg="mod">
          <ac:chgData name="Zhiyuan Cao" userId="cfe7471e88ae799a" providerId="LiveId" clId="{132BA703-2ABF-4B4C-958A-98306C09C2D8}" dt="2017-11-20T16:49:14.136" v="12282" actId="20577"/>
          <ac:spMkLst>
            <pc:docMk/>
            <pc:sldMk cId="3230121921" sldId="284"/>
            <ac:spMk id="6" creationId="{2ED1402F-9C54-4E6D-BF2C-DF49785CD050}"/>
          </ac:spMkLst>
        </pc:spChg>
        <pc:graphicFrameChg chg="mod modGraphic">
          <ac:chgData name="Zhiyuan Cao" userId="cfe7471e88ae799a" providerId="LiveId" clId="{132BA703-2ABF-4B4C-958A-98306C09C2D8}" dt="2017-11-18T01:46:41.712" v="12258" actId="20577"/>
          <ac:graphicFrameMkLst>
            <pc:docMk/>
            <pc:sldMk cId="3230121921" sldId="284"/>
            <ac:graphicFrameMk id="4" creationId="{FB8EC277-1690-4029-8AAC-2BFC070EB3F0}"/>
          </ac:graphicFrameMkLst>
        </pc:graphicFrameChg>
      </pc:sldChg>
    </pc:docChg>
  </pc:docChgLst>
  <pc:docChgLst>
    <pc:chgData name="Zhiyuan Cao" userId="cfe7471e88ae799a" providerId="LiveId" clId="{CB3304F5-A939-4C19-99D2-435A86045353}"/>
    <pc:docChg chg="modSld">
      <pc:chgData name="Zhiyuan Cao" userId="cfe7471e88ae799a" providerId="LiveId" clId="{CB3304F5-A939-4C19-99D2-435A86045353}" dt="2017-11-11T12:16:57.067" v="160" actId="20577"/>
      <pc:docMkLst>
        <pc:docMk/>
      </pc:docMkLst>
      <pc:sldChg chg="modSp">
        <pc:chgData name="Zhiyuan Cao" userId="cfe7471e88ae799a" providerId="LiveId" clId="{CB3304F5-A939-4C19-99D2-435A86045353}" dt="2017-11-11T12:16:57.067" v="160" actId="20577"/>
        <pc:sldMkLst>
          <pc:docMk/>
          <pc:sldMk cId="351112879" sldId="281"/>
        </pc:sldMkLst>
        <pc:graphicFrameChg chg="mod modGraphic">
          <ac:chgData name="Zhiyuan Cao" userId="cfe7471e88ae799a" providerId="LiveId" clId="{CB3304F5-A939-4C19-99D2-435A86045353}" dt="2017-11-11T12:16:57.067" v="160" actId="20577"/>
          <ac:graphicFrameMkLst>
            <pc:docMk/>
            <pc:sldMk cId="351112879" sldId="281"/>
            <ac:graphicFrameMk id="4" creationId="{FB8EC277-1690-4029-8AAC-2BFC070EB3F0}"/>
          </ac:graphicFrameMkLst>
        </pc:graphicFrameChg>
      </pc:sldChg>
    </pc:docChg>
  </pc:docChgLst>
  <pc:docChgLst>
    <pc:chgData name="Zhiyuan Cao" userId="cfe7471e88ae799a" providerId="LiveId" clId="{19CA88C7-FDC0-42E4-A55E-2DB5B7824EE7}"/>
    <pc:docChg chg="undo custSel addSld delSld modSld">
      <pc:chgData name="Zhiyuan Cao" userId="cfe7471e88ae799a" providerId="LiveId" clId="{19CA88C7-FDC0-42E4-A55E-2DB5B7824EE7}" dt="2017-10-15T00:12:32.033" v="952" actId="14100"/>
      <pc:docMkLst>
        <pc:docMk/>
      </pc:docMkLst>
      <pc:sldChg chg="addSp delSp modSp">
        <pc:chgData name="Zhiyuan Cao" userId="cfe7471e88ae799a" providerId="LiveId" clId="{19CA88C7-FDC0-42E4-A55E-2DB5B7824EE7}" dt="2017-10-15T00:12:32.033" v="952" actId="14100"/>
        <pc:sldMkLst>
          <pc:docMk/>
          <pc:sldMk cId="2755574330" sldId="256"/>
        </pc:sldMkLst>
        <pc:spChg chg="del">
          <ac:chgData name="Zhiyuan Cao" userId="cfe7471e88ae799a" providerId="LiveId" clId="{19CA88C7-FDC0-42E4-A55E-2DB5B7824EE7}" dt="2017-10-12T02:34:14.019" v="0" actId="478"/>
          <ac:spMkLst>
            <pc:docMk/>
            <pc:sldMk cId="2755574330" sldId="256"/>
            <ac:spMk id="2" creationId="{52280063-F172-492F-B9E5-33A4B1A3A103}"/>
          </ac:spMkLst>
        </pc:spChg>
        <pc:spChg chg="add mod">
          <ac:chgData name="Zhiyuan Cao" userId="cfe7471e88ae799a" providerId="LiveId" clId="{19CA88C7-FDC0-42E4-A55E-2DB5B7824EE7}" dt="2017-10-15T00:12:32.033" v="952" actId="14100"/>
          <ac:spMkLst>
            <pc:docMk/>
            <pc:sldMk cId="2755574330" sldId="256"/>
            <ac:spMk id="2" creationId="{B10ACE5E-00CE-4FDF-B32F-9216A9813306}"/>
          </ac:spMkLst>
        </pc:spChg>
        <pc:spChg chg="del">
          <ac:chgData name="Zhiyuan Cao" userId="cfe7471e88ae799a" providerId="LiveId" clId="{19CA88C7-FDC0-42E4-A55E-2DB5B7824EE7}" dt="2017-10-12T02:34:14.019" v="0" actId="478"/>
          <ac:spMkLst>
            <pc:docMk/>
            <pc:sldMk cId="2755574330" sldId="256"/>
            <ac:spMk id="3" creationId="{012664AF-DC54-4D47-93D9-397FA52E0B4D}"/>
          </ac:spMkLst>
        </pc:spChg>
        <pc:spChg chg="add mod">
          <ac:chgData name="Zhiyuan Cao" userId="cfe7471e88ae799a" providerId="LiveId" clId="{19CA88C7-FDC0-42E4-A55E-2DB5B7824EE7}" dt="2017-10-12T02:36:06.424" v="115" actId="13822"/>
          <ac:spMkLst>
            <pc:docMk/>
            <pc:sldMk cId="2755574330" sldId="256"/>
            <ac:spMk id="4" creationId="{3CBABA1F-3493-42B6-A101-D1D7BAE8FFFD}"/>
          </ac:spMkLst>
        </pc:spChg>
        <pc:spChg chg="add mod">
          <ac:chgData name="Zhiyuan Cao" userId="cfe7471e88ae799a" providerId="LiveId" clId="{19CA88C7-FDC0-42E4-A55E-2DB5B7824EE7}" dt="2017-10-12T02:34:59.218" v="51" actId="13822"/>
          <ac:spMkLst>
            <pc:docMk/>
            <pc:sldMk cId="2755574330" sldId="256"/>
            <ac:spMk id="5" creationId="{80C17BE7-F9D5-4946-A29E-8F8CCAE3C6A3}"/>
          </ac:spMkLst>
        </pc:spChg>
        <pc:spChg chg="add mod">
          <ac:chgData name="Zhiyuan Cao" userId="cfe7471e88ae799a" providerId="LiveId" clId="{19CA88C7-FDC0-42E4-A55E-2DB5B7824EE7}" dt="2017-10-12T02:34:59.218" v="51" actId="13822"/>
          <ac:spMkLst>
            <pc:docMk/>
            <pc:sldMk cId="2755574330" sldId="256"/>
            <ac:spMk id="6" creationId="{D6B4B135-9088-4081-A8A8-4D07329096EA}"/>
          </ac:spMkLst>
        </pc:spChg>
        <pc:spChg chg="add del mod">
          <ac:chgData name="Zhiyuan Cao" userId="cfe7471e88ae799a" providerId="LiveId" clId="{19CA88C7-FDC0-42E4-A55E-2DB5B7824EE7}" dt="2017-10-12T02:34:40.853" v="15" actId="478"/>
          <ac:spMkLst>
            <pc:docMk/>
            <pc:sldMk cId="2755574330" sldId="256"/>
            <ac:spMk id="7" creationId="{1C949CAE-FB15-4BCA-9779-42388D185AC2}"/>
          </ac:spMkLst>
        </pc:spChg>
        <pc:spChg chg="add mod">
          <ac:chgData name="Zhiyuan Cao" userId="cfe7471e88ae799a" providerId="LiveId" clId="{19CA88C7-FDC0-42E4-A55E-2DB5B7824EE7}" dt="2017-10-12T02:46:13.913" v="436" actId="20577"/>
          <ac:spMkLst>
            <pc:docMk/>
            <pc:sldMk cId="2755574330" sldId="256"/>
            <ac:spMk id="8" creationId="{B682D5A5-9D8E-4C7A-988A-947A56B08CAB}"/>
          </ac:spMkLst>
        </pc:spChg>
        <pc:spChg chg="add mod">
          <ac:chgData name="Zhiyuan Cao" userId="cfe7471e88ae799a" providerId="LiveId" clId="{19CA88C7-FDC0-42E4-A55E-2DB5B7824EE7}" dt="2017-10-12T02:36:42.376" v="129" actId="13822"/>
          <ac:spMkLst>
            <pc:docMk/>
            <pc:sldMk cId="2755574330" sldId="256"/>
            <ac:spMk id="9" creationId="{D75AF0E4-4061-4305-A0DC-26490F47B3BC}"/>
          </ac:spMkLst>
        </pc:spChg>
        <pc:spChg chg="add mod">
          <ac:chgData name="Zhiyuan Cao" userId="cfe7471e88ae799a" providerId="LiveId" clId="{19CA88C7-FDC0-42E4-A55E-2DB5B7824EE7}" dt="2017-10-12T02:36:42.376" v="129" actId="13822"/>
          <ac:spMkLst>
            <pc:docMk/>
            <pc:sldMk cId="2755574330" sldId="256"/>
            <ac:spMk id="10" creationId="{1E8AB059-A0D9-469C-9E49-8C70CB0DC255}"/>
          </ac:spMkLst>
        </pc:spChg>
        <pc:spChg chg="add mod">
          <ac:chgData name="Zhiyuan Cao" userId="cfe7471e88ae799a" providerId="LiveId" clId="{19CA88C7-FDC0-42E4-A55E-2DB5B7824EE7}" dt="2017-10-12T02:45:07.592" v="397" actId="1035"/>
          <ac:spMkLst>
            <pc:docMk/>
            <pc:sldMk cId="2755574330" sldId="256"/>
            <ac:spMk id="27" creationId="{7D9C8610-C0F8-472E-854F-C291E05E040B}"/>
          </ac:spMkLst>
        </pc:spChg>
        <pc:spChg chg="add del">
          <ac:chgData name="Zhiyuan Cao" userId="cfe7471e88ae799a" providerId="LiveId" clId="{19CA88C7-FDC0-42E4-A55E-2DB5B7824EE7}" dt="2017-10-12T02:38:43.887" v="156" actId="14100"/>
          <ac:spMkLst>
            <pc:docMk/>
            <pc:sldMk cId="2755574330" sldId="256"/>
            <ac:spMk id="28" creationId="{98E48652-CE2E-4CBE-A1C0-1212B4CEF61B}"/>
          </ac:spMkLst>
        </pc:spChg>
        <pc:spChg chg="add mod">
          <ac:chgData name="Zhiyuan Cao" userId="cfe7471e88ae799a" providerId="LiveId" clId="{19CA88C7-FDC0-42E4-A55E-2DB5B7824EE7}" dt="2017-10-12T02:45:05.523" v="396" actId="1035"/>
          <ac:spMkLst>
            <pc:docMk/>
            <pc:sldMk cId="2755574330" sldId="256"/>
            <ac:spMk id="29" creationId="{B0B880AF-56E0-49B1-819D-A279464CBD5E}"/>
          </ac:spMkLst>
        </pc:spChg>
        <pc:spChg chg="add mod">
          <ac:chgData name="Zhiyuan Cao" userId="cfe7471e88ae799a" providerId="LiveId" clId="{19CA88C7-FDC0-42E4-A55E-2DB5B7824EE7}" dt="2017-10-12T02:45:58.285" v="419" actId="20577"/>
          <ac:spMkLst>
            <pc:docMk/>
            <pc:sldMk cId="2755574330" sldId="256"/>
            <ac:spMk id="30" creationId="{B874AF25-2732-4DD2-8942-99112D1A3D9C}"/>
          </ac:spMkLst>
        </pc:spChg>
        <pc:spChg chg="add mod">
          <ac:chgData name="Zhiyuan Cao" userId="cfe7471e88ae799a" providerId="LiveId" clId="{19CA88C7-FDC0-42E4-A55E-2DB5B7824EE7}" dt="2017-10-12T02:40:53.804" v="304" actId="1076"/>
          <ac:spMkLst>
            <pc:docMk/>
            <pc:sldMk cId="2755574330" sldId="256"/>
            <ac:spMk id="41" creationId="{778BCA4D-BE85-4E01-AAAD-3FCF35D081C8}"/>
          </ac:spMkLst>
        </pc:spChg>
        <pc:spChg chg="add del mod">
          <ac:chgData name="Zhiyuan Cao" userId="cfe7471e88ae799a" providerId="LiveId" clId="{19CA88C7-FDC0-42E4-A55E-2DB5B7824EE7}" dt="2017-10-12T02:40:51.353" v="303" actId="478"/>
          <ac:spMkLst>
            <pc:docMk/>
            <pc:sldMk cId="2755574330" sldId="256"/>
            <ac:spMk id="42" creationId="{4216C462-5C5C-459A-A21C-1ED1D2F641C2}"/>
          </ac:spMkLst>
        </pc:spChg>
        <pc:spChg chg="add mod">
          <ac:chgData name="Zhiyuan Cao" userId="cfe7471e88ae799a" providerId="LiveId" clId="{19CA88C7-FDC0-42E4-A55E-2DB5B7824EE7}" dt="2017-10-12T02:40:05.975" v="274" actId="1076"/>
          <ac:spMkLst>
            <pc:docMk/>
            <pc:sldMk cId="2755574330" sldId="256"/>
            <ac:spMk id="43" creationId="{322FF346-CC70-4D60-AE2F-E847996A0011}"/>
          </ac:spMkLst>
        </pc:spChg>
        <pc:spChg chg="add mod">
          <ac:chgData name="Zhiyuan Cao" userId="cfe7471e88ae799a" providerId="LiveId" clId="{19CA88C7-FDC0-42E4-A55E-2DB5B7824EE7}" dt="2017-10-12T02:41:22.263" v="319" actId="20577"/>
          <ac:spMkLst>
            <pc:docMk/>
            <pc:sldMk cId="2755574330" sldId="256"/>
            <ac:spMk id="54" creationId="{CCAC76CE-D98C-425D-A627-62403DBC7C29}"/>
          </ac:spMkLst>
        </pc:spChg>
        <pc:spChg chg="add mod">
          <ac:chgData name="Zhiyuan Cao" userId="cfe7471e88ae799a" providerId="LiveId" clId="{19CA88C7-FDC0-42E4-A55E-2DB5B7824EE7}" dt="2017-10-12T02:41:25.623" v="327" actId="20577"/>
          <ac:spMkLst>
            <pc:docMk/>
            <pc:sldMk cId="2755574330" sldId="256"/>
            <ac:spMk id="55" creationId="{A16C1446-9E37-43E2-B222-0965787CC11D}"/>
          </ac:spMkLst>
        </pc:spChg>
        <pc:spChg chg="add mod">
          <ac:chgData name="Zhiyuan Cao" userId="cfe7471e88ae799a" providerId="LiveId" clId="{19CA88C7-FDC0-42E4-A55E-2DB5B7824EE7}" dt="2017-10-12T02:41:29.955" v="342" actId="20577"/>
          <ac:spMkLst>
            <pc:docMk/>
            <pc:sldMk cId="2755574330" sldId="256"/>
            <ac:spMk id="56" creationId="{5E1ED2F2-F3F3-49BC-9E2A-89FEB7918DC4}"/>
          </ac:spMkLst>
        </pc:spChg>
        <pc:spChg chg="add mod">
          <ac:chgData name="Zhiyuan Cao" userId="cfe7471e88ae799a" providerId="LiveId" clId="{19CA88C7-FDC0-42E4-A55E-2DB5B7824EE7}" dt="2017-10-12T02:43:35.460" v="362" actId="20577"/>
          <ac:spMkLst>
            <pc:docMk/>
            <pc:sldMk cId="2755574330" sldId="256"/>
            <ac:spMk id="79" creationId="{1A9A9885-6EC3-403C-AC0A-E2E85604EDC5}"/>
          </ac:spMkLst>
        </pc:spChg>
        <pc:spChg chg="add mod">
          <ac:chgData name="Zhiyuan Cao" userId="cfe7471e88ae799a" providerId="LiveId" clId="{19CA88C7-FDC0-42E4-A55E-2DB5B7824EE7}" dt="2017-10-12T02:45:09.210" v="399" actId="1035"/>
          <ac:spMkLst>
            <pc:docMk/>
            <pc:sldMk cId="2755574330" sldId="256"/>
            <ac:spMk id="82" creationId="{46468731-569B-4B67-8993-039085C6C25F}"/>
          </ac:spMkLst>
        </pc:spChg>
        <pc:spChg chg="add del mod">
          <ac:chgData name="Zhiyuan Cao" userId="cfe7471e88ae799a" providerId="LiveId" clId="{19CA88C7-FDC0-42E4-A55E-2DB5B7824EE7}" dt="2017-10-15T00:12:04.810" v="909" actId="478"/>
          <ac:spMkLst>
            <pc:docMk/>
            <pc:sldMk cId="2755574330" sldId="256"/>
            <ac:spMk id="99" creationId="{62227F49-684F-49A5-9D27-DAE517DE80CA}"/>
          </ac:spMkLst>
        </pc:spChg>
        <pc:cxnChg chg="add mod">
          <ac:chgData name="Zhiyuan Cao" userId="cfe7471e88ae799a" providerId="LiveId" clId="{19CA88C7-FDC0-42E4-A55E-2DB5B7824EE7}" dt="2017-10-12T02:36:30.560" v="125" actId="13822"/>
          <ac:cxnSpMkLst>
            <pc:docMk/>
            <pc:sldMk cId="2755574330" sldId="256"/>
            <ac:cxnSpMk id="12" creationId="{8C7B0BFB-2DFB-4CCB-84B3-45C4A6CDD369}"/>
          </ac:cxnSpMkLst>
        </pc:cxnChg>
        <pc:cxnChg chg="add del mod">
          <ac:chgData name="Zhiyuan Cao" userId="cfe7471e88ae799a" providerId="LiveId" clId="{19CA88C7-FDC0-42E4-A55E-2DB5B7824EE7}" dt="2017-10-12T02:36:29.543" v="124" actId="14100"/>
          <ac:cxnSpMkLst>
            <pc:docMk/>
            <pc:sldMk cId="2755574330" sldId="256"/>
            <ac:cxnSpMk id="14" creationId="{0252322B-6444-40C7-8E0E-05890FE9C11F}"/>
          </ac:cxnSpMkLst>
        </pc:cxnChg>
        <pc:cxnChg chg="add del mod">
          <ac:chgData name="Zhiyuan Cao" userId="cfe7471e88ae799a" providerId="LiveId" clId="{19CA88C7-FDC0-42E4-A55E-2DB5B7824EE7}" dt="2017-10-12T02:36:28.975" v="122" actId="14100"/>
          <ac:cxnSpMkLst>
            <pc:docMk/>
            <pc:sldMk cId="2755574330" sldId="256"/>
            <ac:cxnSpMk id="16" creationId="{68A1BBB7-665A-4EE0-A7EE-1F0DC29D57AA}"/>
          </ac:cxnSpMkLst>
        </pc:cxnChg>
        <pc:cxnChg chg="add mod">
          <ac:chgData name="Zhiyuan Cao" userId="cfe7471e88ae799a" providerId="LiveId" clId="{19CA88C7-FDC0-42E4-A55E-2DB5B7824EE7}" dt="2017-10-12T02:36:35.174" v="126" actId="14100"/>
          <ac:cxnSpMkLst>
            <pc:docMk/>
            <pc:sldMk cId="2755574330" sldId="256"/>
            <ac:cxnSpMk id="18" creationId="{7630730C-DACA-4FAF-B03A-5917FC541D40}"/>
          </ac:cxnSpMkLst>
        </pc:cxnChg>
        <pc:cxnChg chg="add del mod">
          <ac:chgData name="Zhiyuan Cao" userId="cfe7471e88ae799a" providerId="LiveId" clId="{19CA88C7-FDC0-42E4-A55E-2DB5B7824EE7}" dt="2017-10-12T02:36:39.381" v="128" actId="14100"/>
          <ac:cxnSpMkLst>
            <pc:docMk/>
            <pc:sldMk cId="2755574330" sldId="256"/>
            <ac:cxnSpMk id="20" creationId="{C0CD660C-2FCF-4947-B1FF-E610E6F74E01}"/>
          </ac:cxnSpMkLst>
        </pc:cxnChg>
        <pc:cxnChg chg="add mod">
          <ac:chgData name="Zhiyuan Cao" userId="cfe7471e88ae799a" providerId="LiveId" clId="{19CA88C7-FDC0-42E4-A55E-2DB5B7824EE7}" dt="2017-10-12T02:36:47.967" v="130" actId="14100"/>
          <ac:cxnSpMkLst>
            <pc:docMk/>
            <pc:sldMk cId="2755574330" sldId="256"/>
            <ac:cxnSpMk id="22" creationId="{EF7AD91F-6206-41C0-8DAF-23F53DE74D75}"/>
          </ac:cxnSpMkLst>
        </pc:cxnChg>
        <pc:cxnChg chg="add mod">
          <ac:chgData name="Zhiyuan Cao" userId="cfe7471e88ae799a" providerId="LiveId" clId="{19CA88C7-FDC0-42E4-A55E-2DB5B7824EE7}" dt="2017-10-12T02:36:54.230" v="131" actId="14100"/>
          <ac:cxnSpMkLst>
            <pc:docMk/>
            <pc:sldMk cId="2755574330" sldId="256"/>
            <ac:cxnSpMk id="24" creationId="{D118FF8E-3C67-473C-8186-FF4F0E44C5F5}"/>
          </ac:cxnSpMkLst>
        </pc:cxnChg>
        <pc:cxnChg chg="add mod">
          <ac:chgData name="Zhiyuan Cao" userId="cfe7471e88ae799a" providerId="LiveId" clId="{19CA88C7-FDC0-42E4-A55E-2DB5B7824EE7}" dt="2017-10-12T02:37:01.473" v="132" actId="14100"/>
          <ac:cxnSpMkLst>
            <pc:docMk/>
            <pc:sldMk cId="2755574330" sldId="256"/>
            <ac:cxnSpMk id="26" creationId="{2822ECEC-39C4-4F56-8E9D-5DA57EDCE725}"/>
          </ac:cxnSpMkLst>
        </pc:cxnChg>
        <pc:cxnChg chg="add del mod">
          <ac:chgData name="Zhiyuan Cao" userId="cfe7471e88ae799a" providerId="LiveId" clId="{19CA88C7-FDC0-42E4-A55E-2DB5B7824EE7}" dt="2017-10-12T02:39:09.895" v="184" actId="478"/>
          <ac:cxnSpMkLst>
            <pc:docMk/>
            <pc:sldMk cId="2755574330" sldId="256"/>
            <ac:cxnSpMk id="32" creationId="{BD9D7F09-4884-4D2A-813D-D691A6E39FE5}"/>
          </ac:cxnSpMkLst>
        </pc:cxnChg>
        <pc:cxnChg chg="add del mod">
          <ac:chgData name="Zhiyuan Cao" userId="cfe7471e88ae799a" providerId="LiveId" clId="{19CA88C7-FDC0-42E4-A55E-2DB5B7824EE7}" dt="2017-10-12T02:39:14.352" v="186" actId="14100"/>
          <ac:cxnSpMkLst>
            <pc:docMk/>
            <pc:sldMk cId="2755574330" sldId="256"/>
            <ac:cxnSpMk id="34" creationId="{6C852D30-85D3-44CF-BA9A-7110731B38F6}"/>
          </ac:cxnSpMkLst>
        </pc:cxnChg>
        <pc:cxnChg chg="add mod">
          <ac:chgData name="Zhiyuan Cao" userId="cfe7471e88ae799a" providerId="LiveId" clId="{19CA88C7-FDC0-42E4-A55E-2DB5B7824EE7}" dt="2017-10-12T02:44:50.512" v="389" actId="1037"/>
          <ac:cxnSpMkLst>
            <pc:docMk/>
            <pc:sldMk cId="2755574330" sldId="256"/>
            <ac:cxnSpMk id="36" creationId="{4C357879-A83A-468C-8B6A-8283F2397095}"/>
          </ac:cxnSpMkLst>
        </pc:cxnChg>
        <pc:cxnChg chg="add del mod">
          <ac:chgData name="Zhiyuan Cao" userId="cfe7471e88ae799a" providerId="LiveId" clId="{19CA88C7-FDC0-42E4-A55E-2DB5B7824EE7}" dt="2017-10-12T02:44:56.289" v="391" actId="478"/>
          <ac:cxnSpMkLst>
            <pc:docMk/>
            <pc:sldMk cId="2755574330" sldId="256"/>
            <ac:cxnSpMk id="38" creationId="{5F4C586B-9F58-4E10-BBB6-8EDDEC28B5AA}"/>
          </ac:cxnSpMkLst>
        </pc:cxnChg>
        <pc:cxnChg chg="add mod">
          <ac:chgData name="Zhiyuan Cao" userId="cfe7471e88ae799a" providerId="LiveId" clId="{19CA88C7-FDC0-42E4-A55E-2DB5B7824EE7}" dt="2017-10-12T02:44:48.260" v="386" actId="1038"/>
          <ac:cxnSpMkLst>
            <pc:docMk/>
            <pc:sldMk cId="2755574330" sldId="256"/>
            <ac:cxnSpMk id="40" creationId="{1F93C0AB-E431-48A2-A763-BAA78242F1E6}"/>
          </ac:cxnSpMkLst>
        </pc:cxnChg>
        <pc:cxnChg chg="add mod">
          <ac:chgData name="Zhiyuan Cao" userId="cfe7471e88ae799a" providerId="LiveId" clId="{19CA88C7-FDC0-42E4-A55E-2DB5B7824EE7}" dt="2017-10-12T02:41:01.229" v="305" actId="14100"/>
          <ac:cxnSpMkLst>
            <pc:docMk/>
            <pc:sldMk cId="2755574330" sldId="256"/>
            <ac:cxnSpMk id="51" creationId="{499631AC-70AC-4EA8-8A8D-7306685571A4}"/>
          </ac:cxnSpMkLst>
        </pc:cxnChg>
        <pc:cxnChg chg="add mod">
          <ac:chgData name="Zhiyuan Cao" userId="cfe7471e88ae799a" providerId="LiveId" clId="{19CA88C7-FDC0-42E4-A55E-2DB5B7824EE7}" dt="2017-10-12T02:41:05.619" v="306" actId="14100"/>
          <ac:cxnSpMkLst>
            <pc:docMk/>
            <pc:sldMk cId="2755574330" sldId="256"/>
            <ac:cxnSpMk id="53" creationId="{E1CCE892-25F1-4637-97ED-53A913642D5A}"/>
          </ac:cxnSpMkLst>
        </pc:cxnChg>
        <pc:cxnChg chg="add mod">
          <ac:chgData name="Zhiyuan Cao" userId="cfe7471e88ae799a" providerId="LiveId" clId="{19CA88C7-FDC0-42E4-A55E-2DB5B7824EE7}" dt="2017-10-12T02:41:37.145" v="343" actId="14100"/>
          <ac:cxnSpMkLst>
            <pc:docMk/>
            <pc:sldMk cId="2755574330" sldId="256"/>
            <ac:cxnSpMk id="58" creationId="{263A6818-F5E6-4EB2-941B-68274DA295E3}"/>
          </ac:cxnSpMkLst>
        </pc:cxnChg>
        <pc:cxnChg chg="add mod">
          <ac:chgData name="Zhiyuan Cao" userId="cfe7471e88ae799a" providerId="LiveId" clId="{19CA88C7-FDC0-42E4-A55E-2DB5B7824EE7}" dt="2017-10-12T02:41:41.950" v="344" actId="14100"/>
          <ac:cxnSpMkLst>
            <pc:docMk/>
            <pc:sldMk cId="2755574330" sldId="256"/>
            <ac:cxnSpMk id="60" creationId="{9CD67299-E686-438A-96DE-04923697B599}"/>
          </ac:cxnSpMkLst>
        </pc:cxnChg>
        <pc:cxnChg chg="add mod">
          <ac:chgData name="Zhiyuan Cao" userId="cfe7471e88ae799a" providerId="LiveId" clId="{19CA88C7-FDC0-42E4-A55E-2DB5B7824EE7}" dt="2017-10-12T02:41:47.558" v="345" actId="14100"/>
          <ac:cxnSpMkLst>
            <pc:docMk/>
            <pc:sldMk cId="2755574330" sldId="256"/>
            <ac:cxnSpMk id="62" creationId="{A1EEADD1-783A-42B4-8975-17E8B08C2E7C}"/>
          </ac:cxnSpMkLst>
        </pc:cxnChg>
        <pc:cxnChg chg="add mod">
          <ac:chgData name="Zhiyuan Cao" userId="cfe7471e88ae799a" providerId="LiveId" clId="{19CA88C7-FDC0-42E4-A55E-2DB5B7824EE7}" dt="2017-10-12T02:45:07.592" v="397" actId="1035"/>
          <ac:cxnSpMkLst>
            <pc:docMk/>
            <pc:sldMk cId="2755574330" sldId="256"/>
            <ac:cxnSpMk id="64" creationId="{9AF2685F-64DA-4ACD-AC15-CAAE296E1B1D}"/>
          </ac:cxnSpMkLst>
        </pc:cxnChg>
        <pc:cxnChg chg="add del mod">
          <ac:chgData name="Zhiyuan Cao" userId="cfe7471e88ae799a" providerId="LiveId" clId="{19CA88C7-FDC0-42E4-A55E-2DB5B7824EE7}" dt="2017-10-12T02:42:34.695" v="348" actId="14100"/>
          <ac:cxnSpMkLst>
            <pc:docMk/>
            <pc:sldMk cId="2755574330" sldId="256"/>
            <ac:cxnSpMk id="66" creationId="{70CC97B4-F4BB-4EA6-90E6-40A95458DE35}"/>
          </ac:cxnSpMkLst>
        </pc:cxnChg>
        <pc:cxnChg chg="add mod">
          <ac:chgData name="Zhiyuan Cao" userId="cfe7471e88ae799a" providerId="LiveId" clId="{19CA88C7-FDC0-42E4-A55E-2DB5B7824EE7}" dt="2017-10-12T02:45:07.592" v="397" actId="1035"/>
          <ac:cxnSpMkLst>
            <pc:docMk/>
            <pc:sldMk cId="2755574330" sldId="256"/>
            <ac:cxnSpMk id="68" creationId="{1546B365-7593-42BB-A8B6-B1E435180963}"/>
          </ac:cxnSpMkLst>
        </pc:cxnChg>
        <pc:cxnChg chg="add mod">
          <ac:chgData name="Zhiyuan Cao" userId="cfe7471e88ae799a" providerId="LiveId" clId="{19CA88C7-FDC0-42E4-A55E-2DB5B7824EE7}" dt="2017-10-12T02:45:07.592" v="397" actId="1035"/>
          <ac:cxnSpMkLst>
            <pc:docMk/>
            <pc:sldMk cId="2755574330" sldId="256"/>
            <ac:cxnSpMk id="70" creationId="{6B1E4BF5-BDE6-469D-9072-1896D036B55C}"/>
          </ac:cxnSpMkLst>
        </pc:cxnChg>
        <pc:cxnChg chg="add mod">
          <ac:chgData name="Zhiyuan Cao" userId="cfe7471e88ae799a" providerId="LiveId" clId="{19CA88C7-FDC0-42E4-A55E-2DB5B7824EE7}" dt="2017-10-12T02:45:07.592" v="397" actId="1035"/>
          <ac:cxnSpMkLst>
            <pc:docMk/>
            <pc:sldMk cId="2755574330" sldId="256"/>
            <ac:cxnSpMk id="72" creationId="{216B797E-4B8D-4E7B-AEAB-A8C50303171D}"/>
          </ac:cxnSpMkLst>
        </pc:cxnChg>
        <pc:cxnChg chg="add del mod">
          <ac:chgData name="Zhiyuan Cao" userId="cfe7471e88ae799a" providerId="LiveId" clId="{19CA88C7-FDC0-42E4-A55E-2DB5B7824EE7}" dt="2017-10-12T02:43:19.111" v="355" actId="14100"/>
          <ac:cxnSpMkLst>
            <pc:docMk/>
            <pc:sldMk cId="2755574330" sldId="256"/>
            <ac:cxnSpMk id="74" creationId="{6763FE0E-B87A-44B7-AF3A-A76E618FF196}"/>
          </ac:cxnSpMkLst>
        </pc:cxnChg>
        <pc:cxnChg chg="add mod">
          <ac:chgData name="Zhiyuan Cao" userId="cfe7471e88ae799a" providerId="LiveId" clId="{19CA88C7-FDC0-42E4-A55E-2DB5B7824EE7}" dt="2017-10-12T02:45:08.629" v="398" actId="1035"/>
          <ac:cxnSpMkLst>
            <pc:docMk/>
            <pc:sldMk cId="2755574330" sldId="256"/>
            <ac:cxnSpMk id="78" creationId="{CF6DAD5D-664D-4235-93D3-F1C4B03D515D}"/>
          </ac:cxnSpMkLst>
        </pc:cxnChg>
        <pc:cxnChg chg="add mod">
          <ac:chgData name="Zhiyuan Cao" userId="cfe7471e88ae799a" providerId="LiveId" clId="{19CA88C7-FDC0-42E4-A55E-2DB5B7824EE7}" dt="2017-10-12T02:43:42.759" v="363" actId="14100"/>
          <ac:cxnSpMkLst>
            <pc:docMk/>
            <pc:sldMk cId="2755574330" sldId="256"/>
            <ac:cxnSpMk id="81" creationId="{D29A3D8F-4712-4610-9C88-64D4FAEEFB6A}"/>
          </ac:cxnSpMkLst>
        </pc:cxnChg>
        <pc:cxnChg chg="add del mod">
          <ac:chgData name="Zhiyuan Cao" userId="cfe7471e88ae799a" providerId="LiveId" clId="{19CA88C7-FDC0-42E4-A55E-2DB5B7824EE7}" dt="2017-10-12T02:44:05.585" v="377" actId="478"/>
          <ac:cxnSpMkLst>
            <pc:docMk/>
            <pc:sldMk cId="2755574330" sldId="256"/>
            <ac:cxnSpMk id="83" creationId="{66226872-4978-47D4-BE39-AD0E9D1506FA}"/>
          </ac:cxnSpMkLst>
        </pc:cxnChg>
        <pc:cxnChg chg="add mod">
          <ac:chgData name="Zhiyuan Cao" userId="cfe7471e88ae799a" providerId="LiveId" clId="{19CA88C7-FDC0-42E4-A55E-2DB5B7824EE7}" dt="2017-10-12T02:45:09.210" v="399" actId="1035"/>
          <ac:cxnSpMkLst>
            <pc:docMk/>
            <pc:sldMk cId="2755574330" sldId="256"/>
            <ac:cxnSpMk id="87" creationId="{30598AC2-59C9-4739-888C-80031F2B3DD7}"/>
          </ac:cxnSpMkLst>
        </pc:cxnChg>
        <pc:cxnChg chg="add del mod">
          <ac:chgData name="Zhiyuan Cao" userId="cfe7471e88ae799a" providerId="LiveId" clId="{19CA88C7-FDC0-42E4-A55E-2DB5B7824EE7}" dt="2017-10-12T02:44:30.279" v="380" actId="478"/>
          <ac:cxnSpMkLst>
            <pc:docMk/>
            <pc:sldMk cId="2755574330" sldId="256"/>
            <ac:cxnSpMk id="89" creationId="{6E325A50-44B7-430B-AC38-401FEC47065D}"/>
          </ac:cxnSpMkLst>
        </pc:cxnChg>
        <pc:cxnChg chg="add mod">
          <ac:chgData name="Zhiyuan Cao" userId="cfe7471e88ae799a" providerId="LiveId" clId="{19CA88C7-FDC0-42E4-A55E-2DB5B7824EE7}" dt="2017-10-12T02:45:13.992" v="405" actId="1037"/>
          <ac:cxnSpMkLst>
            <pc:docMk/>
            <pc:sldMk cId="2755574330" sldId="256"/>
            <ac:cxnSpMk id="91" creationId="{A6E6EA57-3982-4AED-919B-60DE3AB95832}"/>
          </ac:cxnSpMkLst>
        </pc:cxnChg>
        <pc:cxnChg chg="add mod">
          <ac:chgData name="Zhiyuan Cao" userId="cfe7471e88ae799a" providerId="LiveId" clId="{19CA88C7-FDC0-42E4-A55E-2DB5B7824EE7}" dt="2017-10-12T02:45:05.523" v="396" actId="1035"/>
          <ac:cxnSpMkLst>
            <pc:docMk/>
            <pc:sldMk cId="2755574330" sldId="256"/>
            <ac:cxnSpMk id="94" creationId="{587DB7D7-95ED-46A7-B6A0-F9CFEDD2CCBB}"/>
          </ac:cxnSpMkLst>
        </pc:cxnChg>
      </pc:sldChg>
      <pc:sldChg chg="addSp delSp modSp add del">
        <pc:chgData name="Zhiyuan Cao" userId="cfe7471e88ae799a" providerId="LiveId" clId="{19CA88C7-FDC0-42E4-A55E-2DB5B7824EE7}" dt="2017-10-15T00:12:15.458" v="910" actId="2696"/>
        <pc:sldMkLst>
          <pc:docMk/>
          <pc:sldMk cId="835448359" sldId="257"/>
        </pc:sldMkLst>
        <pc:spChg chg="del">
          <ac:chgData name="Zhiyuan Cao" userId="cfe7471e88ae799a" providerId="LiveId" clId="{19CA88C7-FDC0-42E4-A55E-2DB5B7824EE7}" dt="2017-10-13T21:13:52.026" v="744" actId="478"/>
          <ac:spMkLst>
            <pc:docMk/>
            <pc:sldMk cId="835448359" sldId="257"/>
            <ac:spMk id="2" creationId="{3965F620-6554-4083-ACAD-8BE5D320C498}"/>
          </ac:spMkLst>
        </pc:spChg>
        <pc:spChg chg="del">
          <ac:chgData name="Zhiyuan Cao" userId="cfe7471e88ae799a" providerId="LiveId" clId="{19CA88C7-FDC0-42E4-A55E-2DB5B7824EE7}" dt="2017-10-13T21:13:52.026" v="744" actId="478"/>
          <ac:spMkLst>
            <pc:docMk/>
            <pc:sldMk cId="835448359" sldId="257"/>
            <ac:spMk id="3" creationId="{371091D1-37D3-4C4D-9828-5D5E81127B96}"/>
          </ac:spMkLst>
        </pc:spChg>
        <pc:spChg chg="add mod">
          <ac:chgData name="Zhiyuan Cao" userId="cfe7471e88ae799a" providerId="LiveId" clId="{19CA88C7-FDC0-42E4-A55E-2DB5B7824EE7}" dt="2017-10-14T17:31:19.864" v="908" actId="2696"/>
          <ac:spMkLst>
            <pc:docMk/>
            <pc:sldMk cId="835448359" sldId="257"/>
            <ac:spMk id="4" creationId="{257D317C-4368-4EB8-B943-732905837A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B8E44-2A9A-4F1E-9C13-DA035845FA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9DE0F-43FC-4343-8963-5574B56F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9E9A-3B2E-4C32-85BB-5CB0E37D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620C-F2DF-4A16-AF5A-9DB856CA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02D8-751B-4644-907B-94497ED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1C67-CB74-4FC9-9120-32C1FDE4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DF4C9-4BE1-433D-A796-E2E899FA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3668-2B79-48CD-BC11-EA055BB8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2E208-C524-48E2-AAC8-C9A5206C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9FEC-E3AD-447D-BDF5-27F5C8F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CED0-0E3E-4D18-97FD-0840D022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52CF-8994-4D47-A3D8-67017F1E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5FA47-AA34-4D7F-9C70-5247E6507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EC15F-8492-4505-8749-1705337F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1820-C9D0-485A-B7E9-9B1BCF3B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B5FB-7B5E-414A-8E9B-D777C005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E93D5-EB46-4B8A-AC09-EA13114A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10DD-83D7-4A31-B9D3-ADF3606F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77BE-1910-44B9-9253-1023F7CB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CAA4-045E-40A0-9BCB-F1AC9FB1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5984-4A99-44B6-9D46-99F902FC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BA91-E39C-44B2-8362-BEAC07C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4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2FC0-850A-43C0-AC82-542D0249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7DA9-34FD-44EF-941F-0B59FD9EF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EDE6-CB10-4766-9605-C924E87E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310E-EED5-4814-8DBD-0198FE95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A4D4-36FD-42A4-AED6-9654E6A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D2A5-9207-4831-91AE-D91EF9B8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53B3-0A85-4DC5-8B26-1C8890F0C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05ED-A29D-4E47-8236-AF0298EB0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9DDE5-A094-4FB9-A2D6-DDC370A1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EEBFF-0C6C-40B9-924C-AC0A80CE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43C8D-941B-4396-91AF-0709FD31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FD22-8BE7-44CB-8D07-3F76968A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2959-12F1-40D6-99ED-75EBF0BF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44B9B-AE4D-4224-B7EC-A03FF43D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27678-4D36-4E35-BF8F-AF5566D55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7AE7B-8281-4BA1-AEFF-E208B0C46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FA9F8-34E2-4CC5-AB45-65D550BE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E1F8E-3116-44AF-BE99-192A1BFF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E9229-500F-4B77-AAF9-1C789772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5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96B4-AEA7-465A-B30E-48E174F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5424C-ACC0-4162-84E0-99BA92EB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B7AD8-50CE-4F13-A8F8-DAF12C82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03FAB-ACFE-4F30-99B2-8C08A37D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9CDDC-70AC-4AB4-8080-90D53521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B9D19-2F9A-4760-81B0-F242589D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F83E1-B577-4F82-A7B8-638137DF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88BC-F9AA-4DE0-A133-72934D75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F3A2-3754-4CC0-97E2-5FD3F778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75690-B2BA-4246-824A-FF2886416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E7FB8-2B55-4FFF-8319-1102B6D0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4268-13F5-430D-A9DF-19B09005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C410-07A8-4A4D-8B95-144F251F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A57-DF40-4F20-A614-2FFB2295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CBF7D-8C0C-48BB-AFB7-83A433F51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2BD0D-EA3E-4F09-845A-0A4A8BF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8FDD-70D5-4B54-B508-9EA9015F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43F8A-B1C7-4DC7-AC64-20951CC0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81B2-B8B8-4E71-8C24-ADDB444D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5E1DE-370F-4C09-9F96-D3CEB451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FADB-EBA0-45B6-8DB6-55F36F7E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1841-9088-4138-A440-F592ECE97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CEAB-2733-43ED-98DC-9DA36065A3E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5F6B5-76B2-4ED3-AE9C-3AF97C742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0941-0DC3-4A83-B934-1F7162BC4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B103DC-1225-4855-A933-6490DE6D5B9C}"/>
              </a:ext>
            </a:extLst>
          </p:cNvPr>
          <p:cNvSpPr/>
          <p:nvPr/>
        </p:nvSpPr>
        <p:spPr>
          <a:xfrm>
            <a:off x="1908494" y="2589399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75A5D8-66E8-48FE-808D-4F6393E6508E}"/>
              </a:ext>
            </a:extLst>
          </p:cNvPr>
          <p:cNvSpPr/>
          <p:nvPr/>
        </p:nvSpPr>
        <p:spPr>
          <a:xfrm>
            <a:off x="1908494" y="937808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189CF5-5D25-4B65-B517-2D8B9DDE4628}"/>
              </a:ext>
            </a:extLst>
          </p:cNvPr>
          <p:cNvSpPr/>
          <p:nvPr/>
        </p:nvSpPr>
        <p:spPr>
          <a:xfrm>
            <a:off x="1908494" y="1486590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Downcast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EE7581-4052-44E3-9EBB-802DFBD8796E}"/>
              </a:ext>
            </a:extLst>
          </p:cNvPr>
          <p:cNvSpPr/>
          <p:nvPr/>
        </p:nvSpPr>
        <p:spPr>
          <a:xfrm>
            <a:off x="1908488" y="2040264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6726E0-351C-4DB5-9B50-C83336AD79A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608975" y="1315313"/>
            <a:ext cx="0" cy="17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5B3214-4D39-4FD6-BD8D-AFB8399D2E4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608969" y="1864095"/>
            <a:ext cx="6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F50937-9F2D-4C79-972F-A04381D8C3EC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608969" y="2417769"/>
            <a:ext cx="6" cy="17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BD1A17C-3389-46A2-AF9C-EDB4F4176BF5}"/>
              </a:ext>
            </a:extLst>
          </p:cNvPr>
          <p:cNvSpPr/>
          <p:nvPr/>
        </p:nvSpPr>
        <p:spPr>
          <a:xfrm>
            <a:off x="1908487" y="3692208"/>
            <a:ext cx="1400961" cy="3775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6F4FED-232B-49B1-AD48-AFCBCF6754EF}"/>
              </a:ext>
            </a:extLst>
          </p:cNvPr>
          <p:cNvCxnSpPr>
            <a:cxnSpLocks/>
            <a:stCxn id="16" idx="2"/>
            <a:endCxn id="66" idx="0"/>
          </p:cNvCxnSpPr>
          <p:nvPr/>
        </p:nvCxnSpPr>
        <p:spPr>
          <a:xfrm flipH="1">
            <a:off x="2608968" y="2966904"/>
            <a:ext cx="7" cy="18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9DFF7E-AF2C-4FA9-915A-9736068C122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2608965" y="4069713"/>
            <a:ext cx="3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A8A355-960C-447B-9680-F6084C2F86CE}"/>
              </a:ext>
            </a:extLst>
          </p:cNvPr>
          <p:cNvCxnSpPr>
            <a:endCxn id="25" idx="3"/>
          </p:cNvCxnSpPr>
          <p:nvPr/>
        </p:nvCxnSpPr>
        <p:spPr>
          <a:xfrm flipV="1">
            <a:off x="3309445" y="3880961"/>
            <a:ext cx="3" cy="553674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76351A-E1C6-4F79-ADFF-D0C47BBD8A1C}"/>
              </a:ext>
            </a:extLst>
          </p:cNvPr>
          <p:cNvCxnSpPr>
            <a:endCxn id="16" idx="3"/>
          </p:cNvCxnSpPr>
          <p:nvPr/>
        </p:nvCxnSpPr>
        <p:spPr>
          <a:xfrm flipV="1">
            <a:off x="3309449" y="2778152"/>
            <a:ext cx="6" cy="1119931"/>
          </a:xfrm>
          <a:prstGeom prst="bentConnector3">
            <a:avLst>
              <a:gd name="adj1" fmla="val 381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01049B4-5548-4FC5-9585-A26A96A33F01}"/>
              </a:ext>
            </a:extLst>
          </p:cNvPr>
          <p:cNvSpPr/>
          <p:nvPr/>
        </p:nvSpPr>
        <p:spPr>
          <a:xfrm>
            <a:off x="1908488" y="4263004"/>
            <a:ext cx="1400961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400B14-C4B0-4B3D-9F42-F767D8240924}"/>
              </a:ext>
            </a:extLst>
          </p:cNvPr>
          <p:cNvSpPr/>
          <p:nvPr/>
        </p:nvSpPr>
        <p:spPr>
          <a:xfrm>
            <a:off x="1908487" y="4816678"/>
            <a:ext cx="1400961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17F677-691E-4066-A76B-F8168DCD6430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2608968" y="4069713"/>
            <a:ext cx="1" cy="19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30BC8-301F-479D-A183-0EA674770C32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flipH="1">
            <a:off x="2608968" y="4640509"/>
            <a:ext cx="1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0E64D54-6C13-4C09-B827-B8C6AFEFEF94}"/>
              </a:ext>
            </a:extLst>
          </p:cNvPr>
          <p:cNvCxnSpPr>
            <a:cxnSpLocks/>
            <a:stCxn id="35" idx="3"/>
            <a:endCxn id="16" idx="3"/>
          </p:cNvCxnSpPr>
          <p:nvPr/>
        </p:nvCxnSpPr>
        <p:spPr>
          <a:xfrm flipV="1">
            <a:off x="3309449" y="2778152"/>
            <a:ext cx="6" cy="1673605"/>
          </a:xfrm>
          <a:prstGeom prst="bentConnector3">
            <a:avLst>
              <a:gd name="adj1" fmla="val 381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98A1F9E-B120-487B-8896-E7950B36943B}"/>
              </a:ext>
            </a:extLst>
          </p:cNvPr>
          <p:cNvSpPr/>
          <p:nvPr/>
        </p:nvSpPr>
        <p:spPr>
          <a:xfrm>
            <a:off x="1908487" y="3147611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features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38064F-100D-4A6F-9A5E-4C6B83A88E8D}"/>
              </a:ext>
            </a:extLst>
          </p:cNvPr>
          <p:cNvCxnSpPr>
            <a:cxnSpLocks/>
            <a:stCxn id="66" idx="2"/>
            <a:endCxn id="25" idx="0"/>
          </p:cNvCxnSpPr>
          <p:nvPr/>
        </p:nvCxnSpPr>
        <p:spPr>
          <a:xfrm>
            <a:off x="2608968" y="3525116"/>
            <a:ext cx="0" cy="16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C85F061-7A37-44E0-A9E4-3A297197DF2D}"/>
              </a:ext>
            </a:extLst>
          </p:cNvPr>
          <p:cNvSpPr txBox="1"/>
          <p:nvPr/>
        </p:nvSpPr>
        <p:spPr>
          <a:xfrm>
            <a:off x="5595457" y="1580390"/>
            <a:ext cx="5838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So now it leaves me with feature part and model tuning part. This will be the main subjects to learn during </a:t>
            </a:r>
            <a:r>
              <a:rPr lang="en-US"/>
              <a:t>this competition.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9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279B-0E1C-4C5D-9DA3-1F1286E6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540"/>
            <a:ext cx="10515600" cy="5910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我以为花了很多时间，其实不过才两周，能做到现在这样我觉得还是可以的，这个事情还是要客观对待。学习有一个过程。最重要的是享受这个过程。对，想要拿到好成绩是人之常情，不过更重要的是在这个过程中学习到了什么。</a:t>
            </a:r>
            <a:endParaRPr lang="en-US" altLang="zh-CN" dirty="0"/>
          </a:p>
          <a:p>
            <a:r>
              <a:rPr lang="en-US" altLang="zh-CN" dirty="0"/>
              <a:t>Smooth encode </a:t>
            </a:r>
            <a:r>
              <a:rPr lang="zh-CN" altLang="en-US" dirty="0"/>
              <a:t>这个方法，在做</a:t>
            </a:r>
            <a:r>
              <a:rPr lang="en-US" altLang="zh-CN" dirty="0"/>
              <a:t>cv</a:t>
            </a:r>
            <a:r>
              <a:rPr lang="zh-CN" altLang="en-US" dirty="0"/>
              <a:t>的时候有两个选择，</a:t>
            </a:r>
            <a:r>
              <a:rPr lang="en-US" altLang="zh-CN" dirty="0"/>
              <a:t>prior/post</a:t>
            </a:r>
            <a:r>
              <a:rPr lang="zh-CN" altLang="en-US" dirty="0"/>
              <a:t>，也就是会对</a:t>
            </a:r>
            <a:r>
              <a:rPr lang="en-US" altLang="zh-CN" dirty="0"/>
              <a:t>cv score</a:t>
            </a:r>
            <a:r>
              <a:rPr lang="zh-CN" altLang="en-US" dirty="0"/>
              <a:t>产生影响，但我认为这对</a:t>
            </a:r>
            <a:r>
              <a:rPr lang="en-US" altLang="zh-CN" dirty="0"/>
              <a:t>test set</a:t>
            </a:r>
            <a:r>
              <a:rPr lang="zh-CN" altLang="en-US" dirty="0"/>
              <a:t>影响不会太大。</a:t>
            </a:r>
            <a:endParaRPr lang="en-US" altLang="zh-CN" dirty="0"/>
          </a:p>
          <a:p>
            <a:r>
              <a:rPr lang="zh-CN" altLang="en-US" dirty="0"/>
              <a:t>还是要好好记录每一步用了哪些</a:t>
            </a:r>
            <a:r>
              <a:rPr lang="en-US" altLang="zh-CN" dirty="0"/>
              <a:t>features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11/09</a:t>
            </a:r>
            <a:r>
              <a:rPr lang="zh-CN" altLang="en-US" dirty="0"/>
              <a:t>晚上，有些沮丧，感觉自己</a:t>
            </a:r>
            <a:r>
              <a:rPr lang="en-US" altLang="zh-CN" dirty="0"/>
              <a:t>local</a:t>
            </a:r>
            <a:r>
              <a:rPr lang="zh-CN" altLang="en-US" dirty="0"/>
              <a:t>还是卡在</a:t>
            </a:r>
            <a:r>
              <a:rPr lang="en-US" altLang="zh-CN" dirty="0"/>
              <a:t>0.282-0.283</a:t>
            </a:r>
            <a:r>
              <a:rPr lang="zh-CN" altLang="en-US" dirty="0"/>
              <a:t>，没有本质的提升，我不想急着做</a:t>
            </a:r>
            <a:r>
              <a:rPr lang="en-US" altLang="zh-CN" dirty="0"/>
              <a:t>stacking</a:t>
            </a:r>
            <a:r>
              <a:rPr lang="zh-CN" altLang="en-US" dirty="0"/>
              <a:t>。这样吧，我在给自己一周时间，</a:t>
            </a:r>
            <a:r>
              <a:rPr lang="en-US" altLang="zh-CN" dirty="0"/>
              <a:t>feature engineering</a:t>
            </a:r>
            <a:r>
              <a:rPr lang="zh-CN" altLang="en-US" dirty="0"/>
              <a:t>，调参，然后看能不能做到</a:t>
            </a:r>
            <a:r>
              <a:rPr lang="en-US" altLang="zh-CN" dirty="0"/>
              <a:t>0.284</a:t>
            </a:r>
            <a:r>
              <a:rPr lang="zh-CN" altLang="en-US" dirty="0"/>
              <a:t>甚至是</a:t>
            </a:r>
            <a:r>
              <a:rPr lang="en-US" altLang="zh-CN" dirty="0"/>
              <a:t>0.285</a:t>
            </a:r>
            <a:r>
              <a:rPr lang="zh-CN" altLang="en-US" dirty="0"/>
              <a:t>（如果有</a:t>
            </a:r>
            <a:r>
              <a:rPr lang="en-US" altLang="zh-CN" dirty="0"/>
              <a:t>0.285</a:t>
            </a:r>
            <a:r>
              <a:rPr lang="zh-CN" altLang="en-US" dirty="0"/>
              <a:t>那说明我在这方面就过了，然后就可以</a:t>
            </a:r>
            <a:r>
              <a:rPr lang="en-US" altLang="zh-CN" dirty="0"/>
              <a:t>stack</a:t>
            </a:r>
            <a:r>
              <a:rPr lang="zh-CN" altLang="en-US" dirty="0"/>
              <a:t>了），如果下周五还停留在这个水平，那么就适可而止，去</a:t>
            </a:r>
            <a:r>
              <a:rPr lang="en-US" altLang="zh-CN" dirty="0"/>
              <a:t>stack</a:t>
            </a:r>
            <a:r>
              <a:rPr lang="zh-CN" altLang="en-US" dirty="0"/>
              <a:t>，然后</a:t>
            </a:r>
            <a:r>
              <a:rPr lang="en-US" altLang="zh-CN" dirty="0"/>
              <a:t>call it</a:t>
            </a:r>
            <a:r>
              <a:rPr lang="zh-CN" altLang="en-US" dirty="0"/>
              <a:t>。我想我还是需要停下来思考思考，这段时间算是没日没夜的做这个比赛，确实有点累。也确实需要停下来积累积累。我想我需要停一停，即便遇到合适的比赛，也不要立马去做了，需要慢下来休息休息。趁着开始上课，让自己放松一下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9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DD8F-EE88-40F3-91A8-5EB83549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860B-201B-4237-AB04-C157B28A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Rgf</a:t>
            </a:r>
            <a:endParaRPr lang="en-US" dirty="0"/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Libffm</a:t>
            </a:r>
            <a:endParaRPr lang="en-US" dirty="0"/>
          </a:p>
          <a:p>
            <a:r>
              <a:rPr lang="en-US" dirty="0"/>
              <a:t>Feature selection </a:t>
            </a:r>
            <a:r>
              <a:rPr lang="en-US" altLang="zh-CN" dirty="0"/>
              <a:t>Boruta package</a:t>
            </a:r>
          </a:p>
          <a:p>
            <a:r>
              <a:rPr lang="en-US" dirty="0"/>
              <a:t>I don’t think I could understand how to generate the </a:t>
            </a:r>
            <a:r>
              <a:rPr lang="en-US" dirty="0" err="1"/>
              <a:t>gp</a:t>
            </a:r>
            <a:r>
              <a:rPr lang="en-US" dirty="0"/>
              <a:t> in a short amount of time (</a:t>
            </a:r>
            <a:r>
              <a:rPr lang="en-US" dirty="0" err="1"/>
              <a:t>gplearn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0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66F77D-353F-455A-93EC-0CF8B62CB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77583"/>
              </p:ext>
            </p:extLst>
          </p:nvPr>
        </p:nvGraphicFramePr>
        <p:xfrm>
          <a:off x="-1" y="640080"/>
          <a:ext cx="12192001" cy="6217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0197">
                  <a:extLst>
                    <a:ext uri="{9D8B030D-6E8A-4147-A177-3AD203B41FA5}">
                      <a16:colId xmlns:a16="http://schemas.microsoft.com/office/drawing/2014/main" val="2091992788"/>
                    </a:ext>
                  </a:extLst>
                </a:gridCol>
                <a:gridCol w="1211826">
                  <a:extLst>
                    <a:ext uri="{9D8B030D-6E8A-4147-A177-3AD203B41FA5}">
                      <a16:colId xmlns:a16="http://schemas.microsoft.com/office/drawing/2014/main" val="3067486736"/>
                    </a:ext>
                  </a:extLst>
                </a:gridCol>
                <a:gridCol w="9959978">
                  <a:extLst>
                    <a:ext uri="{9D8B030D-6E8A-4147-A177-3AD203B41FA5}">
                      <a16:colId xmlns:a16="http://schemas.microsoft.com/office/drawing/2014/main" val="3060964184"/>
                    </a:ext>
                  </a:extLst>
                </a:gridCol>
              </a:tblGrid>
              <a:tr h="365717">
                <a:tc>
                  <a:txBody>
                    <a:bodyPr/>
                    <a:lstStyle/>
                    <a:p>
                      <a:r>
                        <a:rPr lang="en-US" altLang="zh-CN" dirty="0"/>
                        <a:t>Kaggle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Local-ec2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39774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dirty="0"/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0.271166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BASE0 = </a:t>
                      </a:r>
                      <a:r>
                        <a:rPr lang="en-US" dirty="0" err="1"/>
                        <a:t>StratifiedKFold</a:t>
                      </a:r>
                      <a:r>
                        <a:rPr lang="en-US" dirty="0"/>
                        <a:t> + shuffle + </a:t>
                      </a:r>
                      <a:r>
                        <a:rPr lang="en-US" dirty="0" err="1"/>
                        <a:t>random_state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3695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0.270477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BASE0 + recon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1698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0.269854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BASE0 + recon + </a:t>
                      </a:r>
                      <a:r>
                        <a:rPr lang="en-US" dirty="0" err="1"/>
                        <a:t>one_hot_ind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98058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BASE1 = BASE0 + recon + remove id (good call, since id definitely overfits)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08179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BASE1 + reverse 06-09 Label-count encode (Not working)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86019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0.271012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BASE1 + reverse 06-09 Target encode + remove 06-09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52726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BASE1 + 2 encodes without removal (seems useless)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21748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BASE2 = BASE1 + 2 encodes for 06-09 + 16-19 without removal (Minor improvement)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10623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0.270817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BASE2 + nan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5136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BASE2 + binary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18505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BASE3 + reg X car + </a:t>
                      </a:r>
                      <a:r>
                        <a:rPr lang="fr-FR" dirty="0" err="1"/>
                        <a:t>eta</a:t>
                      </a:r>
                      <a:r>
                        <a:rPr lang="fr-FR" dirty="0"/>
                        <a:t> = 0.007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81364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BASE4 = BASE3 + 5000 steps (bag of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27249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0.280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0.283922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58133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83181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43994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301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AA902F-2989-4CE2-8F6A-2ACDB4F8804F}"/>
              </a:ext>
            </a:extLst>
          </p:cNvPr>
          <p:cNvSpPr txBox="1"/>
          <p:nvPr/>
        </p:nvSpPr>
        <p:spPr>
          <a:xfrm>
            <a:off x="-1" y="0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10.27-11.2 (submitted first submission on 10.26)</a:t>
            </a:r>
          </a:p>
        </p:txBody>
      </p:sp>
    </p:spTree>
    <p:extLst>
      <p:ext uri="{BB962C8B-B14F-4D97-AF65-F5344CB8AC3E}">
        <p14:creationId xmlns:p14="http://schemas.microsoft.com/office/powerpoint/2010/main" val="287622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8EC277-1690-4029-8AAC-2BFC070E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65560"/>
              </p:ext>
            </p:extLst>
          </p:nvPr>
        </p:nvGraphicFramePr>
        <p:xfrm>
          <a:off x="-1" y="640080"/>
          <a:ext cx="12192000" cy="6217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1421">
                  <a:extLst>
                    <a:ext uri="{9D8B030D-6E8A-4147-A177-3AD203B41FA5}">
                      <a16:colId xmlns:a16="http://schemas.microsoft.com/office/drawing/2014/main" val="3754197635"/>
                    </a:ext>
                  </a:extLst>
                </a:gridCol>
                <a:gridCol w="941421">
                  <a:extLst>
                    <a:ext uri="{9D8B030D-6E8A-4147-A177-3AD203B41FA5}">
                      <a16:colId xmlns:a16="http://schemas.microsoft.com/office/drawing/2014/main" val="2091992788"/>
                    </a:ext>
                  </a:extLst>
                </a:gridCol>
                <a:gridCol w="1118253">
                  <a:extLst>
                    <a:ext uri="{9D8B030D-6E8A-4147-A177-3AD203B41FA5}">
                      <a16:colId xmlns:a16="http://schemas.microsoft.com/office/drawing/2014/main" val="3067486736"/>
                    </a:ext>
                  </a:extLst>
                </a:gridCol>
                <a:gridCol w="9190905">
                  <a:extLst>
                    <a:ext uri="{9D8B030D-6E8A-4147-A177-3AD203B41FA5}">
                      <a16:colId xmlns:a16="http://schemas.microsoft.com/office/drawing/2014/main" val="3060964184"/>
                    </a:ext>
                  </a:extLst>
                </a:gridCol>
              </a:tblGrid>
              <a:tr h="365717">
                <a:tc>
                  <a:txBody>
                    <a:bodyPr/>
                    <a:lstStyle/>
                    <a:p>
                      <a:r>
                        <a:rPr lang="en-US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Kaggle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(eta=0.007)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39774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0.279943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BASE0 = downcast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3695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BASE1 = BASE0 + remove id + subset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1698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BASE2 = BASE1 + </a:t>
                      </a:r>
                      <a:r>
                        <a:rPr lang="en-US" dirty="0" err="1"/>
                        <a:t>car_val</a:t>
                      </a:r>
                      <a:r>
                        <a:rPr lang="en-US" dirty="0"/>
                        <a:t> trans + </a:t>
                      </a:r>
                      <a:r>
                        <a:rPr lang="en-US" dirty="0" err="1"/>
                        <a:t>calc_bin</a:t>
                      </a:r>
                      <a:r>
                        <a:rPr lang="en-US" dirty="0"/>
                        <a:t> trans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98058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random seed 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08179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random seed 5210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86019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  <a:r>
                        <a:rPr lang="en-US"/>
                        <a:t>features included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52726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Blend of 2-5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21748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0.280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Blend of 2, 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10623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0.279531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BASE2 + nan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5136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0.283631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Changed some </a:t>
                      </a:r>
                      <a:r>
                        <a:rPr lang="en-US" altLang="zh-CN" dirty="0" err="1"/>
                        <a:t>params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18505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0.286043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fold cv (Treat as noise for now)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81364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27249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the thing is, eta </a:t>
                      </a:r>
                      <a:r>
                        <a:rPr lang="en-US" altLang="zh-CN" dirty="0"/>
                        <a:t>is way to low, so it may introduce overfits.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58133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83181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43994"/>
                  </a:ext>
                </a:extLst>
              </a:tr>
              <a:tr h="360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301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D1402F-9C54-4E6D-BF2C-DF49785CD050}"/>
              </a:ext>
            </a:extLst>
          </p:cNvPr>
          <p:cNvSpPr txBox="1"/>
          <p:nvPr/>
        </p:nvSpPr>
        <p:spPr>
          <a:xfrm>
            <a:off x="-1" y="0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11.3-11.06</a:t>
            </a:r>
          </a:p>
        </p:txBody>
      </p:sp>
    </p:spTree>
    <p:extLst>
      <p:ext uri="{BB962C8B-B14F-4D97-AF65-F5344CB8AC3E}">
        <p14:creationId xmlns:p14="http://schemas.microsoft.com/office/powerpoint/2010/main" val="325212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8EC277-1690-4029-8AAC-2BFC070E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11235"/>
              </p:ext>
            </p:extLst>
          </p:nvPr>
        </p:nvGraphicFramePr>
        <p:xfrm>
          <a:off x="-1" y="640080"/>
          <a:ext cx="12192000" cy="6115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920">
                  <a:extLst>
                    <a:ext uri="{9D8B030D-6E8A-4147-A177-3AD203B41FA5}">
                      <a16:colId xmlns:a16="http://schemas.microsoft.com/office/drawing/2014/main" val="3754197635"/>
                    </a:ext>
                  </a:extLst>
                </a:gridCol>
                <a:gridCol w="884551">
                  <a:extLst>
                    <a:ext uri="{9D8B030D-6E8A-4147-A177-3AD203B41FA5}">
                      <a16:colId xmlns:a16="http://schemas.microsoft.com/office/drawing/2014/main" val="2091992788"/>
                    </a:ext>
                  </a:extLst>
                </a:gridCol>
                <a:gridCol w="1197271">
                  <a:extLst>
                    <a:ext uri="{9D8B030D-6E8A-4147-A177-3AD203B41FA5}">
                      <a16:colId xmlns:a16="http://schemas.microsoft.com/office/drawing/2014/main" val="3067486736"/>
                    </a:ext>
                  </a:extLst>
                </a:gridCol>
                <a:gridCol w="1518926">
                  <a:extLst>
                    <a:ext uri="{9D8B030D-6E8A-4147-A177-3AD203B41FA5}">
                      <a16:colId xmlns:a16="http://schemas.microsoft.com/office/drawing/2014/main" val="1050273111"/>
                    </a:ext>
                  </a:extLst>
                </a:gridCol>
                <a:gridCol w="7894332">
                  <a:extLst>
                    <a:ext uri="{9D8B030D-6E8A-4147-A177-3AD203B41FA5}">
                      <a16:colId xmlns:a16="http://schemas.microsoft.com/office/drawing/2014/main" val="3060964184"/>
                    </a:ext>
                  </a:extLst>
                </a:gridCol>
              </a:tblGrid>
              <a:tr h="629061">
                <a:tc>
                  <a:txBody>
                    <a:bodyPr/>
                    <a:lstStyle/>
                    <a:p>
                      <a:r>
                        <a:rPr lang="en-US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Kaggle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5 bags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(eta=0.07)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39774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0.286532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BASE0 Restart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3695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scale_pos_weight</a:t>
                      </a:r>
                      <a:r>
                        <a:rPr lang="en-US" dirty="0"/>
                        <a:t> =1.6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1698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0.284014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0.288103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smooth encode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98058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mean encode (OVERFIT)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08179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calc</a:t>
                      </a:r>
                      <a:r>
                        <a:rPr lang="en-US" dirty="0"/>
                        <a:t> all + smooth encode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86019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0.284831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0.288480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original + smooth encode + </a:t>
                      </a:r>
                      <a:r>
                        <a:rPr lang="en-US" dirty="0" err="1"/>
                        <a:t>N_calc_bin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52726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0.283987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post smooth encode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21748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0.286820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encodes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10623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 all features added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5136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reverse smooth encode all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18505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0.284541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0.288165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cat and reverse smooth encode all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81364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smooth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27249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smoothing by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58133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0.284633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smooth + ps_calc_05 and ps_calc_10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83181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0.283804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Trail 14 + ps_calc_06 and ps_calc_07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43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D1402F-9C54-4E6D-BF2C-DF49785CD050}"/>
              </a:ext>
            </a:extLst>
          </p:cNvPr>
          <p:cNvSpPr txBox="1"/>
          <p:nvPr/>
        </p:nvSpPr>
        <p:spPr>
          <a:xfrm>
            <a:off x="-1" y="0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11.7-11.10 Single seed 177</a:t>
            </a:r>
          </a:p>
        </p:txBody>
      </p:sp>
    </p:spTree>
    <p:extLst>
      <p:ext uri="{BB962C8B-B14F-4D97-AF65-F5344CB8AC3E}">
        <p14:creationId xmlns:p14="http://schemas.microsoft.com/office/powerpoint/2010/main" val="105041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8EC277-1690-4029-8AAC-2BFC070E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34530"/>
              </p:ext>
            </p:extLst>
          </p:nvPr>
        </p:nvGraphicFramePr>
        <p:xfrm>
          <a:off x="-1" y="640080"/>
          <a:ext cx="12192000" cy="6115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920">
                  <a:extLst>
                    <a:ext uri="{9D8B030D-6E8A-4147-A177-3AD203B41FA5}">
                      <a16:colId xmlns:a16="http://schemas.microsoft.com/office/drawing/2014/main" val="3754197635"/>
                    </a:ext>
                  </a:extLst>
                </a:gridCol>
                <a:gridCol w="884551">
                  <a:extLst>
                    <a:ext uri="{9D8B030D-6E8A-4147-A177-3AD203B41FA5}">
                      <a16:colId xmlns:a16="http://schemas.microsoft.com/office/drawing/2014/main" val="2091992788"/>
                    </a:ext>
                  </a:extLst>
                </a:gridCol>
                <a:gridCol w="1197271">
                  <a:extLst>
                    <a:ext uri="{9D8B030D-6E8A-4147-A177-3AD203B41FA5}">
                      <a16:colId xmlns:a16="http://schemas.microsoft.com/office/drawing/2014/main" val="3067486736"/>
                    </a:ext>
                  </a:extLst>
                </a:gridCol>
                <a:gridCol w="1518926">
                  <a:extLst>
                    <a:ext uri="{9D8B030D-6E8A-4147-A177-3AD203B41FA5}">
                      <a16:colId xmlns:a16="http://schemas.microsoft.com/office/drawing/2014/main" val="1050273111"/>
                    </a:ext>
                  </a:extLst>
                </a:gridCol>
                <a:gridCol w="7894332">
                  <a:extLst>
                    <a:ext uri="{9D8B030D-6E8A-4147-A177-3AD203B41FA5}">
                      <a16:colId xmlns:a16="http://schemas.microsoft.com/office/drawing/2014/main" val="3060964184"/>
                    </a:ext>
                  </a:extLst>
                </a:gridCol>
              </a:tblGrid>
              <a:tr h="629061">
                <a:tc>
                  <a:txBody>
                    <a:bodyPr/>
                    <a:lstStyle/>
                    <a:p>
                      <a:r>
                        <a:rPr lang="en-US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Kaggle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5 bags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(eta=0.07)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39774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Trail 14 + ps_calc_03 and ps_calc_09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3695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0.283520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Trail 6 + ps_cac_01/02/03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1698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Trail 11 + ps_calc_05 + ps_calc_10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98058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Trail 14 + reverse smooth + combination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08179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Trail 19 with eta = 0.02 and </a:t>
                      </a:r>
                      <a:r>
                        <a:rPr lang="en-US" altLang="zh-CN" dirty="0" err="1"/>
                        <a:t>max_round</a:t>
                      </a:r>
                      <a:r>
                        <a:rPr lang="en-US" altLang="zh-CN" dirty="0"/>
                        <a:t> at 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86019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0.288561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Trail 19 with eta = 0.02 and </a:t>
                      </a:r>
                      <a:r>
                        <a:rPr lang="en-US" altLang="zh-CN" dirty="0" err="1"/>
                        <a:t>max_round</a:t>
                      </a:r>
                      <a:r>
                        <a:rPr lang="en-US" altLang="zh-CN" dirty="0"/>
                        <a:t> at 1200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52726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Trail 14 with eta = 0.02 and single seed at 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21748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10623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5136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18505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81364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27249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58133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83181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43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D1402F-9C54-4E6D-BF2C-DF49785CD050}"/>
              </a:ext>
            </a:extLst>
          </p:cNvPr>
          <p:cNvSpPr txBox="1"/>
          <p:nvPr/>
        </p:nvSpPr>
        <p:spPr>
          <a:xfrm>
            <a:off x="-1" y="0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11.7-11.10 Single seed 177</a:t>
            </a:r>
          </a:p>
        </p:txBody>
      </p:sp>
    </p:spTree>
    <p:extLst>
      <p:ext uri="{BB962C8B-B14F-4D97-AF65-F5344CB8AC3E}">
        <p14:creationId xmlns:p14="http://schemas.microsoft.com/office/powerpoint/2010/main" val="35111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8EC277-1690-4029-8AAC-2BFC070E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33062"/>
              </p:ext>
            </p:extLst>
          </p:nvPr>
        </p:nvGraphicFramePr>
        <p:xfrm>
          <a:off x="-1" y="640080"/>
          <a:ext cx="12192000" cy="6115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920">
                  <a:extLst>
                    <a:ext uri="{9D8B030D-6E8A-4147-A177-3AD203B41FA5}">
                      <a16:colId xmlns:a16="http://schemas.microsoft.com/office/drawing/2014/main" val="3754197635"/>
                    </a:ext>
                  </a:extLst>
                </a:gridCol>
                <a:gridCol w="884551">
                  <a:extLst>
                    <a:ext uri="{9D8B030D-6E8A-4147-A177-3AD203B41FA5}">
                      <a16:colId xmlns:a16="http://schemas.microsoft.com/office/drawing/2014/main" val="2091992788"/>
                    </a:ext>
                  </a:extLst>
                </a:gridCol>
                <a:gridCol w="1197271">
                  <a:extLst>
                    <a:ext uri="{9D8B030D-6E8A-4147-A177-3AD203B41FA5}">
                      <a16:colId xmlns:a16="http://schemas.microsoft.com/office/drawing/2014/main" val="3067486736"/>
                    </a:ext>
                  </a:extLst>
                </a:gridCol>
                <a:gridCol w="1518926">
                  <a:extLst>
                    <a:ext uri="{9D8B030D-6E8A-4147-A177-3AD203B41FA5}">
                      <a16:colId xmlns:a16="http://schemas.microsoft.com/office/drawing/2014/main" val="1050273111"/>
                    </a:ext>
                  </a:extLst>
                </a:gridCol>
                <a:gridCol w="7894332">
                  <a:extLst>
                    <a:ext uri="{9D8B030D-6E8A-4147-A177-3AD203B41FA5}">
                      <a16:colId xmlns:a16="http://schemas.microsoft.com/office/drawing/2014/main" val="3060964184"/>
                    </a:ext>
                  </a:extLst>
                </a:gridCol>
              </a:tblGrid>
              <a:tr h="629061">
                <a:tc>
                  <a:txBody>
                    <a:bodyPr/>
                    <a:lstStyle/>
                    <a:p>
                      <a:r>
                        <a:rPr lang="en-US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Kaggle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5 bags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(eta=0.07)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39774"/>
                  </a:ext>
                </a:extLst>
              </a:tr>
              <a:tr h="359464">
                <a:tc gridSpan="5">
                  <a:txBody>
                    <a:bodyPr/>
                    <a:lstStyle/>
                    <a:p>
                      <a:r>
                        <a:rPr lang="en-US" dirty="0"/>
                        <a:t>Xgb01 page 4 trail 14; xgb02 page 6 trail 1; xgb03 page 6 trail 2.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18505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0.287016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0.289625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81364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0.285187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XGB_03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29151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Blend of </a:t>
                      </a:r>
                      <a:r>
                        <a:rPr lang="en-US" dirty="0" err="1"/>
                        <a:t>xgb</a:t>
                      </a:r>
                      <a:r>
                        <a:rPr lang="en-US" dirty="0"/>
                        <a:t> 1, 2, 3  (slight improvement)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00861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Blend of 123 + overfit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73918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Blend of 123 + overfit + grip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00154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0.279181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Rgf</a:t>
                      </a:r>
                      <a:r>
                        <a:rPr lang="en-US" dirty="0"/>
                        <a:t> with feature engineering 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27249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0.279446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Rgf</a:t>
                      </a:r>
                      <a:r>
                        <a:rPr lang="en-US" dirty="0"/>
                        <a:t> with feature engineering 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58133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</a:t>
                      </a:r>
                      <a:r>
                        <a:rPr lang="en-US" dirty="0"/>
                        <a:t> 123 </a:t>
                      </a:r>
                      <a:r>
                        <a:rPr lang="en-US" dirty="0" err="1"/>
                        <a:t>rgf</a:t>
                      </a:r>
                      <a:r>
                        <a:rPr lang="en-US" dirty="0"/>
                        <a:t> 01 + ka + </a:t>
                      </a:r>
                      <a:r>
                        <a:rPr lang="en-US" dirty="0" err="1"/>
                        <a:t>gp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83181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</a:t>
                      </a:r>
                      <a:r>
                        <a:rPr lang="en-US" dirty="0"/>
                        <a:t> 123 </a:t>
                      </a:r>
                      <a:r>
                        <a:rPr lang="en-US" dirty="0" err="1"/>
                        <a:t>rgf</a:t>
                      </a:r>
                      <a:r>
                        <a:rPr lang="en-US" dirty="0"/>
                        <a:t> 01 + ka + </a:t>
                      </a:r>
                      <a:r>
                        <a:rPr lang="en-US" dirty="0" err="1"/>
                        <a:t>gp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xgb</a:t>
                      </a:r>
                      <a:r>
                        <a:rPr lang="en-US" dirty="0"/>
                        <a:t> 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43994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Xgb02 with min child weight 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37211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0.289515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45110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models scale to 0.01-1 </a:t>
                      </a:r>
                      <a:r>
                        <a:rPr lang="zh-CN" altLang="en-US" dirty="0"/>
                        <a:t>靠实力来到了</a:t>
                      </a:r>
                      <a:r>
                        <a:rPr lang="en-US" altLang="zh-CN" dirty="0"/>
                        <a:t>285 </a:t>
                      </a:r>
                      <a:r>
                        <a:rPr lang="zh-CN" altLang="en-US" dirty="0"/>
                        <a:t>美滋滋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77541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0.283357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 starter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76855"/>
                  </a:ext>
                </a:extLst>
              </a:tr>
              <a:tr h="3594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 with some </a:t>
                      </a:r>
                      <a:r>
                        <a:rPr lang="en-US" dirty="0" err="1"/>
                        <a:t>params</a:t>
                      </a:r>
                      <a:r>
                        <a:rPr lang="en-US" dirty="0"/>
                        <a:t>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696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D1402F-9C54-4E6D-BF2C-DF49785CD050}"/>
              </a:ext>
            </a:extLst>
          </p:cNvPr>
          <p:cNvSpPr txBox="1"/>
          <p:nvPr/>
        </p:nvSpPr>
        <p:spPr>
          <a:xfrm>
            <a:off x="-1" y="0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11.14 </a:t>
            </a:r>
            <a:r>
              <a:rPr lang="en-US" altLang="zh-CN" sz="3600" dirty="0"/>
              <a:t>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6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88A5-AB21-4583-B177-52DC963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一些发现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1322-F3D9-46D8-BCF4-797080BB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信息缺失越多，也就是</a:t>
            </a:r>
            <a:r>
              <a:rPr lang="en-US" altLang="zh-CN" dirty="0"/>
              <a:t>NA</a:t>
            </a:r>
            <a:r>
              <a:rPr lang="zh-CN" altLang="en-US" dirty="0"/>
              <a:t>越多，越可能出毛病 </a:t>
            </a:r>
            <a:endParaRPr lang="en-US" altLang="zh-CN" dirty="0"/>
          </a:p>
          <a:p>
            <a:pPr lvl="1"/>
            <a:r>
              <a:rPr lang="en-US" altLang="zh-CN" dirty="0" err="1"/>
              <a:t>Ind</a:t>
            </a:r>
            <a:r>
              <a:rPr lang="en-US" altLang="zh-CN" dirty="0"/>
              <a:t> 02 04 05</a:t>
            </a:r>
          </a:p>
          <a:p>
            <a:pPr lvl="1"/>
            <a:r>
              <a:rPr lang="en-US" altLang="zh-CN" dirty="0"/>
              <a:t>Car 01 07 09 </a:t>
            </a:r>
          </a:p>
          <a:p>
            <a:pPr lvl="1"/>
            <a:r>
              <a:rPr lang="en-US" altLang="zh-CN" dirty="0"/>
              <a:t>Car 02 </a:t>
            </a:r>
            <a:r>
              <a:rPr lang="zh-CN" altLang="en-US" dirty="0"/>
              <a:t>有</a:t>
            </a:r>
            <a:r>
              <a:rPr lang="en-US" altLang="zh-CN" dirty="0" err="1"/>
              <a:t>na</a:t>
            </a:r>
            <a:r>
              <a:rPr lang="zh-CN" altLang="en-US" dirty="0"/>
              <a:t>没又</a:t>
            </a:r>
            <a:r>
              <a:rPr lang="en-US" altLang="zh-CN" dirty="0"/>
              <a:t>target=1</a:t>
            </a:r>
          </a:p>
          <a:p>
            <a:pPr lvl="1"/>
            <a:r>
              <a:rPr lang="en-US" altLang="zh-CN" dirty="0"/>
              <a:t>Car 03 05</a:t>
            </a:r>
          </a:p>
          <a:p>
            <a:pPr lvl="1"/>
            <a:r>
              <a:rPr lang="en-US" altLang="zh-CN" dirty="0"/>
              <a:t>Car 04 06 08 10 11</a:t>
            </a:r>
            <a:r>
              <a:rPr lang="zh-CN" altLang="en-US" dirty="0"/>
              <a:t>没有</a:t>
            </a:r>
            <a:r>
              <a:rPr lang="en-US" altLang="zh-CN" dirty="0" err="1"/>
              <a:t>na</a:t>
            </a:r>
            <a:endParaRPr lang="en-US" altLang="zh-CN" dirty="0"/>
          </a:p>
          <a:p>
            <a:r>
              <a:rPr lang="zh-CN" altLang="en-US" dirty="0"/>
              <a:t>有的项目虽然</a:t>
            </a:r>
            <a:r>
              <a:rPr lang="en-US" altLang="zh-CN" dirty="0"/>
              <a:t>aggregate</a:t>
            </a:r>
            <a:r>
              <a:rPr lang="zh-CN" altLang="en-US" dirty="0"/>
              <a:t>后有区别，但是因为其中一类太少了， 所以整体带来的收益很小</a:t>
            </a:r>
            <a:endParaRPr lang="en-US" altLang="zh-CN" dirty="0"/>
          </a:p>
          <a:p>
            <a:r>
              <a:rPr lang="zh-CN" altLang="en-US" dirty="0"/>
              <a:t>信息缺失也可能意味着没有犯错误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0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CDAE-9FDA-4B50-A428-7415F890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853"/>
            <a:ext cx="10515600" cy="1325563"/>
          </a:xfrm>
        </p:spPr>
        <p:txBody>
          <a:bodyPr/>
          <a:lstStyle/>
          <a:p>
            <a:r>
              <a:rPr lang="en-US" altLang="zh-CN" dirty="0"/>
              <a:t>Better Next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F4F1-C200-4DF6-921B-16998763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Thorough EDA first</a:t>
            </a:r>
          </a:p>
          <a:p>
            <a:r>
              <a:rPr lang="en-US" dirty="0"/>
              <a:t>Getting to know the data itself</a:t>
            </a:r>
          </a:p>
          <a:p>
            <a:r>
              <a:rPr lang="en-US" dirty="0"/>
              <a:t> </a:t>
            </a:r>
            <a:r>
              <a:rPr lang="en-US" dirty="0" err="1"/>
              <a:t>lgb</a:t>
            </a:r>
            <a:r>
              <a:rPr lang="en-US" dirty="0"/>
              <a:t> model with different random seeds (~100) for K-Fold cv and select best 5 seeds with small (~0.001) variance between folds. Then I use only these seeds for training, bagging and so on. (maybe not)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3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009-2277-4750-B262-A87F71E8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随手笔记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35B2-88C7-4693-B4AA-99AFD5BA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无论是</a:t>
            </a:r>
            <a:r>
              <a:rPr lang="en-US" altLang="zh-CN" sz="2400" dirty="0"/>
              <a:t>mean encode </a:t>
            </a:r>
            <a:r>
              <a:rPr lang="zh-CN" altLang="en-US" sz="2400" dirty="0"/>
              <a:t>还是 </a:t>
            </a:r>
            <a:r>
              <a:rPr lang="en-US" altLang="zh-CN" sz="2400" dirty="0"/>
              <a:t>smooth encode </a:t>
            </a:r>
            <a:r>
              <a:rPr lang="zh-CN" altLang="en-US" sz="2400" dirty="0"/>
              <a:t>一旦</a:t>
            </a:r>
            <a:r>
              <a:rPr lang="en-US" altLang="zh-CN" sz="2400" dirty="0"/>
              <a:t>encode </a:t>
            </a:r>
            <a:r>
              <a:rPr lang="zh-CN" altLang="en-US" sz="2400" dirty="0"/>
              <a:t>的时候使用了</a:t>
            </a:r>
            <a:r>
              <a:rPr lang="en-US" altLang="zh-CN" sz="2400" dirty="0"/>
              <a:t>target</a:t>
            </a:r>
            <a:r>
              <a:rPr lang="zh-CN" altLang="en-US" sz="2400" dirty="0"/>
              <a:t>作为</a:t>
            </a:r>
            <a:r>
              <a:rPr lang="en-US" altLang="zh-CN" sz="2400" dirty="0" err="1"/>
              <a:t>agg_col</a:t>
            </a:r>
            <a:r>
              <a:rPr lang="zh-CN" altLang="en-US" sz="2400" dirty="0"/>
              <a:t>，那都会带来</a:t>
            </a:r>
            <a:r>
              <a:rPr lang="en-US" altLang="zh-CN" sz="2400" dirty="0"/>
              <a:t>info leakage</a:t>
            </a:r>
            <a:r>
              <a:rPr lang="zh-CN" altLang="en-US" sz="2400" dirty="0"/>
              <a:t>。一个很显然的事实是，这个</a:t>
            </a:r>
            <a:r>
              <a:rPr lang="en-US" altLang="zh-CN" sz="2400" dirty="0"/>
              <a:t>encode</a:t>
            </a:r>
            <a:r>
              <a:rPr lang="zh-CN" altLang="en-US" sz="2400" dirty="0"/>
              <a:t>一定会带来结果的提升，但同时也会带来</a:t>
            </a:r>
            <a:r>
              <a:rPr lang="en-US" altLang="zh-CN" sz="2400" dirty="0"/>
              <a:t>overfit</a:t>
            </a:r>
            <a:r>
              <a:rPr lang="zh-CN" altLang="en-US" sz="2400" dirty="0"/>
              <a:t>，关键是怎么找一个平衡点，就是提升的效果大于</a:t>
            </a:r>
            <a:r>
              <a:rPr lang="en-US" altLang="zh-CN" sz="2400" dirty="0"/>
              <a:t>overfit</a:t>
            </a:r>
            <a:r>
              <a:rPr lang="zh-CN" altLang="en-US" sz="2400" dirty="0"/>
              <a:t>的坏处。</a:t>
            </a:r>
            <a:endParaRPr lang="en-US" altLang="zh-CN" sz="2400" dirty="0"/>
          </a:p>
          <a:p>
            <a:r>
              <a:rPr lang="en-US" altLang="zh-CN" sz="2400" dirty="0"/>
              <a:t>smooth encode</a:t>
            </a:r>
            <a:r>
              <a:rPr lang="zh-CN" altLang="en-US" sz="2400" dirty="0"/>
              <a:t>的时候，</a:t>
            </a:r>
            <a:r>
              <a:rPr lang="en-US" altLang="zh-CN" sz="2400" dirty="0"/>
              <a:t>single seed 5-fold cv</a:t>
            </a:r>
            <a:r>
              <a:rPr lang="zh-CN" altLang="en-US" sz="2400" dirty="0"/>
              <a:t>有一个很大的提升，但是</a:t>
            </a:r>
            <a:r>
              <a:rPr lang="en-US" altLang="zh-CN" sz="2400" dirty="0"/>
              <a:t>5 seed </a:t>
            </a:r>
            <a:r>
              <a:rPr lang="en-US" altLang="zh-CN" sz="2400" dirty="0" err="1"/>
              <a:t>avg</a:t>
            </a:r>
            <a:r>
              <a:rPr lang="zh-CN" altLang="en-US" sz="2400" dirty="0"/>
              <a:t>则是保持稳定，说明用单一</a:t>
            </a:r>
            <a:r>
              <a:rPr lang="en-US" altLang="zh-CN" sz="2400" dirty="0"/>
              <a:t>random seed</a:t>
            </a:r>
            <a:r>
              <a:rPr lang="zh-CN" altLang="en-US" sz="2400" dirty="0"/>
              <a:t>做</a:t>
            </a:r>
            <a:r>
              <a:rPr lang="en-US" altLang="zh-CN" sz="2400" dirty="0"/>
              <a:t>cv</a:t>
            </a:r>
            <a:r>
              <a:rPr lang="zh-CN" altLang="en-US" sz="2400" dirty="0"/>
              <a:t>是有误差的，我感觉</a:t>
            </a:r>
            <a:r>
              <a:rPr lang="en-US" altLang="zh-CN" sz="2400" dirty="0"/>
              <a:t>5x5</a:t>
            </a:r>
            <a:r>
              <a:rPr lang="zh-CN" altLang="en-US" sz="2400" dirty="0"/>
              <a:t>这个方式不错，时间上不会太长，并且也比较值得信赖。</a:t>
            </a:r>
            <a:endParaRPr lang="en-US" altLang="zh-CN" sz="2400" dirty="0"/>
          </a:p>
          <a:p>
            <a:r>
              <a:rPr lang="zh-CN" altLang="en-US" sz="2400" dirty="0"/>
              <a:t>调参上我还是没有什么研究，不过我明显对</a:t>
            </a:r>
            <a:r>
              <a:rPr lang="en-US" altLang="zh-CN" sz="2400" dirty="0"/>
              <a:t>eta</a:t>
            </a:r>
            <a:r>
              <a:rPr lang="zh-CN" altLang="en-US" sz="2400" dirty="0"/>
              <a:t>这个参数有了一个比较好的认识了，至于其他的我还需要再研究研究。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97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10296</TotalTime>
  <Words>1498</Words>
  <Application>Microsoft Office PowerPoint</Application>
  <PresentationFormat>Widescreen</PresentationFormat>
  <Paragraphs>277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一些发现</vt:lpstr>
      <vt:lpstr>Better Next time</vt:lpstr>
      <vt:lpstr>随手笔记 </vt:lpstr>
      <vt:lpstr>PowerPoint Presentation</vt:lpstr>
      <vt:lpstr>Digging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Cao</dc:creator>
  <cp:lastModifiedBy>Zhiyuan Cao</cp:lastModifiedBy>
  <cp:revision>1</cp:revision>
  <dcterms:created xsi:type="dcterms:W3CDTF">2017-10-12T02:33:40Z</dcterms:created>
  <dcterms:modified xsi:type="dcterms:W3CDTF">2017-11-22T20:29:53Z</dcterms:modified>
</cp:coreProperties>
</file>