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7" r:id="rId11"/>
    <p:sldId id="266" r:id="rId12"/>
    <p:sldId id="269" r:id="rId13"/>
    <p:sldId id="268" r:id="rId14"/>
    <p:sldId id="25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C9873-3A0F-4136-9B29-395F527CDD09}"/>
              </a:ext>
            </a:extLst>
          </p:cNvPr>
          <p:cNvSpPr/>
          <p:nvPr/>
        </p:nvSpPr>
        <p:spPr>
          <a:xfrm>
            <a:off x="227862" y="282633"/>
            <a:ext cx="11736279" cy="6284422"/>
          </a:xfrm>
          <a:prstGeom prst="rect">
            <a:avLst/>
          </a:prstGeom>
          <a:solidFill>
            <a:srgbClr val="E5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064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A8CF96-EB2C-4748-8805-4C33FB851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99A31FEE-5BF5-450D-A39C-62771CC2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230688"/>
            <a:ext cx="10515600" cy="449262"/>
          </a:xfrm>
        </p:spPr>
        <p:txBody>
          <a:bodyPr/>
          <a:lstStyle>
            <a:lvl1pPr marL="0" indent="0" algn="ctr">
              <a:buNone/>
              <a:defRPr>
                <a:solidFill>
                  <a:srgbClr val="40BFF0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6497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ACFA66-C6EF-4742-B728-D0580615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647954-D5C0-4117-A04E-F87546E71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rni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6480" y="2185001"/>
            <a:ext cx="75590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Zona  Black" panose="020B0A03090500020004" pitchFamily="34" charset="0"/>
              </a:rPr>
              <a:t>IMIE RENNES</a:t>
            </a:r>
          </a:p>
          <a:p>
            <a:r>
              <a:rPr lang="fr-FR" sz="2700" b="0" i="0" kern="120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Rue Pierre de Maupertuis</a:t>
            </a:r>
          </a:p>
          <a:p>
            <a:r>
              <a:rPr lang="fr-FR" sz="2700" b="0" i="0" kern="1200" baseline="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35170 BRUZ</a:t>
            </a:r>
            <a:endParaRPr lang="fr-FR" sz="2700" dirty="0">
              <a:solidFill>
                <a:schemeClr val="bg1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2080" y="6124328"/>
            <a:ext cx="3229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  <a:latin typeface="HelveticaNeueLT Std" panose="020B0604020202020204" pitchFamily="34" charset="0"/>
              </a:rPr>
              <a:t>Benjamin.maas@imie.fr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429" y="6124328"/>
            <a:ext cx="188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  <a:latin typeface="HelveticaNeueLT Std" panose="020B0604020202020204" pitchFamily="34" charset="0"/>
              </a:rPr>
              <a:t>02 23 44 69 00</a:t>
            </a:r>
          </a:p>
        </p:txBody>
      </p:sp>
    </p:spTree>
    <p:extLst>
      <p:ext uri="{BB962C8B-B14F-4D97-AF65-F5344CB8AC3E}">
        <p14:creationId xmlns:p14="http://schemas.microsoft.com/office/powerpoint/2010/main" val="295800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a-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603460"/>
            <a:ext cx="10972799" cy="4611380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2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993AF-7D21-4EDB-80B1-5CFDC09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102"/>
            <a:ext cx="54197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A2B46-4C66-4B2C-BA11-DDC4E25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6E4B7-3F48-4A26-B22F-1CD8933E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04E39-4C6C-45BD-BDE8-41CEBA7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B1F0DEA-DBE2-4E0D-8C89-4475831E9E03}"/>
              </a:ext>
            </a:extLst>
          </p:cNvPr>
          <p:cNvCxnSpPr/>
          <p:nvPr/>
        </p:nvCxnSpPr>
        <p:spPr>
          <a:xfrm>
            <a:off x="838199" y="819150"/>
            <a:ext cx="18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0D26F9-4401-46B9-B690-2FEE4B21F4CA}"/>
              </a:ext>
            </a:extLst>
          </p:cNvPr>
          <p:cNvCxnSpPr/>
          <p:nvPr/>
        </p:nvCxnSpPr>
        <p:spPr>
          <a:xfrm>
            <a:off x="838200" y="2371725"/>
            <a:ext cx="36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rapèze 11">
            <a:extLst>
              <a:ext uri="{FF2B5EF4-FFF2-40B4-BE49-F238E27FC236}">
                <a16:creationId xmlns:a16="http://schemas.microsoft.com/office/drawing/2014/main" id="{A0342250-50BD-4933-BAF6-DB67DB98D10D}"/>
              </a:ext>
            </a:extLst>
          </p:cNvPr>
          <p:cNvSpPr/>
          <p:nvPr/>
        </p:nvSpPr>
        <p:spPr>
          <a:xfrm>
            <a:off x="3667124" y="0"/>
            <a:ext cx="8524875" cy="6858000"/>
          </a:xfrm>
          <a:custGeom>
            <a:avLst/>
            <a:gdLst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565785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67525 h 6867525"/>
              <a:gd name="connsiteX1" fmla="*/ 1714500 w 7372350"/>
              <a:gd name="connsiteY1" fmla="*/ 9525 h 6867525"/>
              <a:gd name="connsiteX2" fmla="*/ 7353300 w 7372350"/>
              <a:gd name="connsiteY2" fmla="*/ 0 h 6867525"/>
              <a:gd name="connsiteX3" fmla="*/ 7372350 w 7372350"/>
              <a:gd name="connsiteY3" fmla="*/ 6867525 h 6867525"/>
              <a:gd name="connsiteX4" fmla="*/ 0 w 7372350"/>
              <a:gd name="connsiteY4" fmla="*/ 6867525 h 6867525"/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58000 h 6858000"/>
              <a:gd name="connsiteX1" fmla="*/ 3800475 w 7372350"/>
              <a:gd name="connsiteY1" fmla="*/ 9525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8524875"/>
              <a:gd name="connsiteY0" fmla="*/ 6858000 h 6858000"/>
              <a:gd name="connsiteX1" fmla="*/ 4953000 w 8524875"/>
              <a:gd name="connsiteY1" fmla="*/ 9525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21700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75" h="6858000">
                <a:moveTo>
                  <a:pt x="0" y="6858000"/>
                </a:moveTo>
                <a:lnTo>
                  <a:pt x="4946650" y="0"/>
                </a:lnTo>
                <a:lnTo>
                  <a:pt x="8521700" y="0"/>
                </a:lnTo>
                <a:cubicBezTo>
                  <a:pt x="8522758" y="2286000"/>
                  <a:pt x="8523817" y="4572000"/>
                  <a:pt x="852487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E6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087FA0C-1EDE-48F0-8D91-1E1DC5D3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33" y="5093008"/>
            <a:ext cx="5419725" cy="15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0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Freeform: Shape 9">
            <a:extLst>
              <a:ext uri="{FF2B5EF4-FFF2-40B4-BE49-F238E27FC236}">
                <a16:creationId xmlns:a16="http://schemas.microsoft.com/office/drawing/2014/main" id="{26C5ADC1-E5C8-4F8E-8DD5-085A20B115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D337A16-302D-4365-83F0-B265E2B6BF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0818" y="1498537"/>
            <a:ext cx="4514849" cy="1270126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551" y="2133600"/>
            <a:ext cx="5759449" cy="35433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EDCF83-6F62-4516-9212-6C5A2654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F51D20C-95DD-4D1C-A664-15E15C66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59F348F-9F5C-4730-B7FD-59C75E3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3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768599"/>
            <a:ext cx="10515600" cy="3408363"/>
          </a:xfrm>
        </p:spPr>
        <p:txBody>
          <a:bodyPr/>
          <a:lstStyle>
            <a:lvl1pPr marL="1714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1pPr>
            <a:lvl2pPr marL="5143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2pPr>
            <a:lvl3pPr marL="8572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3pPr>
            <a:lvl4pPr marL="12001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4pPr>
            <a:lvl5pPr marL="15430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fr-FR" dirty="0"/>
              <a:t>  Modifier les styles du texte du masque</a:t>
            </a:r>
          </a:p>
          <a:p>
            <a:pPr lvl="1"/>
            <a:r>
              <a:rPr lang="fr-FR" dirty="0"/>
              <a:t>  Deuxième niveau</a:t>
            </a:r>
          </a:p>
          <a:p>
            <a:pPr lvl="2"/>
            <a:r>
              <a:rPr lang="fr-FR" dirty="0"/>
              <a:t>  Troisième niveau</a:t>
            </a:r>
          </a:p>
          <a:p>
            <a:pPr lvl="3"/>
            <a:r>
              <a:rPr lang="fr-FR" dirty="0"/>
              <a:t>  Quatrième niveau</a:t>
            </a:r>
          </a:p>
          <a:p>
            <a:pPr lvl="4"/>
            <a:r>
              <a:rPr lang="fr-FR" dirty="0"/>
              <a:t>  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432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40C61-8290-4A5A-9B24-E6C944836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0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46A18E-DC1B-4E62-AA3B-60B304BFC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C96D55-38F4-4CFD-9565-AF0079E7F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7C9FCD24-124C-4648-B392-802CFCA2B70D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33E00CB6-32E8-4C12-A396-DBE69CB41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Zona  Black" panose="020B0A030905000200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19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8C7226B-79B6-4F25-B6BA-60A35EE8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 du projet !</a:t>
            </a:r>
          </a:p>
        </p:txBody>
      </p:sp>
    </p:spTree>
    <p:extLst>
      <p:ext uri="{BB962C8B-B14F-4D97-AF65-F5344CB8AC3E}">
        <p14:creationId xmlns:p14="http://schemas.microsoft.com/office/powerpoint/2010/main" val="249768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67500-E576-4A0F-9375-4258BA56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44ABA-41FF-4B34-B4F9-E2FB81EDF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68599"/>
            <a:ext cx="10515600" cy="3596690"/>
          </a:xfrm>
        </p:spPr>
        <p:txBody>
          <a:bodyPr>
            <a:normAutofit/>
          </a:bodyPr>
          <a:lstStyle/>
          <a:p>
            <a:r>
              <a:rPr lang="fr-FR" dirty="0"/>
              <a:t>  Afin de proposer un site de qualité, vous commencez par une phase poussée de réflexion centrée sur l’utilisateur final (design </a:t>
            </a:r>
            <a:r>
              <a:rPr lang="fr-FR" dirty="0" err="1"/>
              <a:t>thinking</a:t>
            </a:r>
            <a:r>
              <a:rPr lang="fr-FR" dirty="0"/>
              <a:t>), puis de conception.</a:t>
            </a:r>
          </a:p>
          <a:p>
            <a:endParaRPr lang="fr-FR" dirty="0"/>
          </a:p>
          <a:p>
            <a:r>
              <a:rPr lang="fr-FR" dirty="0"/>
              <a:t>  Vous allez ainsi devoir réaliser et documenter plusieurs étapes :</a:t>
            </a:r>
          </a:p>
          <a:p>
            <a:pPr lvl="1"/>
            <a:r>
              <a:rPr lang="fr-FR" dirty="0"/>
              <a:t>  Réalisation de persona(s)</a:t>
            </a:r>
          </a:p>
          <a:p>
            <a:pPr lvl="1"/>
            <a:r>
              <a:rPr lang="fr-FR" dirty="0"/>
              <a:t>  Diagrammes de cas d’utilisation &amp; activité</a:t>
            </a:r>
          </a:p>
          <a:p>
            <a:pPr lvl="1"/>
            <a:r>
              <a:rPr lang="fr-FR" dirty="0"/>
              <a:t>  Idéation avec brainstorming &amp; méthode PMI</a:t>
            </a:r>
          </a:p>
          <a:p>
            <a:pPr lvl="1"/>
            <a:r>
              <a:rPr lang="fr-FR" dirty="0"/>
              <a:t>  Zoning / Wireframe / Prototypage</a:t>
            </a:r>
          </a:p>
          <a:p>
            <a:pPr lvl="1"/>
            <a:r>
              <a:rPr lang="fr-FR" dirty="0"/>
              <a:t>  </a:t>
            </a:r>
            <a:r>
              <a:rPr lang="fr-FR" dirty="0" err="1"/>
              <a:t>Moodboard</a:t>
            </a:r>
            <a:r>
              <a:rPr lang="fr-FR" dirty="0"/>
              <a:t> / Style </a:t>
            </a:r>
            <a:r>
              <a:rPr lang="fr-FR" dirty="0" err="1"/>
              <a:t>Tiles</a:t>
            </a:r>
            <a:r>
              <a:rPr lang="fr-FR" dirty="0"/>
              <a:t> / </a:t>
            </a:r>
            <a:r>
              <a:rPr lang="fr-FR" dirty="0" err="1"/>
              <a:t>Mockup</a:t>
            </a:r>
            <a:endParaRPr lang="fr-FR" dirty="0"/>
          </a:p>
          <a:p>
            <a:pPr lvl="1"/>
            <a:r>
              <a:rPr lang="fr-FR" dirty="0"/>
              <a:t>  Réflexion autour des tests</a:t>
            </a:r>
          </a:p>
          <a:p>
            <a:pPr lvl="1"/>
            <a:r>
              <a:rPr lang="fr-FR" dirty="0"/>
              <a:t> 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5258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796BCA-0D53-4483-B5DA-F89B05B4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 étape </a:t>
            </a:r>
          </a:p>
        </p:txBody>
      </p:sp>
    </p:spTree>
    <p:extLst>
      <p:ext uri="{BB962C8B-B14F-4D97-AF65-F5344CB8AC3E}">
        <p14:creationId xmlns:p14="http://schemas.microsoft.com/office/powerpoint/2010/main" val="183233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445B8-2C50-4CCC-A2A3-0FB8395C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second rendez-vous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0AC26-27DD-42BB-B5D6-0CC57DB56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Tout ce travail doit être terminé avant la prochaine rencontre officiel avec le client.</a:t>
            </a:r>
          </a:p>
          <a:p>
            <a:pPr lvl="1"/>
            <a:r>
              <a:rPr lang="fr-FR" sz="1400" dirty="0"/>
              <a:t>  (la prochaine session de cours ensemble sur le cours HTML / CSS)</a:t>
            </a:r>
          </a:p>
          <a:p>
            <a:pPr lvl="1"/>
            <a:endParaRPr lang="fr-FR" dirty="0"/>
          </a:p>
          <a:p>
            <a:r>
              <a:rPr lang="fr-FR" dirty="0"/>
              <a:t>  Lors de ce rendez-vous le client devra donner son accord sur la poursuite du projet.</a:t>
            </a:r>
            <a:br>
              <a:rPr lang="fr-FR" dirty="0"/>
            </a:br>
            <a:endParaRPr lang="fr-FR" dirty="0"/>
          </a:p>
          <a:p>
            <a:r>
              <a:rPr lang="fr-FR" dirty="0"/>
              <a:t>  Durant ce laps de temps, vous êtes libre « d’appeler » votre client pour vérifier certaines informations, ou confirmer des choix que vous avez fait.</a:t>
            </a:r>
          </a:p>
          <a:p>
            <a:pPr lvl="1"/>
            <a:r>
              <a:rPr lang="fr-FR" dirty="0"/>
              <a:t>  Le client a le droit d’être occupé et de ne pas répondre directement. </a:t>
            </a:r>
            <a:r>
              <a:rPr lang="fr-FR" sz="1200" dirty="0"/>
              <a:t>(mais il devra le faire à un moment)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27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5BBEA-691F-46A1-AA19-5C49FC17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102"/>
            <a:ext cx="5419725" cy="1325563"/>
          </a:xfrm>
        </p:spPr>
        <p:txBody>
          <a:bodyPr/>
          <a:lstStyle/>
          <a:p>
            <a:r>
              <a:rPr lang="fr-FR" dirty="0"/>
              <a:t>Projet transversal </a:t>
            </a:r>
            <a:br>
              <a:rPr lang="fr-FR" dirty="0"/>
            </a:br>
            <a:r>
              <a:rPr lang="fr-FR" dirty="0"/>
              <a:t>-- First </a:t>
            </a:r>
            <a:r>
              <a:rPr lang="fr-FR" dirty="0" err="1"/>
              <a:t>Step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04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F947BF8-BFF0-4BF4-A32B-ED32F117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êtes-vous ?!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325F7B-08A7-4638-880E-7FD91B949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Déclinez votre identité !</a:t>
            </a:r>
          </a:p>
        </p:txBody>
      </p:sp>
    </p:spTree>
    <p:extLst>
      <p:ext uri="{BB962C8B-B14F-4D97-AF65-F5344CB8AC3E}">
        <p14:creationId xmlns:p14="http://schemas.microsoft.com/office/powerpoint/2010/main" val="11571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36C0D73-EDCB-416F-AB92-15FFE638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Définissez votre société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FFF5B33-44C7-4D4D-9D31-A591318B96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Avec votre partenaire, vous choisissez de monter une société spécialisé dans l’événementiel.</a:t>
            </a:r>
          </a:p>
          <a:p>
            <a:pPr lvl="1"/>
            <a:r>
              <a:rPr lang="fr-FR" dirty="0"/>
              <a:t>  Votre domaine : ???</a:t>
            </a:r>
          </a:p>
          <a:p>
            <a:pPr lvl="1"/>
            <a:endParaRPr lang="fr-FR" dirty="0"/>
          </a:p>
          <a:p>
            <a:r>
              <a:rPr lang="fr-FR" dirty="0"/>
              <a:t>  Afin de bien démarrer votre activité, vous définissez l’ensemble de ses paramètres. </a:t>
            </a:r>
          </a:p>
          <a:p>
            <a:pPr lvl="1"/>
            <a:r>
              <a:rPr lang="fr-FR" dirty="0"/>
              <a:t>  Nom</a:t>
            </a:r>
          </a:p>
          <a:p>
            <a:pPr lvl="1"/>
            <a:r>
              <a:rPr lang="fr-FR" dirty="0"/>
              <a:t>  Effectif + rôles des membres</a:t>
            </a:r>
          </a:p>
          <a:p>
            <a:pPr lvl="1"/>
            <a:r>
              <a:rPr lang="fr-FR" dirty="0"/>
              <a:t>  Crédo / personnalité</a:t>
            </a:r>
          </a:p>
          <a:p>
            <a:pPr lvl="1"/>
            <a:r>
              <a:rPr lang="fr-FR" dirty="0"/>
              <a:t>  Charte graphique</a:t>
            </a:r>
          </a:p>
          <a:p>
            <a:pPr lvl="1"/>
            <a:r>
              <a:rPr lang="fr-FR" dirty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95825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97070-3A7B-4D5E-B231-C024555F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Définissez vos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F438B-3447-4121-B61B-718433ACD8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Maintenant que le cadre de votre activité est posé, vous avez besoin de vous faire connaitre.</a:t>
            </a:r>
          </a:p>
          <a:p>
            <a:endParaRPr lang="fr-FR" dirty="0"/>
          </a:p>
          <a:p>
            <a:r>
              <a:rPr lang="fr-FR" dirty="0"/>
              <a:t>  Pour cela vous décidez de vous lancer sur le net.</a:t>
            </a:r>
          </a:p>
          <a:p>
            <a:pPr lvl="1"/>
            <a:r>
              <a:rPr lang="fr-FR" dirty="0"/>
              <a:t>  Problème, vous n’avez aucunes connaissances dans ce domaine…</a:t>
            </a:r>
          </a:p>
          <a:p>
            <a:pPr lvl="1"/>
            <a:endParaRPr lang="fr-FR" dirty="0"/>
          </a:p>
          <a:p>
            <a:r>
              <a:rPr lang="fr-FR" dirty="0"/>
              <a:t>  Face à cette problématique, vous faites appel à l’agence web ???</a:t>
            </a:r>
          </a:p>
        </p:txBody>
      </p:sp>
    </p:spTree>
    <p:extLst>
      <p:ext uri="{BB962C8B-B14F-4D97-AF65-F5344CB8AC3E}">
        <p14:creationId xmlns:p14="http://schemas.microsoft.com/office/powerpoint/2010/main" val="380287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692B-C1BA-4208-809F-1ECFB3F3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Définissez vos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030E2-02FC-42F7-B516-9A092500A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68599"/>
            <a:ext cx="10515600" cy="275331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  Malgré votre manque de connaissances, vous avez quand même quelques idées générales pour votre site :</a:t>
            </a:r>
          </a:p>
          <a:p>
            <a:pPr lvl="1"/>
            <a:r>
              <a:rPr lang="fr-FR" dirty="0"/>
              <a:t>  Un site en accord avec la charge graphique et à l’image de la société !</a:t>
            </a:r>
          </a:p>
          <a:p>
            <a:pPr lvl="1"/>
            <a:r>
              <a:rPr lang="fr-FR" dirty="0"/>
              <a:t>  2 – 3 événements mis en avant sur la page d’accueil (carrousel)</a:t>
            </a:r>
          </a:p>
          <a:p>
            <a:pPr lvl="1"/>
            <a:r>
              <a:rPr lang="fr-FR" dirty="0"/>
              <a:t>  Une galerie d’articles ou de photos </a:t>
            </a:r>
            <a:r>
              <a:rPr lang="fr-FR" dirty="0" err="1"/>
              <a:t>triable</a:t>
            </a:r>
            <a:r>
              <a:rPr lang="fr-FR" dirty="0"/>
              <a:t> avec des filtres</a:t>
            </a:r>
          </a:p>
          <a:p>
            <a:pPr lvl="1"/>
            <a:r>
              <a:rPr lang="fr-FR" dirty="0"/>
              <a:t>  Un formulaire de contact</a:t>
            </a:r>
          </a:p>
          <a:p>
            <a:pPr lvl="1"/>
            <a:r>
              <a:rPr lang="fr-FR" dirty="0"/>
              <a:t>  Une partie backoffice permettant d’extraire facilement les données saisies via le formulaire, ainsi que la possibilité de rentrer facilement de nouveaux événements</a:t>
            </a:r>
            <a:br>
              <a:rPr lang="fr-FR" dirty="0"/>
            </a:br>
            <a:endParaRPr lang="fr-FR" dirty="0"/>
          </a:p>
          <a:p>
            <a:r>
              <a:rPr lang="fr-FR" dirty="0">
                <a:solidFill>
                  <a:prstClr val="black"/>
                </a:solidFill>
              </a:rPr>
              <a:t> Chaque événement est composé a minima 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A7A708-C447-4B42-9ACF-B7B24F9B277F}"/>
              </a:ext>
            </a:extLst>
          </p:cNvPr>
          <p:cNvSpPr txBox="1"/>
          <p:nvPr/>
        </p:nvSpPr>
        <p:spPr>
          <a:xfrm>
            <a:off x="838200" y="5538892"/>
            <a:ext cx="10515600" cy="8181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>
                <a:solidFill>
                  <a:prstClr val="black"/>
                </a:solidFill>
                <a:latin typeface="HelveticaNeueLT Std" panose="020B0604020202020204" pitchFamily="34" charset="0"/>
              </a:rPr>
              <a:t>  Un titre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>
                <a:solidFill>
                  <a:prstClr val="black"/>
                </a:solidFill>
                <a:latin typeface="HelveticaNeueLT Std" panose="020B0604020202020204" pitchFamily="34" charset="0"/>
              </a:rPr>
              <a:t>  Une description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>
                <a:solidFill>
                  <a:prstClr val="black"/>
                </a:solidFill>
                <a:latin typeface="HelveticaNeueLT Std" panose="020B0604020202020204" pitchFamily="34" charset="0"/>
              </a:rPr>
              <a:t>  Une illustration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>
                <a:solidFill>
                  <a:prstClr val="black"/>
                </a:solidFill>
                <a:latin typeface="HelveticaNeueLT Std" panose="020B0604020202020204" pitchFamily="34" charset="0"/>
              </a:rPr>
              <a:t>  Une carte (localisation)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>
                <a:solidFill>
                  <a:prstClr val="black"/>
                </a:solidFill>
                <a:latin typeface="HelveticaNeueLT Std" panose="020B0604020202020204" pitchFamily="34" charset="0"/>
              </a:rPr>
              <a:t>  La date et l’heure de l’événement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500" dirty="0">
                <a:solidFill>
                  <a:prstClr val="black"/>
                </a:solidFill>
                <a:latin typeface="HelveticaNeueLT Std" panose="020B0604020202020204" pitchFamily="34" charset="0"/>
              </a:rPr>
              <a:t>  Le prix</a:t>
            </a:r>
          </a:p>
        </p:txBody>
      </p:sp>
    </p:spTree>
    <p:extLst>
      <p:ext uri="{BB962C8B-B14F-4D97-AF65-F5344CB8AC3E}">
        <p14:creationId xmlns:p14="http://schemas.microsoft.com/office/powerpoint/2010/main" val="189149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F0EAC50-2593-4AAC-A470-6F681F7F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du projet !</a:t>
            </a:r>
          </a:p>
        </p:txBody>
      </p:sp>
    </p:spTree>
    <p:extLst>
      <p:ext uri="{BB962C8B-B14F-4D97-AF65-F5344CB8AC3E}">
        <p14:creationId xmlns:p14="http://schemas.microsoft.com/office/powerpoint/2010/main" val="27288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B6EFD-C97C-4794-B090-90A9A7A2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rendez-vous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73889-1D14-495F-A8BE-F015177E1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Vous rencontrez pour la première fois votre prestataire.</a:t>
            </a:r>
          </a:p>
          <a:p>
            <a:endParaRPr lang="fr-FR" dirty="0"/>
          </a:p>
          <a:p>
            <a:r>
              <a:rPr lang="fr-FR" dirty="0"/>
              <a:t>  Vous lui expliquez l’ensemble de vos besoins.</a:t>
            </a:r>
          </a:p>
          <a:p>
            <a:endParaRPr lang="fr-FR" dirty="0"/>
          </a:p>
          <a:p>
            <a:r>
              <a:rPr lang="fr-FR" dirty="0"/>
              <a:t>  Le prestataire doit prendre des </a:t>
            </a:r>
            <a:r>
              <a:rPr lang="fr-FR" b="1" dirty="0"/>
              <a:t>notes précises </a:t>
            </a:r>
            <a:r>
              <a:rPr lang="fr-FR" dirty="0"/>
              <a:t>et </a:t>
            </a:r>
            <a:r>
              <a:rPr lang="fr-FR" b="1" dirty="0"/>
              <a:t>poser des questions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61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987EA-98EB-4112-8AE9-7B143F94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Rédaction du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5FACA-58F6-44CC-88F7-65773D0560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 Une fois la rencontre finie, vous retournez dans les locaux de votre agence et vous rédigez le cahier des charges de ce projet.</a:t>
            </a:r>
          </a:p>
          <a:p>
            <a:endParaRPr lang="fr-FR" dirty="0"/>
          </a:p>
          <a:p>
            <a:r>
              <a:rPr lang="fr-FR" dirty="0"/>
              <a:t>  Lorsque celui-ci est terminé, vous devez le faire valider par le client avant de commencer réellement le projet.</a:t>
            </a:r>
          </a:p>
          <a:p>
            <a:pPr lvl="1"/>
            <a:r>
              <a:rPr lang="fr-FR" dirty="0"/>
              <a:t>  Si il n’est pas accepté, vous devez reproposer une nouvelle version</a:t>
            </a:r>
          </a:p>
        </p:txBody>
      </p:sp>
    </p:spTree>
    <p:extLst>
      <p:ext uri="{BB962C8B-B14F-4D97-AF65-F5344CB8AC3E}">
        <p14:creationId xmlns:p14="http://schemas.microsoft.com/office/powerpoint/2010/main" val="1069798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- IMIE">
  <a:themeElements>
    <a:clrScheme name="Custom 3">
      <a:dk1>
        <a:sysClr val="windowText" lastClr="000000"/>
      </a:dk1>
      <a:lt1>
        <a:sysClr val="window" lastClr="FFFFFF"/>
      </a:lt1>
      <a:dk2>
        <a:srgbClr val="EB3D50"/>
      </a:dk2>
      <a:lt2>
        <a:srgbClr val="E7E6E6"/>
      </a:lt2>
      <a:accent1>
        <a:srgbClr val="6CC2E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Custom 2">
      <a:majorFont>
        <a:latin typeface="Zona  Black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solidFill>
              <a:srgbClr val="40BFF0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1 - JavasScript.pptx" id="{EF048CD9-1382-4B30-8521-BD5080BCB2F5}" vid="{58587226-2821-4AF0-950C-105865CCAE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A2194F6D70140B38AB767F8EB220F" ma:contentTypeVersion="2" ma:contentTypeDescription="Crée un document." ma:contentTypeScope="" ma:versionID="5b87dc0c82a6357fb44543b64ec4cf80">
  <xsd:schema xmlns:xsd="http://www.w3.org/2001/XMLSchema" xmlns:xs="http://www.w3.org/2001/XMLSchema" xmlns:p="http://schemas.microsoft.com/office/2006/metadata/properties" xmlns:ns2="5d69a498-e8f9-416f-8323-167cdf790f10" targetNamespace="http://schemas.microsoft.com/office/2006/metadata/properties" ma:root="true" ma:fieldsID="8fc70633b68e9fae44106895e885f82f" ns2:_="">
    <xsd:import namespace="5d69a498-e8f9-416f-8323-167cdf790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9a498-e8f9-416f-8323-167cdf790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760660-CDB0-42B2-A2D9-F7753940D742}"/>
</file>

<file path=customXml/itemProps2.xml><?xml version="1.0" encoding="utf-8"?>
<ds:datastoreItem xmlns:ds="http://schemas.openxmlformats.org/officeDocument/2006/customXml" ds:itemID="{DB072D83-C18C-4456-98AD-4796E81B353E}"/>
</file>

<file path=customXml/itemProps3.xml><?xml version="1.0" encoding="utf-8"?>
<ds:datastoreItem xmlns:ds="http://schemas.openxmlformats.org/officeDocument/2006/customXml" ds:itemID="{80FB5663-AAA2-4DE7-AB94-923CE0E9295A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- Benjamin Maas</Template>
  <TotalTime>476</TotalTime>
  <Words>484</Words>
  <Application>Microsoft Office PowerPoint</Application>
  <PresentationFormat>Grand écran</PresentationFormat>
  <Paragraphs>68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HelveticaNeueLT Std</vt:lpstr>
      <vt:lpstr>Lucida Grande</vt:lpstr>
      <vt:lpstr>Times</vt:lpstr>
      <vt:lpstr>Verdana</vt:lpstr>
      <vt:lpstr>Wingdings</vt:lpstr>
      <vt:lpstr>Zona  Black</vt:lpstr>
      <vt:lpstr>TEMPLATE PPT - IMIE</vt:lpstr>
      <vt:lpstr>Présentation PowerPoint</vt:lpstr>
      <vt:lpstr>Projet transversal  -- First Step</vt:lpstr>
      <vt:lpstr>Qui êtes-vous ?!</vt:lpstr>
      <vt:lpstr>Définissez votre société</vt:lpstr>
      <vt:lpstr>Définissez vos besoins</vt:lpstr>
      <vt:lpstr>Définissez vos besoins</vt:lpstr>
      <vt:lpstr>Lancement du projet !</vt:lpstr>
      <vt:lpstr>Premier rendez-vous</vt:lpstr>
      <vt:lpstr>Rédaction du cahier des charges</vt:lpstr>
      <vt:lpstr>Démarrage du projet !</vt:lpstr>
      <vt:lpstr>Conception !</vt:lpstr>
      <vt:lpstr>Prochaine étape </vt:lpstr>
      <vt:lpstr>Le second rendez-vous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MAAS</dc:creator>
  <cp:lastModifiedBy>Benjamin MAAS</cp:lastModifiedBy>
  <cp:revision>20</cp:revision>
  <dcterms:created xsi:type="dcterms:W3CDTF">2018-10-17T14:20:57Z</dcterms:created>
  <dcterms:modified xsi:type="dcterms:W3CDTF">2018-10-18T13:28:07Z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0x0101006C8A2194F6D70140B38AB767F8EB220F</vt:lpwstr>
  </property>
</Properties>
</file>