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" y="531222"/>
            <a:ext cx="3226526" cy="2151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58" y="2046513"/>
            <a:ext cx="3229378" cy="21510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" y="4066902"/>
            <a:ext cx="3767912" cy="2119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16" y="4116433"/>
            <a:ext cx="3225594" cy="21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PICHAT Aurelien</dc:creator>
  <cp:lastModifiedBy>PICHAT Aurelien</cp:lastModifiedBy>
  <cp:revision>3</cp:revision>
  <dcterms:created xsi:type="dcterms:W3CDTF">2018-10-17T10:13:06Z</dcterms:created>
  <dcterms:modified xsi:type="dcterms:W3CDTF">2018-10-17T14:59:51Z</dcterms:modified>
</cp:coreProperties>
</file>