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" y="305524"/>
            <a:ext cx="3552009" cy="19906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" y="3016030"/>
            <a:ext cx="3617323" cy="24091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31" y="3863696"/>
            <a:ext cx="3964579" cy="22813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68" y="1253235"/>
            <a:ext cx="3504110" cy="23360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82" y="1300826"/>
            <a:ext cx="3596641" cy="235355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271A9E-36FE-46A1-B000-B07CF16D7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569" y="4220598"/>
            <a:ext cx="1482436" cy="1630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9274FE-DD1A-469F-BC66-6C2FFDBEF4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674" y="4205967"/>
            <a:ext cx="1499616" cy="2438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0974AB-B66D-4FDF-A422-2B52867AF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V="1">
            <a:off x="5242810" y="213633"/>
            <a:ext cx="3596641" cy="23587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8536DDE-5F0A-4552-8083-E5DFAC7BF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785" y="2247769"/>
            <a:ext cx="2323937" cy="285109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93F3135-F235-401E-994D-19C566A34A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084" y="1737667"/>
            <a:ext cx="1785821" cy="28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9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PICHAT Aurelien</dc:creator>
  <cp:lastModifiedBy>PICHAT Aurelien</cp:lastModifiedBy>
  <cp:revision>2</cp:revision>
  <dcterms:created xsi:type="dcterms:W3CDTF">2018-11-05T00:03:33Z</dcterms:created>
  <dcterms:modified xsi:type="dcterms:W3CDTF">2018-11-21T08:02:04Z</dcterms:modified>
</cp:coreProperties>
</file>