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5f284d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5f284d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96600" y="218100"/>
            <a:ext cx="1755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Browser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4100" y="666900"/>
            <a:ext cx="7920000" cy="44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666900"/>
            <a:ext cx="79200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>
            <a:off x="3096600" y="666975"/>
            <a:ext cx="17550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Project search bar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49875" y="667025"/>
            <a:ext cx="6843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800"/>
              <a:t>menu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5644375" y="129897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</a:t>
            </a:r>
            <a:r>
              <a:rPr lang="iw">
                <a:solidFill>
                  <a:schemeClr val="dk1"/>
                </a:solidFill>
              </a:rPr>
              <a:t>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47575" y="219926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325800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644375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63" name="Google Shape;63;p13"/>
          <p:cNvSpPr/>
          <p:nvPr/>
        </p:nvSpPr>
        <p:spPr>
          <a:xfrm>
            <a:off x="3013700" y="129897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016900" y="219926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695125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013700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>
            <a:off x="383025" y="129897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86225" y="219926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064450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83025" y="129495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71" name="Google Shape;71;p13"/>
          <p:cNvSpPr/>
          <p:nvPr/>
        </p:nvSpPr>
        <p:spPr>
          <a:xfrm>
            <a:off x="5647525" y="283122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650725" y="373151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328950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647525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75" name="Google Shape;75;p13"/>
          <p:cNvSpPr/>
          <p:nvPr/>
        </p:nvSpPr>
        <p:spPr>
          <a:xfrm>
            <a:off x="3016850" y="283122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020050" y="373151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698275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016850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79" name="Google Shape;79;p13"/>
          <p:cNvSpPr/>
          <p:nvPr/>
        </p:nvSpPr>
        <p:spPr>
          <a:xfrm>
            <a:off x="386175" y="2831223"/>
            <a:ext cx="1918800" cy="9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Author name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89375" y="3731513"/>
            <a:ext cx="1917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Try              Download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067600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86175" y="2827200"/>
            <a:ext cx="227700" cy="2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900"/>
              <a:t>★</a:t>
            </a:r>
            <a:endParaRPr sz="900"/>
          </a:p>
        </p:txBody>
      </p:sp>
      <p:sp>
        <p:nvSpPr>
          <p:cNvPr id="83" name="Google Shape;83;p13"/>
          <p:cNvSpPr/>
          <p:nvPr/>
        </p:nvSpPr>
        <p:spPr>
          <a:xfrm>
            <a:off x="7934175" y="705600"/>
            <a:ext cx="1619100" cy="44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8051425" y="484750"/>
            <a:ext cx="1289400" cy="2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menu-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034825" y="800425"/>
            <a:ext cx="14178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    Username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034825" y="800350"/>
            <a:ext cx="367800" cy="35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051425" y="1292975"/>
            <a:ext cx="12894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my profile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099025" y="1785525"/>
            <a:ext cx="12894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my clusters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099025" y="2176500"/>
            <a:ext cx="12894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…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400" y="666975"/>
            <a:ext cx="3678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3313200" y="200050"/>
            <a:ext cx="251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Cluster Dashboard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12000" y="628150"/>
            <a:ext cx="7920000" cy="447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838450" y="2057400"/>
            <a:ext cx="1269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later…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