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4" r:id="rId6"/>
    <p:sldId id="265" r:id="rId7"/>
    <p:sldId id="267" r:id="rId8"/>
    <p:sldId id="268" r:id="rId9"/>
    <p:sldId id="263" r:id="rId10"/>
    <p:sldId id="262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A3BA1-9A70-4BE8-A677-1712BB1288C0}" v="533" dt="2024-01-31T14:18:32.210"/>
    <p1510:client id="{169ABE51-96C7-4167-BDC8-6ECA3BB473BF}" v="5291" dt="2024-01-31T13:35:27.264"/>
    <p1510:client id="{6C2FA1AC-C109-3347-997E-53208A2F4CB0}" v="3" dt="2024-01-31T10:12:18.787"/>
    <p1510:client id="{C557B8E6-A849-4CE9-B73F-9D65F792F72C}" v="26" dt="2024-01-31T17:31:54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69ABE51-96C7-4167-BDC8-6ECA3BB473BF}"/>
    <pc:docChg chg="addSld delSld modSld sldOrd">
      <pc:chgData name="Guest User" userId="" providerId="Windows Live" clId="Web-{169ABE51-96C7-4167-BDC8-6ECA3BB473BF}" dt="2024-01-31T13:35:27.249" v="4260"/>
      <pc:docMkLst>
        <pc:docMk/>
      </pc:docMkLst>
      <pc:sldChg chg="del ord">
        <pc:chgData name="Guest User" userId="" providerId="Windows Live" clId="Web-{169ABE51-96C7-4167-BDC8-6ECA3BB473BF}" dt="2024-01-31T08:47:26.672" v="79"/>
        <pc:sldMkLst>
          <pc:docMk/>
          <pc:sldMk cId="109857222" sldId="256"/>
        </pc:sldMkLst>
      </pc:sldChg>
      <pc:sldChg chg="addSp delSp modSp new ord">
        <pc:chgData name="Guest User" userId="" providerId="Windows Live" clId="Web-{169ABE51-96C7-4167-BDC8-6ECA3BB473BF}" dt="2024-01-31T09:16:59.160" v="534" actId="1076"/>
        <pc:sldMkLst>
          <pc:docMk/>
          <pc:sldMk cId="3599108055" sldId="257"/>
        </pc:sldMkLst>
        <pc:spChg chg="mod">
          <ac:chgData name="Guest User" userId="" providerId="Windows Live" clId="Web-{169ABE51-96C7-4167-BDC8-6ECA3BB473BF}" dt="2024-01-31T08:47:14.890" v="75" actId="1076"/>
          <ac:spMkLst>
            <pc:docMk/>
            <pc:sldMk cId="3599108055" sldId="257"/>
            <ac:spMk id="2" creationId="{271E78F5-3F14-676D-0791-C7CB52BCC1A5}"/>
          </ac:spMkLst>
        </pc:spChg>
        <pc:spChg chg="mod">
          <ac:chgData name="Guest User" userId="" providerId="Windows Live" clId="Web-{169ABE51-96C7-4167-BDC8-6ECA3BB473BF}" dt="2024-01-31T09:16:59.145" v="531" actId="1076"/>
          <ac:spMkLst>
            <pc:docMk/>
            <pc:sldMk cId="3599108055" sldId="257"/>
            <ac:spMk id="3" creationId="{5A144987-0F56-0695-7EC1-2FEB16968485}"/>
          </ac:spMkLst>
        </pc:spChg>
        <pc:spChg chg="add mod">
          <ac:chgData name="Guest User" userId="" providerId="Windows Live" clId="Web-{169ABE51-96C7-4167-BDC8-6ECA3BB473BF}" dt="2024-01-31T09:07:43.524" v="258"/>
          <ac:spMkLst>
            <pc:docMk/>
            <pc:sldMk cId="3599108055" sldId="257"/>
            <ac:spMk id="5" creationId="{BD941454-42D0-C210-23C4-B024BE2FD54F}"/>
          </ac:spMkLst>
        </pc:spChg>
        <pc:spChg chg="add mod">
          <ac:chgData name="Guest User" userId="" providerId="Windows Live" clId="Web-{169ABE51-96C7-4167-BDC8-6ECA3BB473BF}" dt="2024-01-31T09:16:59.160" v="532" actId="1076"/>
          <ac:spMkLst>
            <pc:docMk/>
            <pc:sldMk cId="3599108055" sldId="257"/>
            <ac:spMk id="8" creationId="{9049CFDD-0BBC-0DFF-CD06-D55C454E4B01}"/>
          </ac:spMkLst>
        </pc:spChg>
        <pc:spChg chg="add mod">
          <ac:chgData name="Guest User" userId="" providerId="Windows Live" clId="Web-{169ABE51-96C7-4167-BDC8-6ECA3BB473BF}" dt="2024-01-31T09:16:59.160" v="534" actId="1076"/>
          <ac:spMkLst>
            <pc:docMk/>
            <pc:sldMk cId="3599108055" sldId="257"/>
            <ac:spMk id="9" creationId="{14F6814E-DEBB-BCF9-DC06-792C767F3266}"/>
          </ac:spMkLst>
        </pc:spChg>
        <pc:spChg chg="add mod ord">
          <ac:chgData name="Guest User" userId="" providerId="Windows Live" clId="Web-{169ABE51-96C7-4167-BDC8-6ECA3BB473BF}" dt="2024-01-31T09:16:59.160" v="533" actId="1076"/>
          <ac:spMkLst>
            <pc:docMk/>
            <pc:sldMk cId="3599108055" sldId="257"/>
            <ac:spMk id="11" creationId="{593A96AE-6416-97AC-378D-DBDEE26B0661}"/>
          </ac:spMkLst>
        </pc:spChg>
        <pc:spChg chg="add del mod">
          <ac:chgData name="Guest User" userId="" providerId="Windows Live" clId="Web-{169ABE51-96C7-4167-BDC8-6ECA3BB473BF}" dt="2024-01-31T09:16:52.691" v="530"/>
          <ac:spMkLst>
            <pc:docMk/>
            <pc:sldMk cId="3599108055" sldId="257"/>
            <ac:spMk id="12" creationId="{91C049D3-74DB-E4F0-AABE-F5C653AF6E5F}"/>
          </ac:spMkLst>
        </pc:spChg>
        <pc:grpChg chg="add mod">
          <ac:chgData name="Guest User" userId="" providerId="Windows Live" clId="Web-{169ABE51-96C7-4167-BDC8-6ECA3BB473BF}" dt="2024-01-31T09:09:27.214" v="295" actId="1076"/>
          <ac:grpSpMkLst>
            <pc:docMk/>
            <pc:sldMk cId="3599108055" sldId="257"/>
            <ac:grpSpMk id="6" creationId="{E16934F0-9A7E-1F05-7653-F49E91338F42}"/>
          </ac:grpSpMkLst>
        </pc:grpChg>
        <pc:picChg chg="add mod">
          <ac:chgData name="Guest User" userId="" providerId="Windows Live" clId="Web-{169ABE51-96C7-4167-BDC8-6ECA3BB473BF}" dt="2024-01-31T09:06:52.851" v="247" actId="1076"/>
          <ac:picMkLst>
            <pc:docMk/>
            <pc:sldMk cId="3599108055" sldId="257"/>
            <ac:picMk id="4" creationId="{F9A6B0F9-1846-E2B8-A133-4E98E694A86B}"/>
          </ac:picMkLst>
        </pc:picChg>
      </pc:sldChg>
      <pc:sldChg chg="modSp new">
        <pc:chgData name="Guest User" userId="" providerId="Windows Live" clId="Web-{169ABE51-96C7-4167-BDC8-6ECA3BB473BF}" dt="2024-01-31T08:45:32.576" v="17" actId="20577"/>
        <pc:sldMkLst>
          <pc:docMk/>
          <pc:sldMk cId="2437190389" sldId="258"/>
        </pc:sldMkLst>
        <pc:spChg chg="mod">
          <ac:chgData name="Guest User" userId="" providerId="Windows Live" clId="Web-{169ABE51-96C7-4167-BDC8-6ECA3BB473BF}" dt="2024-01-31T08:42:41.588" v="8" actId="20577"/>
          <ac:spMkLst>
            <pc:docMk/>
            <pc:sldMk cId="2437190389" sldId="258"/>
            <ac:spMk id="2" creationId="{8318CC8E-A52F-3F2C-D5C7-8530DACEFE25}"/>
          </ac:spMkLst>
        </pc:spChg>
        <pc:spChg chg="mod">
          <ac:chgData name="Guest User" userId="" providerId="Windows Live" clId="Web-{169ABE51-96C7-4167-BDC8-6ECA3BB473BF}" dt="2024-01-31T08:45:32.576" v="17" actId="20577"/>
          <ac:spMkLst>
            <pc:docMk/>
            <pc:sldMk cId="2437190389" sldId="258"/>
            <ac:spMk id="3" creationId="{7B412302-22C9-936C-0806-0F9D5CFDCBE6}"/>
          </ac:spMkLst>
        </pc:spChg>
      </pc:sldChg>
      <pc:sldChg chg="addSp delSp modSp add replId">
        <pc:chgData name="Guest User" userId="" providerId="Windows Live" clId="Web-{169ABE51-96C7-4167-BDC8-6ECA3BB473BF}" dt="2024-01-31T12:18:06.235" v="3085"/>
        <pc:sldMkLst>
          <pc:docMk/>
          <pc:sldMk cId="4202991953" sldId="259"/>
        </pc:sldMkLst>
        <pc:spChg chg="mod">
          <ac:chgData name="Guest User" userId="" providerId="Windows Live" clId="Web-{169ABE51-96C7-4167-BDC8-6ECA3BB473BF}" dt="2024-01-31T09:18:47.678" v="572" actId="1076"/>
          <ac:spMkLst>
            <pc:docMk/>
            <pc:sldMk cId="4202991953" sldId="259"/>
            <ac:spMk id="2" creationId="{705720E6-6DB3-98F4-87F2-F9F0B288ED7E}"/>
          </ac:spMkLst>
        </pc:spChg>
        <pc:spChg chg="del mod">
          <ac:chgData name="Guest User" userId="" providerId="Windows Live" clId="Web-{169ABE51-96C7-4167-BDC8-6ECA3BB473BF}" dt="2024-01-31T09:39:11.734" v="805"/>
          <ac:spMkLst>
            <pc:docMk/>
            <pc:sldMk cId="4202991953" sldId="259"/>
            <ac:spMk id="3" creationId="{97BA5FD1-DEC5-65E1-FB8E-D866D6843C9B}"/>
          </ac:spMkLst>
        </pc:spChg>
        <pc:spChg chg="add del mod">
          <ac:chgData name="Guest User" userId="" providerId="Windows Live" clId="Web-{169ABE51-96C7-4167-BDC8-6ECA3BB473BF}" dt="2024-01-31T12:18:06.235" v="3085"/>
          <ac:spMkLst>
            <pc:docMk/>
            <pc:sldMk cId="4202991953" sldId="259"/>
            <ac:spMk id="4" creationId="{C56AE350-09CA-682E-EB54-ACA757A7DEED}"/>
          </ac:spMkLst>
        </pc:spChg>
        <pc:spChg chg="add del mod">
          <ac:chgData name="Guest User" userId="" providerId="Windows Live" clId="Web-{169ABE51-96C7-4167-BDC8-6ECA3BB473BF}" dt="2024-01-31T09:18:52.600" v="575"/>
          <ac:spMkLst>
            <pc:docMk/>
            <pc:sldMk cId="4202991953" sldId="259"/>
            <ac:spMk id="6" creationId="{CAA52408-ABB3-8D11-4F2D-97A0E0891303}"/>
          </ac:spMkLst>
        </pc:spChg>
        <pc:spChg chg="add mod">
          <ac:chgData name="Guest User" userId="" providerId="Windows Live" clId="Web-{169ABE51-96C7-4167-BDC8-6ECA3BB473BF}" dt="2024-01-31T09:47:34.197" v="1338" actId="14100"/>
          <ac:spMkLst>
            <pc:docMk/>
            <pc:sldMk cId="4202991953" sldId="259"/>
            <ac:spMk id="8" creationId="{1C55706E-59D7-5261-503C-F420B2B6A29D}"/>
          </ac:spMkLst>
        </pc:spChg>
        <pc:spChg chg="add mod">
          <ac:chgData name="Guest User" userId="" providerId="Windows Live" clId="Web-{169ABE51-96C7-4167-BDC8-6ECA3BB473BF}" dt="2024-01-31T09:47:58.604" v="1349"/>
          <ac:spMkLst>
            <pc:docMk/>
            <pc:sldMk cId="4202991953" sldId="259"/>
            <ac:spMk id="9" creationId="{56277284-F5AD-8C63-FCBE-5367DB7F528D}"/>
          </ac:spMkLst>
        </pc:spChg>
        <pc:graphicFrameChg chg="add mod ord modGraphic">
          <ac:chgData name="Guest User" userId="" providerId="Windows Live" clId="Web-{169ABE51-96C7-4167-BDC8-6ECA3BB473BF}" dt="2024-01-31T09:47:48.885" v="1346"/>
          <ac:graphicFrameMkLst>
            <pc:docMk/>
            <pc:sldMk cId="4202991953" sldId="259"/>
            <ac:graphicFrameMk id="10" creationId="{1576F189-A70B-6E9C-D92A-699328FEA09C}"/>
          </ac:graphicFrameMkLst>
        </pc:graphicFrameChg>
        <pc:graphicFrameChg chg="add del mod modGraphic">
          <ac:chgData name="Guest User" userId="" providerId="Windows Live" clId="Web-{169ABE51-96C7-4167-BDC8-6ECA3BB473BF}" dt="2024-01-31T09:47:19.806" v="1322"/>
          <ac:graphicFrameMkLst>
            <pc:docMk/>
            <pc:sldMk cId="4202991953" sldId="259"/>
            <ac:graphicFrameMk id="12" creationId="{80B8D80F-4893-3625-3860-171689ED9BE5}"/>
          </ac:graphicFrameMkLst>
        </pc:graphicFrameChg>
      </pc:sldChg>
      <pc:sldChg chg="add del replId">
        <pc:chgData name="Guest User" userId="" providerId="Windows Live" clId="Web-{169ABE51-96C7-4167-BDC8-6ECA3BB473BF}" dt="2024-01-31T11:48:50.982" v="2130"/>
        <pc:sldMkLst>
          <pc:docMk/>
          <pc:sldMk cId="2343056067" sldId="260"/>
        </pc:sldMkLst>
      </pc:sldChg>
      <pc:sldChg chg="addSp delSp modSp add del ord replId">
        <pc:chgData name="Guest User" userId="" providerId="Windows Live" clId="Web-{169ABE51-96C7-4167-BDC8-6ECA3BB473BF}" dt="2024-01-31T12:18:00.360" v="3084"/>
        <pc:sldMkLst>
          <pc:docMk/>
          <pc:sldMk cId="250779406" sldId="261"/>
        </pc:sldMkLst>
        <pc:spChg chg="mod">
          <ac:chgData name="Guest User" userId="" providerId="Windows Live" clId="Web-{169ABE51-96C7-4167-BDC8-6ECA3BB473BF}" dt="2024-01-31T08:49:25.611" v="153" actId="20577"/>
          <ac:spMkLst>
            <pc:docMk/>
            <pc:sldMk cId="250779406" sldId="261"/>
            <ac:spMk id="2" creationId="{2B346277-FCE1-0893-8CE9-7DA8A7A17F7C}"/>
          </ac:spMkLst>
        </pc:spChg>
        <pc:spChg chg="del mod">
          <ac:chgData name="Guest User" userId="" providerId="Windows Live" clId="Web-{169ABE51-96C7-4167-BDC8-6ECA3BB473BF}" dt="2024-01-31T12:07:31.144" v="2837"/>
          <ac:spMkLst>
            <pc:docMk/>
            <pc:sldMk cId="250779406" sldId="261"/>
            <ac:spMk id="3" creationId="{CAD86658-A4FB-7A05-121F-9F52DDC2FC9B}"/>
          </ac:spMkLst>
        </pc:spChg>
        <pc:spChg chg="del">
          <ac:chgData name="Guest User" userId="" providerId="Windows Live" clId="Web-{169ABE51-96C7-4167-BDC8-6ECA3BB473BF}" dt="2024-01-31T08:49:29.393" v="154"/>
          <ac:spMkLst>
            <pc:docMk/>
            <pc:sldMk cId="250779406" sldId="261"/>
            <ac:spMk id="4" creationId="{12617EA0-A5FE-F8AA-2F6F-396AE96456F1}"/>
          </ac:spMkLst>
        </pc:spChg>
        <pc:spChg chg="add del mod">
          <ac:chgData name="Guest User" userId="" providerId="Windows Live" clId="Web-{169ABE51-96C7-4167-BDC8-6ECA3BB473BF}" dt="2024-01-31T12:08:30.942" v="2872"/>
          <ac:spMkLst>
            <pc:docMk/>
            <pc:sldMk cId="250779406" sldId="261"/>
            <ac:spMk id="5" creationId="{B927EDD4-7075-284C-F369-F77CF45BEFB6}"/>
          </ac:spMkLst>
        </pc:spChg>
        <pc:spChg chg="add del mod">
          <ac:chgData name="Guest User" userId="" providerId="Windows Live" clId="Web-{169ABE51-96C7-4167-BDC8-6ECA3BB473BF}" dt="2024-01-31T08:50:32.175" v="183"/>
          <ac:spMkLst>
            <pc:docMk/>
            <pc:sldMk cId="250779406" sldId="261"/>
            <ac:spMk id="6" creationId="{32365CAE-6421-356C-13B4-00745D9EC91A}"/>
          </ac:spMkLst>
        </pc:spChg>
        <pc:spChg chg="del topLvl">
          <ac:chgData name="Guest User" userId="" providerId="Windows Live" clId="Web-{169ABE51-96C7-4167-BDC8-6ECA3BB473BF}" dt="2024-01-31T12:08:40.521" v="2874"/>
          <ac:spMkLst>
            <pc:docMk/>
            <pc:sldMk cId="250779406" sldId="261"/>
            <ac:spMk id="8" creationId="{2430DCE4-B7CD-2F98-E6FA-C1F7F9D1F5D8}"/>
          </ac:spMkLst>
        </pc:spChg>
        <pc:spChg chg="add del mod">
          <ac:chgData name="Guest User" userId="" providerId="Windows Live" clId="Web-{169ABE51-96C7-4167-BDC8-6ECA3BB473BF}" dt="2024-01-31T12:09:01.037" v="2882"/>
          <ac:spMkLst>
            <pc:docMk/>
            <pc:sldMk cId="250779406" sldId="261"/>
            <ac:spMk id="11" creationId="{BA6E6D08-6CCD-237D-1FE6-1FCAC144CD1A}"/>
          </ac:spMkLst>
        </pc:spChg>
        <pc:spChg chg="add mod">
          <ac:chgData name="Guest User" userId="" providerId="Windows Live" clId="Web-{169ABE51-96C7-4167-BDC8-6ECA3BB473BF}" dt="2024-01-31T12:17:33.969" v="3081" actId="1076"/>
          <ac:spMkLst>
            <pc:docMk/>
            <pc:sldMk cId="250779406" sldId="261"/>
            <ac:spMk id="17" creationId="{F3F5A685-A282-D3BA-E89A-88EC0B3277A0}"/>
          </ac:spMkLst>
        </pc:spChg>
        <pc:spChg chg="add mod">
          <ac:chgData name="Guest User" userId="" providerId="Windows Live" clId="Web-{169ABE51-96C7-4167-BDC8-6ECA3BB473BF}" dt="2024-01-31T12:16:52.718" v="3068" actId="1076"/>
          <ac:spMkLst>
            <pc:docMk/>
            <pc:sldMk cId="250779406" sldId="261"/>
            <ac:spMk id="18" creationId="{378A2519-6DAE-52EC-C45C-F8C51E2D04BD}"/>
          </ac:spMkLst>
        </pc:spChg>
        <pc:spChg chg="add mod">
          <ac:chgData name="Guest User" userId="" providerId="Windows Live" clId="Web-{169ABE51-96C7-4167-BDC8-6ECA3BB473BF}" dt="2024-01-31T12:16:39.952" v="3066"/>
          <ac:spMkLst>
            <pc:docMk/>
            <pc:sldMk cId="250779406" sldId="261"/>
            <ac:spMk id="19" creationId="{AB9B0680-FC97-07EF-2CF1-8D495A1CE2D8}"/>
          </ac:spMkLst>
        </pc:spChg>
        <pc:grpChg chg="add del">
          <ac:chgData name="Guest User" userId="" providerId="Windows Live" clId="Web-{169ABE51-96C7-4167-BDC8-6ECA3BB473BF}" dt="2024-01-31T12:08:40.521" v="2874"/>
          <ac:grpSpMkLst>
            <pc:docMk/>
            <pc:sldMk cId="250779406" sldId="261"/>
            <ac:grpSpMk id="9" creationId="{4004475E-A98F-229D-9F30-AA7F53E4F007}"/>
          </ac:grpSpMkLst>
        </pc:grpChg>
        <pc:grpChg chg="add mod">
          <ac:chgData name="Guest User" userId="" providerId="Windows Live" clId="Web-{169ABE51-96C7-4167-BDC8-6ECA3BB473BF}" dt="2024-01-31T12:13:48.167" v="2912" actId="1076"/>
          <ac:grpSpMkLst>
            <pc:docMk/>
            <pc:sldMk cId="250779406" sldId="261"/>
            <ac:grpSpMk id="15" creationId="{C3DC7155-0338-A7AB-838B-79546F2BE72E}"/>
          </ac:grpSpMkLst>
        </pc:grpChg>
        <pc:picChg chg="mod topLvl">
          <ac:chgData name="Guest User" userId="" providerId="Windows Live" clId="Web-{169ABE51-96C7-4167-BDC8-6ECA3BB473BF}" dt="2024-01-31T12:17:01.968" v="3071" actId="1076"/>
          <ac:picMkLst>
            <pc:docMk/>
            <pc:sldMk cId="250779406" sldId="261"/>
            <ac:picMk id="7" creationId="{EEFB0688-41E7-4807-1DE4-E4E23F5B4B79}"/>
          </ac:picMkLst>
        </pc:picChg>
        <pc:picChg chg="add mod modCrop">
          <ac:chgData name="Guest User" userId="" providerId="Windows Live" clId="Web-{169ABE51-96C7-4167-BDC8-6ECA3BB473BF}" dt="2024-01-31T12:13:26.417" v="2907" actId="1076"/>
          <ac:picMkLst>
            <pc:docMk/>
            <pc:sldMk cId="250779406" sldId="261"/>
            <ac:picMk id="12" creationId="{D8E42A0A-1541-A80F-60E4-23B9A0174014}"/>
          </ac:picMkLst>
        </pc:picChg>
        <pc:picChg chg="add mod modCrop">
          <ac:chgData name="Guest User" userId="" providerId="Windows Live" clId="Web-{169ABE51-96C7-4167-BDC8-6ECA3BB473BF}" dt="2024-01-31T12:16:24.592" v="3065" actId="14100"/>
          <ac:picMkLst>
            <pc:docMk/>
            <pc:sldMk cId="250779406" sldId="261"/>
            <ac:picMk id="13" creationId="{D2E1C493-34AF-5A7F-04A3-E702DD9633B2}"/>
          </ac:picMkLst>
        </pc:picChg>
        <pc:picChg chg="add mod ord">
          <ac:chgData name="Guest User" userId="" providerId="Windows Live" clId="Web-{169ABE51-96C7-4167-BDC8-6ECA3BB473BF}" dt="2024-01-31T12:12:54.635" v="2900"/>
          <ac:picMkLst>
            <pc:docMk/>
            <pc:sldMk cId="250779406" sldId="261"/>
            <ac:picMk id="14" creationId="{08491152-08D0-D497-C907-A56A2CA07FE1}"/>
          </ac:picMkLst>
        </pc:picChg>
        <pc:cxnChg chg="add mod">
          <ac:chgData name="Guest User" userId="" providerId="Windows Live" clId="Web-{169ABE51-96C7-4167-BDC8-6ECA3BB473BF}" dt="2024-01-31T12:17:22.781" v="3077" actId="1076"/>
          <ac:cxnSpMkLst>
            <pc:docMk/>
            <pc:sldMk cId="250779406" sldId="261"/>
            <ac:cxnSpMk id="20" creationId="{8D5B1127-F659-25C6-8399-7D7BF010E1E5}"/>
          </ac:cxnSpMkLst>
        </pc:cxnChg>
        <pc:cxnChg chg="add mod">
          <ac:chgData name="Guest User" userId="" providerId="Windows Live" clId="Web-{169ABE51-96C7-4167-BDC8-6ECA3BB473BF}" dt="2024-01-31T12:17:41" v="3082" actId="1076"/>
          <ac:cxnSpMkLst>
            <pc:docMk/>
            <pc:sldMk cId="250779406" sldId="261"/>
            <ac:cxnSpMk id="21" creationId="{BA6A42EC-983C-A65D-7FFA-C64503FD434B}"/>
          </ac:cxnSpMkLst>
        </pc:cxnChg>
      </pc:sldChg>
      <pc:sldChg chg="addSp delSp modSp add replId">
        <pc:chgData name="Guest User" userId="" providerId="Windows Live" clId="Web-{169ABE51-96C7-4167-BDC8-6ECA3BB473BF}" dt="2024-01-31T12:54:31.122" v="3605" actId="1076"/>
        <pc:sldMkLst>
          <pc:docMk/>
          <pc:sldMk cId="2351942447" sldId="262"/>
        </pc:sldMkLst>
        <pc:spChg chg="mod">
          <ac:chgData name="Guest User" userId="" providerId="Windows Live" clId="Web-{169ABE51-96C7-4167-BDC8-6ECA3BB473BF}" dt="2024-01-31T08:50:42.004" v="200" actId="20577"/>
          <ac:spMkLst>
            <pc:docMk/>
            <pc:sldMk cId="2351942447" sldId="262"/>
            <ac:spMk id="2" creationId="{20FE6014-184D-DAB0-E8BE-C3D3644B3578}"/>
          </ac:spMkLst>
        </pc:spChg>
        <pc:spChg chg="del mod">
          <ac:chgData name="Guest User" userId="" providerId="Windows Live" clId="Web-{169ABE51-96C7-4167-BDC8-6ECA3BB473BF}" dt="2024-01-31T12:21:22.020" v="3095"/>
          <ac:spMkLst>
            <pc:docMk/>
            <pc:sldMk cId="2351942447" sldId="262"/>
            <ac:spMk id="3" creationId="{D099E0BC-2EFA-B370-5772-9609F7A5CA7D}"/>
          </ac:spMkLst>
        </pc:spChg>
        <pc:spChg chg="add del">
          <ac:chgData name="Guest User" userId="" providerId="Windows Live" clId="Web-{169ABE51-96C7-4167-BDC8-6ECA3BB473BF}" dt="2024-01-31T12:21:29.786" v="3099"/>
          <ac:spMkLst>
            <pc:docMk/>
            <pc:sldMk cId="2351942447" sldId="262"/>
            <ac:spMk id="6" creationId="{80A8C5AA-A0F4-0A3A-EE08-B54A7E35D496}"/>
          </ac:spMkLst>
        </pc:spChg>
        <pc:spChg chg="add del mod">
          <ac:chgData name="Guest User" userId="" providerId="Windows Live" clId="Web-{169ABE51-96C7-4167-BDC8-6ECA3BB473BF}" dt="2024-01-31T12:27:18.871" v="3157"/>
          <ac:spMkLst>
            <pc:docMk/>
            <pc:sldMk cId="2351942447" sldId="262"/>
            <ac:spMk id="7" creationId="{9FC18947-1A3A-8F10-3621-B584F444C098}"/>
          </ac:spMkLst>
        </pc:spChg>
        <pc:spChg chg="add del mod">
          <ac:chgData name="Guest User" userId="" providerId="Windows Live" clId="Web-{169ABE51-96C7-4167-BDC8-6ECA3BB473BF}" dt="2024-01-31T12:27:16.324" v="3155"/>
          <ac:spMkLst>
            <pc:docMk/>
            <pc:sldMk cId="2351942447" sldId="262"/>
            <ac:spMk id="8" creationId="{04F3C0FA-B8B5-E9D9-B74E-61CD2C12687E}"/>
          </ac:spMkLst>
        </pc:spChg>
        <pc:spChg chg="add del mod">
          <ac:chgData name="Guest User" userId="" providerId="Windows Live" clId="Web-{169ABE51-96C7-4167-BDC8-6ECA3BB473BF}" dt="2024-01-31T12:27:20.605" v="3158"/>
          <ac:spMkLst>
            <pc:docMk/>
            <pc:sldMk cId="2351942447" sldId="262"/>
            <ac:spMk id="9" creationId="{6914FE7F-599F-36D0-F824-87796F761B48}"/>
          </ac:spMkLst>
        </pc:spChg>
        <pc:spChg chg="add del mod">
          <ac:chgData name="Guest User" userId="" providerId="Windows Live" clId="Web-{169ABE51-96C7-4167-BDC8-6ECA3BB473BF}" dt="2024-01-31T12:27:17.433" v="3156"/>
          <ac:spMkLst>
            <pc:docMk/>
            <pc:sldMk cId="2351942447" sldId="262"/>
            <ac:spMk id="10" creationId="{775FA03D-127C-3002-6771-9F563AFDED4E}"/>
          </ac:spMkLst>
        </pc:spChg>
        <pc:spChg chg="add del mod">
          <ac:chgData name="Guest User" userId="" providerId="Windows Live" clId="Web-{169ABE51-96C7-4167-BDC8-6ECA3BB473BF}" dt="2024-01-31T12:32:55.424" v="3227"/>
          <ac:spMkLst>
            <pc:docMk/>
            <pc:sldMk cId="2351942447" sldId="262"/>
            <ac:spMk id="12" creationId="{A3A22CB1-EC6E-98FE-D2F8-01A7DBBE1A77}"/>
          </ac:spMkLst>
        </pc:spChg>
        <pc:spChg chg="add del mod">
          <ac:chgData name="Guest User" userId="" providerId="Windows Live" clId="Web-{169ABE51-96C7-4167-BDC8-6ECA3BB473BF}" dt="2024-01-31T12:32:53.268" v="3226"/>
          <ac:spMkLst>
            <pc:docMk/>
            <pc:sldMk cId="2351942447" sldId="262"/>
            <ac:spMk id="13" creationId="{23B4E6B4-CB5D-1366-A3BE-704BDF9C829B}"/>
          </ac:spMkLst>
        </pc:spChg>
        <pc:spChg chg="add del mod">
          <ac:chgData name="Guest User" userId="" providerId="Windows Live" clId="Web-{169ABE51-96C7-4167-BDC8-6ECA3BB473BF}" dt="2024-01-31T12:33:27.972" v="3233"/>
          <ac:spMkLst>
            <pc:docMk/>
            <pc:sldMk cId="2351942447" sldId="262"/>
            <ac:spMk id="14" creationId="{A3A22CB1-EC6E-98FE-D2F8-01A7DBBE1A77}"/>
          </ac:spMkLst>
        </pc:spChg>
        <pc:spChg chg="add del">
          <ac:chgData name="Guest User" userId="" providerId="Windows Live" clId="Web-{169ABE51-96C7-4167-BDC8-6ECA3BB473BF}" dt="2024-01-31T12:33:27.519" v="3232"/>
          <ac:spMkLst>
            <pc:docMk/>
            <pc:sldMk cId="2351942447" sldId="262"/>
            <ac:spMk id="15" creationId="{A3A22CB1-EC6E-98FE-D2F8-01A7DBBE1A77}"/>
          </ac:spMkLst>
        </pc:spChg>
        <pc:spChg chg="add del mod">
          <ac:chgData name="Guest User" userId="" providerId="Windows Live" clId="Web-{169ABE51-96C7-4167-BDC8-6ECA3BB473BF}" dt="2024-01-31T12:35:19.802" v="3261"/>
          <ac:spMkLst>
            <pc:docMk/>
            <pc:sldMk cId="2351942447" sldId="262"/>
            <ac:spMk id="18" creationId="{E1651AE3-CD3C-306E-B83D-8D5601F88F5E}"/>
          </ac:spMkLst>
        </pc:spChg>
        <pc:spChg chg="add mod ord">
          <ac:chgData name="Guest User" userId="" providerId="Windows Live" clId="Web-{169ABE51-96C7-4167-BDC8-6ECA3BB473BF}" dt="2024-01-31T12:53:35.215" v="3584" actId="20577"/>
          <ac:spMkLst>
            <pc:docMk/>
            <pc:sldMk cId="2351942447" sldId="262"/>
            <ac:spMk id="20" creationId="{51EC55A2-3A47-74A1-8481-B6CEDE67399F}"/>
          </ac:spMkLst>
        </pc:spChg>
        <pc:spChg chg="add mod">
          <ac:chgData name="Guest User" userId="" providerId="Windows Live" clId="Web-{169ABE51-96C7-4167-BDC8-6ECA3BB473BF}" dt="2024-01-31T12:54:31.122" v="3605" actId="1076"/>
          <ac:spMkLst>
            <pc:docMk/>
            <pc:sldMk cId="2351942447" sldId="262"/>
            <ac:spMk id="23" creationId="{4D159FCA-2BB1-A471-3C08-D69769806177}"/>
          </ac:spMkLst>
        </pc:spChg>
        <pc:picChg chg="add mod">
          <ac:chgData name="Guest User" userId="" providerId="Windows Live" clId="Web-{169ABE51-96C7-4167-BDC8-6ECA3BB473BF}" dt="2024-01-31T12:50:15.773" v="3530" actId="1076"/>
          <ac:picMkLst>
            <pc:docMk/>
            <pc:sldMk cId="2351942447" sldId="262"/>
            <ac:picMk id="16" creationId="{CC8C73B9-86DD-A54C-656B-DBCEC04F02C2}"/>
          </ac:picMkLst>
        </pc:picChg>
        <pc:picChg chg="add mod ord">
          <ac:chgData name="Guest User" userId="" providerId="Windows Live" clId="Web-{169ABE51-96C7-4167-BDC8-6ECA3BB473BF}" dt="2024-01-31T12:53:02.870" v="3580" actId="1076"/>
          <ac:picMkLst>
            <pc:docMk/>
            <pc:sldMk cId="2351942447" sldId="262"/>
            <ac:picMk id="21" creationId="{AE3FC886-45CC-C240-181A-EC2150E61E13}"/>
          </ac:picMkLst>
        </pc:picChg>
        <pc:cxnChg chg="add del">
          <ac:chgData name="Guest User" userId="" providerId="Windows Live" clId="Web-{169ABE51-96C7-4167-BDC8-6ECA3BB473BF}" dt="2024-01-31T12:21:22.879" v="3097"/>
          <ac:cxnSpMkLst>
            <pc:docMk/>
            <pc:sldMk cId="2351942447" sldId="262"/>
            <ac:cxnSpMk id="5" creationId="{F5A6E55B-6FF4-F462-A511-AD723917FA6B}"/>
          </ac:cxnSpMkLst>
        </pc:cxnChg>
        <pc:cxnChg chg="add mod">
          <ac:chgData name="Guest User" userId="" providerId="Windows Live" clId="Web-{169ABE51-96C7-4167-BDC8-6ECA3BB473BF}" dt="2024-01-31T12:52:37.698" v="3571"/>
          <ac:cxnSpMkLst>
            <pc:docMk/>
            <pc:sldMk cId="2351942447" sldId="262"/>
            <ac:cxnSpMk id="22" creationId="{E26301F2-C9A1-3379-325A-1EE176A71C1E}"/>
          </ac:cxnSpMkLst>
        </pc:cxnChg>
      </pc:sldChg>
      <pc:sldChg chg="addSp delSp modSp add del ord replId">
        <pc:chgData name="Guest User" userId="" providerId="Windows Live" clId="Web-{169ABE51-96C7-4167-BDC8-6ECA3BB473BF}" dt="2024-01-31T12:06:27.752" v="2835" actId="20577"/>
        <pc:sldMkLst>
          <pc:docMk/>
          <pc:sldMk cId="1968926180" sldId="263"/>
        </pc:sldMkLst>
        <pc:spChg chg="mod">
          <ac:chgData name="Guest User" userId="" providerId="Windows Live" clId="Web-{169ABE51-96C7-4167-BDC8-6ECA3BB473BF}" dt="2024-01-31T08:52:24.693" v="212" actId="20577"/>
          <ac:spMkLst>
            <pc:docMk/>
            <pc:sldMk cId="1968926180" sldId="263"/>
            <ac:spMk id="2" creationId="{A6BE19D1-6118-9A31-5F6B-4583C71E5C0C}"/>
          </ac:spMkLst>
        </pc:spChg>
        <pc:spChg chg="del mod">
          <ac:chgData name="Guest User" userId="" providerId="Windows Live" clId="Web-{169ABE51-96C7-4167-BDC8-6ECA3BB473BF}" dt="2024-01-31T11:49:17.654" v="2132"/>
          <ac:spMkLst>
            <pc:docMk/>
            <pc:sldMk cId="1968926180" sldId="263"/>
            <ac:spMk id="3" creationId="{7D3CB565-3DEF-FD0A-F152-3128D58E8BF2}"/>
          </ac:spMkLst>
        </pc:spChg>
        <pc:spChg chg="add del mod ord">
          <ac:chgData name="Guest User" userId="" providerId="Windows Live" clId="Web-{169ABE51-96C7-4167-BDC8-6ECA3BB473BF}" dt="2024-01-31T11:51:47.016" v="2163"/>
          <ac:spMkLst>
            <pc:docMk/>
            <pc:sldMk cId="1968926180" sldId="263"/>
            <ac:spMk id="5" creationId="{E80715AE-DB3D-8C42-A814-EF64EA4B24EB}"/>
          </ac:spMkLst>
        </pc:spChg>
        <pc:spChg chg="add del mod">
          <ac:chgData name="Guest User" userId="" providerId="Windows Live" clId="Web-{169ABE51-96C7-4167-BDC8-6ECA3BB473BF}" dt="2024-01-31T11:49:31.545" v="2149"/>
          <ac:spMkLst>
            <pc:docMk/>
            <pc:sldMk cId="1968926180" sldId="263"/>
            <ac:spMk id="7" creationId="{8851C0B5-9B20-CA97-8C01-2A2F6BC12D68}"/>
          </ac:spMkLst>
        </pc:spChg>
        <pc:spChg chg="add del">
          <ac:chgData name="Guest User" userId="" providerId="Windows Live" clId="Web-{169ABE51-96C7-4167-BDC8-6ECA3BB473BF}" dt="2024-01-31T11:51:16.078" v="2159"/>
          <ac:spMkLst>
            <pc:docMk/>
            <pc:sldMk cId="1968926180" sldId="263"/>
            <ac:spMk id="9" creationId="{6AC0480B-B609-60AD-ADA5-101906235CB9}"/>
          </ac:spMkLst>
        </pc:spChg>
        <pc:spChg chg="add del mod ord">
          <ac:chgData name="Guest User" userId="" providerId="Windows Live" clId="Web-{169ABE51-96C7-4167-BDC8-6ECA3BB473BF}" dt="2024-01-31T11:53:34.675" v="2296" actId="20577"/>
          <ac:spMkLst>
            <pc:docMk/>
            <pc:sldMk cId="1968926180" sldId="263"/>
            <ac:spMk id="11" creationId="{691D2124-9B40-9275-993A-AB8D4D32985C}"/>
          </ac:spMkLst>
        </pc:spChg>
        <pc:spChg chg="add mod">
          <ac:chgData name="Guest User" userId="" providerId="Windows Live" clId="Web-{169ABE51-96C7-4167-BDC8-6ECA3BB473BF}" dt="2024-01-31T12:06:27.752" v="2835" actId="20577"/>
          <ac:spMkLst>
            <pc:docMk/>
            <pc:sldMk cId="1968926180" sldId="263"/>
            <ac:spMk id="12" creationId="{1F48BDDB-059C-9992-1825-F56465C8FD84}"/>
          </ac:spMkLst>
        </pc:spChg>
        <pc:spChg chg="add mod">
          <ac:chgData name="Guest User" userId="" providerId="Windows Live" clId="Web-{169ABE51-96C7-4167-BDC8-6ECA3BB473BF}" dt="2024-01-31T11:59:37.729" v="2665"/>
          <ac:spMkLst>
            <pc:docMk/>
            <pc:sldMk cId="1968926180" sldId="263"/>
            <ac:spMk id="14" creationId="{16332F64-AFAC-E0A7-9B42-2689AFA42270}"/>
          </ac:spMkLst>
        </pc:spChg>
        <pc:spChg chg="add del">
          <ac:chgData name="Guest User" userId="" providerId="Windows Live" clId="Web-{169ABE51-96C7-4167-BDC8-6ECA3BB473BF}" dt="2024-01-31T11:56:12.178" v="2386"/>
          <ac:spMkLst>
            <pc:docMk/>
            <pc:sldMk cId="1968926180" sldId="263"/>
            <ac:spMk id="15" creationId="{DF54DEF8-E6B6-BB46-564E-18C647900D12}"/>
          </ac:spMkLst>
        </pc:spChg>
        <pc:spChg chg="add mod">
          <ac:chgData name="Guest User" userId="" providerId="Windows Live" clId="Web-{169ABE51-96C7-4167-BDC8-6ECA3BB473BF}" dt="2024-01-31T12:00:04.229" v="2670" actId="1076"/>
          <ac:spMkLst>
            <pc:docMk/>
            <pc:sldMk cId="1968926180" sldId="263"/>
            <ac:spMk id="17" creationId="{960AEB3D-5793-E658-F2B4-B1F44201A35D}"/>
          </ac:spMkLst>
        </pc:spChg>
        <pc:spChg chg="add mod">
          <ac:chgData name="Guest User" userId="" providerId="Windows Live" clId="Web-{169ABE51-96C7-4167-BDC8-6ECA3BB473BF}" dt="2024-01-31T12:00:11.573" v="2672"/>
          <ac:spMkLst>
            <pc:docMk/>
            <pc:sldMk cId="1968926180" sldId="263"/>
            <ac:spMk id="18" creationId="{6DAFD86B-7BA7-9168-A203-F90AFE18A2B4}"/>
          </ac:spMkLst>
        </pc:spChg>
        <pc:spChg chg="add mod">
          <ac:chgData name="Guest User" userId="" providerId="Windows Live" clId="Web-{169ABE51-96C7-4167-BDC8-6ECA3BB473BF}" dt="2024-01-31T12:03:48.718" v="2723" actId="1076"/>
          <ac:spMkLst>
            <pc:docMk/>
            <pc:sldMk cId="1968926180" sldId="263"/>
            <ac:spMk id="19" creationId="{AB17CBD3-0E43-FE37-1837-C49D8962AD7E}"/>
          </ac:spMkLst>
        </pc:spChg>
        <pc:spChg chg="add mod">
          <ac:chgData name="Guest User" userId="" providerId="Windows Live" clId="Web-{169ABE51-96C7-4167-BDC8-6ECA3BB473BF}" dt="2024-01-31T12:02:15.341" v="2704" actId="1076"/>
          <ac:spMkLst>
            <pc:docMk/>
            <pc:sldMk cId="1968926180" sldId="263"/>
            <ac:spMk id="20" creationId="{18EA1166-E5C1-622D-0B4F-023AF5D494A9}"/>
          </ac:spMkLst>
        </pc:spChg>
        <pc:spChg chg="add mod">
          <ac:chgData name="Guest User" userId="" providerId="Windows Live" clId="Web-{169ABE51-96C7-4167-BDC8-6ECA3BB473BF}" dt="2024-01-31T12:02:21.904" v="2705" actId="1076"/>
          <ac:spMkLst>
            <pc:docMk/>
            <pc:sldMk cId="1968926180" sldId="263"/>
            <ac:spMk id="21" creationId="{7DA3F458-E43F-EEC9-CD78-8B591B0B372D}"/>
          </ac:spMkLst>
        </pc:spChg>
        <pc:grpChg chg="add mod">
          <ac:chgData name="Guest User" userId="" providerId="Windows Live" clId="Web-{169ABE51-96C7-4167-BDC8-6ECA3BB473BF}" dt="2024-01-31T12:03:44.359" v="2722" actId="1076"/>
          <ac:grpSpMkLst>
            <pc:docMk/>
            <pc:sldMk cId="1968926180" sldId="263"/>
            <ac:grpSpMk id="26" creationId="{21F5992B-EC05-C6EA-B9D6-FE35DDDDFF99}"/>
          </ac:grpSpMkLst>
        </pc:grpChg>
        <pc:picChg chg="add del mod">
          <ac:chgData name="Guest User" userId="" providerId="Windows Live" clId="Web-{169ABE51-96C7-4167-BDC8-6ECA3BB473BF}" dt="2024-01-31T11:55:06.426" v="2359"/>
          <ac:picMkLst>
            <pc:docMk/>
            <pc:sldMk cId="1968926180" sldId="263"/>
            <ac:picMk id="13" creationId="{EDAC6826-AD0C-DDD4-2A88-DBC07346627D}"/>
          </ac:picMkLst>
        </pc:picChg>
        <pc:picChg chg="add del">
          <ac:chgData name="Guest User" userId="" providerId="Windows Live" clId="Web-{169ABE51-96C7-4167-BDC8-6ECA3BB473BF}" dt="2024-01-31T11:56:12.178" v="2385"/>
          <ac:picMkLst>
            <pc:docMk/>
            <pc:sldMk cId="1968926180" sldId="263"/>
            <ac:picMk id="16" creationId="{15E3F980-270A-8A41-4CC1-F63D92478C44}"/>
          </ac:picMkLst>
        </pc:picChg>
        <pc:picChg chg="mod ord">
          <ac:chgData name="Guest User" userId="" providerId="Windows Live" clId="Web-{169ABE51-96C7-4167-BDC8-6ECA3BB473BF}" dt="2024-01-31T11:56:26.772" v="2387"/>
          <ac:picMkLst>
            <pc:docMk/>
            <pc:sldMk cId="1968926180" sldId="263"/>
            <ac:picMk id="1026" creationId="{844B121F-7E05-EA68-E8DE-3BA5977F8A3D}"/>
          </ac:picMkLst>
        </pc:picChg>
        <pc:cxnChg chg="add mod">
          <ac:chgData name="Guest User" userId="" providerId="Windows Live" clId="Web-{169ABE51-96C7-4167-BDC8-6ECA3BB473BF}" dt="2024-01-31T12:03:02.827" v="2711"/>
          <ac:cxnSpMkLst>
            <pc:docMk/>
            <pc:sldMk cId="1968926180" sldId="263"/>
            <ac:cxnSpMk id="22" creationId="{8A0D6495-7D0D-145C-D406-7B03A83721AB}"/>
          </ac:cxnSpMkLst>
        </pc:cxnChg>
        <pc:cxnChg chg="add mod">
          <ac:chgData name="Guest User" userId="" providerId="Windows Live" clId="Web-{169ABE51-96C7-4167-BDC8-6ECA3BB473BF}" dt="2024-01-31T12:03:23.389" v="2718" actId="1076"/>
          <ac:cxnSpMkLst>
            <pc:docMk/>
            <pc:sldMk cId="1968926180" sldId="263"/>
            <ac:cxnSpMk id="23" creationId="{1489E451-9F64-D1B1-7FAD-E7B751FFEE34}"/>
          </ac:cxnSpMkLst>
        </pc:cxnChg>
        <pc:cxnChg chg="add mod">
          <ac:chgData name="Guest User" userId="" providerId="Windows Live" clId="Web-{169ABE51-96C7-4167-BDC8-6ECA3BB473BF}" dt="2024-01-31T12:03:28.874" v="2720" actId="1076"/>
          <ac:cxnSpMkLst>
            <pc:docMk/>
            <pc:sldMk cId="1968926180" sldId="263"/>
            <ac:cxnSpMk id="24" creationId="{3F9C7E2F-9061-2283-676A-B23BEFC1A6E2}"/>
          </ac:cxnSpMkLst>
        </pc:cxnChg>
        <pc:cxnChg chg="add mod">
          <ac:chgData name="Guest User" userId="" providerId="Windows Live" clId="Web-{169ABE51-96C7-4167-BDC8-6ECA3BB473BF}" dt="2024-01-31T12:03:19.952" v="2717" actId="1076"/>
          <ac:cxnSpMkLst>
            <pc:docMk/>
            <pc:sldMk cId="1968926180" sldId="263"/>
            <ac:cxnSpMk id="25" creationId="{3AF9B0FF-67C9-A954-7782-F7EF7B6580A6}"/>
          </ac:cxnSpMkLst>
        </pc:cxnChg>
        <pc:cxnChg chg="add mod">
          <ac:chgData name="Guest User" userId="" providerId="Windows Live" clId="Web-{169ABE51-96C7-4167-BDC8-6ECA3BB473BF}" dt="2024-01-31T12:04:07.234" v="2728" actId="1076"/>
          <ac:cxnSpMkLst>
            <pc:docMk/>
            <pc:sldMk cId="1968926180" sldId="263"/>
            <ac:cxnSpMk id="28" creationId="{227CE9CD-E56F-4E3C-91F8-F5C13F36C751}"/>
          </ac:cxnSpMkLst>
        </pc:cxnChg>
      </pc:sldChg>
      <pc:sldChg chg="addSp delSp modSp add replId">
        <pc:chgData name="Guest User" userId="" providerId="Windows Live" clId="Web-{169ABE51-96C7-4167-BDC8-6ECA3BB473BF}" dt="2024-01-31T13:29:47.164" v="4093" actId="14100"/>
        <pc:sldMkLst>
          <pc:docMk/>
          <pc:sldMk cId="2252609161" sldId="264"/>
        </pc:sldMkLst>
        <pc:spChg chg="mod">
          <ac:chgData name="Guest User" userId="" providerId="Windows Live" clId="Web-{169ABE51-96C7-4167-BDC8-6ECA3BB473BF}" dt="2024-01-31T09:48:25.636" v="1363" actId="20577"/>
          <ac:spMkLst>
            <pc:docMk/>
            <pc:sldMk cId="2252609161" sldId="264"/>
            <ac:spMk id="2" creationId="{813D5F37-6949-4655-3C28-185CEA0E10D5}"/>
          </ac:spMkLst>
        </pc:spChg>
        <pc:spChg chg="add del mod">
          <ac:chgData name="Guest User" userId="" providerId="Windows Live" clId="Web-{169ABE51-96C7-4167-BDC8-6ECA3BB473BF}" dt="2024-01-31T09:49:05.496" v="1377"/>
          <ac:spMkLst>
            <pc:docMk/>
            <pc:sldMk cId="2252609161" sldId="264"/>
            <ac:spMk id="6" creationId="{BA55E234-BFEF-ECE3-A000-0A5775C05823}"/>
          </ac:spMkLst>
        </pc:spChg>
        <pc:spChg chg="add del mod">
          <ac:chgData name="Guest User" userId="" providerId="Windows Live" clId="Web-{169ABE51-96C7-4167-BDC8-6ECA3BB473BF}" dt="2024-01-31T10:17:01.889" v="1925"/>
          <ac:spMkLst>
            <pc:docMk/>
            <pc:sldMk cId="2252609161" sldId="264"/>
            <ac:spMk id="7" creationId="{DF883520-87ED-CB7F-D9EA-E98BF07EE0C8}"/>
          </ac:spMkLst>
        </pc:spChg>
        <pc:spChg chg="mod">
          <ac:chgData name="Guest User" userId="" providerId="Windows Live" clId="Web-{169ABE51-96C7-4167-BDC8-6ECA3BB473BF}" dt="2024-01-31T13:29:47.164" v="4093" actId="14100"/>
          <ac:spMkLst>
            <pc:docMk/>
            <pc:sldMk cId="2252609161" sldId="264"/>
            <ac:spMk id="8" creationId="{587F0811-28EB-A4A0-A6ED-8B58F7F3A1B4}"/>
          </ac:spMkLst>
        </pc:spChg>
        <pc:spChg chg="del mod">
          <ac:chgData name="Guest User" userId="" providerId="Windows Live" clId="Web-{169ABE51-96C7-4167-BDC8-6ECA3BB473BF}" dt="2024-01-31T10:18:31.406" v="1972"/>
          <ac:spMkLst>
            <pc:docMk/>
            <pc:sldMk cId="2252609161" sldId="264"/>
            <ac:spMk id="9" creationId="{A36F968B-16B1-A68F-2686-E2570EE3C8E2}"/>
          </ac:spMkLst>
        </pc:spChg>
        <pc:graphicFrameChg chg="add mod modGraphic">
          <ac:chgData name="Guest User" userId="" providerId="Windows Live" clId="Web-{169ABE51-96C7-4167-BDC8-6ECA3BB473BF}" dt="2024-01-31T12:18:27.860" v="3093"/>
          <ac:graphicFrameMkLst>
            <pc:docMk/>
            <pc:sldMk cId="2252609161" sldId="264"/>
            <ac:graphicFrameMk id="4" creationId="{E2A8AC50-13E6-83B4-4303-BB5589BA50A6}"/>
          </ac:graphicFrameMkLst>
        </pc:graphicFrameChg>
        <pc:graphicFrameChg chg="del">
          <ac:chgData name="Guest User" userId="" providerId="Windows Live" clId="Web-{169ABE51-96C7-4167-BDC8-6ECA3BB473BF}" dt="2024-01-31T09:49:02.121" v="1376"/>
          <ac:graphicFrameMkLst>
            <pc:docMk/>
            <pc:sldMk cId="2252609161" sldId="264"/>
            <ac:graphicFrameMk id="10" creationId="{B7EE592A-3224-D8AA-04D6-69AA510392F5}"/>
          </ac:graphicFrameMkLst>
        </pc:graphicFrameChg>
      </pc:sldChg>
      <pc:sldChg chg="addSp delSp modSp add replId">
        <pc:chgData name="Guest User" userId="" providerId="Windows Live" clId="Web-{169ABE51-96C7-4167-BDC8-6ECA3BB473BF}" dt="2024-01-31T13:35:10.639" v="4257" actId="1076"/>
        <pc:sldMkLst>
          <pc:docMk/>
          <pc:sldMk cId="3665195197" sldId="265"/>
        </pc:sldMkLst>
        <pc:spChg chg="add mod">
          <ac:chgData name="Guest User" userId="" providerId="Windows Live" clId="Web-{169ABE51-96C7-4167-BDC8-6ECA3BB473BF}" dt="2024-01-31T13:34:32.545" v="4243" actId="1076"/>
          <ac:spMkLst>
            <pc:docMk/>
            <pc:sldMk cId="3665195197" sldId="265"/>
            <ac:spMk id="4" creationId="{2FE003CD-50A3-6DA4-D71A-7ED4C7D01786}"/>
          </ac:spMkLst>
        </pc:spChg>
        <pc:spChg chg="add mod">
          <ac:chgData name="Guest User" userId="" providerId="Windows Live" clId="Web-{169ABE51-96C7-4167-BDC8-6ECA3BB473BF}" dt="2024-01-31T13:31:58.948" v="4226" actId="1076"/>
          <ac:spMkLst>
            <pc:docMk/>
            <pc:sldMk cId="3665195197" sldId="265"/>
            <ac:spMk id="5" creationId="{4B40D498-49D8-2C2D-49C4-B30D9EA01DE8}"/>
          </ac:spMkLst>
        </pc:spChg>
        <pc:spChg chg="add mod">
          <ac:chgData name="Guest User" userId="" providerId="Windows Live" clId="Web-{169ABE51-96C7-4167-BDC8-6ECA3BB473BF}" dt="2024-01-31T13:32:49.199" v="4237"/>
          <ac:spMkLst>
            <pc:docMk/>
            <pc:sldMk cId="3665195197" sldId="265"/>
            <ac:spMk id="6" creationId="{562BA0B5-F74E-A427-08A5-33AFA79AEF00}"/>
          </ac:spMkLst>
        </pc:spChg>
        <pc:spChg chg="add mod">
          <ac:chgData name="Guest User" userId="" providerId="Windows Live" clId="Web-{169ABE51-96C7-4167-BDC8-6ECA3BB473BF}" dt="2024-01-31T13:32:59.855" v="4241" actId="1076"/>
          <ac:spMkLst>
            <pc:docMk/>
            <pc:sldMk cId="3665195197" sldId="265"/>
            <ac:spMk id="7" creationId="{B602DBA2-6095-E505-A62C-FC6F01CFAB82}"/>
          </ac:spMkLst>
        </pc:spChg>
        <pc:spChg chg="mod">
          <ac:chgData name="Guest User" userId="" providerId="Windows Live" clId="Web-{169ABE51-96C7-4167-BDC8-6ECA3BB473BF}" dt="2024-01-31T13:30:36.930" v="4120" actId="20577"/>
          <ac:spMkLst>
            <pc:docMk/>
            <pc:sldMk cId="3665195197" sldId="265"/>
            <ac:spMk id="8" creationId="{109504E4-D425-97D9-B983-0230398CFBBA}"/>
          </ac:spMkLst>
        </pc:spChg>
        <pc:spChg chg="add mod">
          <ac:chgData name="Guest User" userId="" providerId="Windows Live" clId="Web-{169ABE51-96C7-4167-BDC8-6ECA3BB473BF}" dt="2024-01-31T13:35:10.639" v="4257" actId="1076"/>
          <ac:spMkLst>
            <pc:docMk/>
            <pc:sldMk cId="3665195197" sldId="265"/>
            <ac:spMk id="9" creationId="{0A089DA3-63F3-86B6-6AE9-880EA9776D06}"/>
          </ac:spMkLst>
        </pc:spChg>
        <pc:spChg chg="add mod">
          <ac:chgData name="Guest User" userId="" providerId="Windows Live" clId="Web-{169ABE51-96C7-4167-BDC8-6ECA3BB473BF}" dt="2024-01-31T13:35:08.326" v="4256" actId="1076"/>
          <ac:spMkLst>
            <pc:docMk/>
            <pc:sldMk cId="3665195197" sldId="265"/>
            <ac:spMk id="10" creationId="{18F58CF8-4664-B75E-3192-944FB6480705}"/>
          </ac:spMkLst>
        </pc:spChg>
        <pc:spChg chg="add mod">
          <ac:chgData name="Guest User" userId="" providerId="Windows Live" clId="Web-{169ABE51-96C7-4167-BDC8-6ECA3BB473BF}" dt="2024-01-31T13:35:06.733" v="4255" actId="1076"/>
          <ac:spMkLst>
            <pc:docMk/>
            <pc:sldMk cId="3665195197" sldId="265"/>
            <ac:spMk id="11" creationId="{67F903EF-485B-8729-E286-98E415B50310}"/>
          </ac:spMkLst>
        </pc:spChg>
        <pc:graphicFrameChg chg="del">
          <ac:chgData name="Guest User" userId="" providerId="Windows Live" clId="Web-{169ABE51-96C7-4167-BDC8-6ECA3BB473BF}" dt="2024-01-31T10:19:11.345" v="2020"/>
          <ac:graphicFrameMkLst>
            <pc:docMk/>
            <pc:sldMk cId="3665195197" sldId="265"/>
            <ac:graphicFrameMk id="4" creationId="{B6C150F0-D51B-B327-2334-588B80DEB55C}"/>
          </ac:graphicFrameMkLst>
        </pc:graphicFrameChg>
        <pc:picChg chg="mod">
          <ac:chgData name="Guest User" userId="" providerId="Windows Live" clId="Web-{169ABE51-96C7-4167-BDC8-6ECA3BB473BF}" dt="2024-01-31T13:32:54.558" v="4240" actId="1076"/>
          <ac:picMkLst>
            <pc:docMk/>
            <pc:sldMk cId="3665195197" sldId="265"/>
            <ac:picMk id="3" creationId="{4C1DFEC4-B827-F8AD-3C0B-3FA91347BF37}"/>
          </ac:picMkLst>
        </pc:picChg>
      </pc:sldChg>
      <pc:sldChg chg="modSp add del replId">
        <pc:chgData name="Guest User" userId="" providerId="Windows Live" clId="Web-{169ABE51-96C7-4167-BDC8-6ECA3BB473BF}" dt="2024-01-31T12:27:00.527" v="3153"/>
        <pc:sldMkLst>
          <pc:docMk/>
          <pc:sldMk cId="714006358" sldId="266"/>
        </pc:sldMkLst>
        <pc:spChg chg="mod">
          <ac:chgData name="Guest User" userId="" providerId="Windows Live" clId="Web-{169ABE51-96C7-4167-BDC8-6ECA3BB473BF}" dt="2024-01-31T10:20:19.565" v="2052" actId="20577"/>
          <ac:spMkLst>
            <pc:docMk/>
            <pc:sldMk cId="714006358" sldId="266"/>
            <ac:spMk id="8" creationId="{6040DB9F-6BC3-F6EC-5963-6E4A9A22A96B}"/>
          </ac:spMkLst>
        </pc:spChg>
      </pc:sldChg>
      <pc:sldChg chg="add del replId">
        <pc:chgData name="Guest User" userId="" providerId="Windows Live" clId="Web-{169ABE51-96C7-4167-BDC8-6ECA3BB473BF}" dt="2024-01-31T10:55:17.770" v="2063"/>
        <pc:sldMkLst>
          <pc:docMk/>
          <pc:sldMk cId="1073204839" sldId="267"/>
        </pc:sldMkLst>
      </pc:sldChg>
      <pc:sldChg chg="addSp modSp add replId">
        <pc:chgData name="Guest User" userId="" providerId="Windows Live" clId="Web-{169ABE51-96C7-4167-BDC8-6ECA3BB473BF}" dt="2024-01-31T13:28:21.631" v="4090" actId="20577"/>
        <pc:sldMkLst>
          <pc:docMk/>
          <pc:sldMk cId="2995015422" sldId="267"/>
        </pc:sldMkLst>
        <pc:spChg chg="add mod">
          <ac:chgData name="Guest User" userId="" providerId="Windows Live" clId="Web-{169ABE51-96C7-4167-BDC8-6ECA3BB473BF}" dt="2024-01-31T13:28:21.631" v="4090" actId="20577"/>
          <ac:spMkLst>
            <pc:docMk/>
            <pc:sldMk cId="2995015422" sldId="267"/>
            <ac:spMk id="6" creationId="{4A5E12E9-42AD-3E49-7E9D-0EE5DD0BB4A9}"/>
          </ac:spMkLst>
        </pc:spChg>
        <pc:spChg chg="add mod">
          <ac:chgData name="Guest User" userId="" providerId="Windows Live" clId="Web-{169ABE51-96C7-4167-BDC8-6ECA3BB473BF}" dt="2024-01-31T13:24:45.064" v="3858" actId="1076"/>
          <ac:spMkLst>
            <pc:docMk/>
            <pc:sldMk cId="2995015422" sldId="267"/>
            <ac:spMk id="7" creationId="{9EFF72BD-69ED-4371-D886-14E505CE167A}"/>
          </ac:spMkLst>
        </pc:spChg>
        <pc:spChg chg="mod">
          <ac:chgData name="Guest User" userId="" providerId="Windows Live" clId="Web-{169ABE51-96C7-4167-BDC8-6ECA3BB473BF}" dt="2024-01-31T13:23:18.203" v="3805" actId="20577"/>
          <ac:spMkLst>
            <pc:docMk/>
            <pc:sldMk cId="2995015422" sldId="267"/>
            <ac:spMk id="8" creationId="{DEEC4DE6-AC3A-679E-0678-D535B8A25192}"/>
          </ac:spMkLst>
        </pc:spChg>
        <pc:spChg chg="add mod">
          <ac:chgData name="Guest User" userId="" providerId="Windows Live" clId="Web-{169ABE51-96C7-4167-BDC8-6ECA3BB473BF}" dt="2024-01-31T13:25:01.080" v="3882" actId="20577"/>
          <ac:spMkLst>
            <pc:docMk/>
            <pc:sldMk cId="2995015422" sldId="267"/>
            <ac:spMk id="9" creationId="{3FDA57C1-63C8-2822-BA28-D2E4C85FB04C}"/>
          </ac:spMkLst>
        </pc:spChg>
        <pc:spChg chg="add mod">
          <ac:chgData name="Guest User" userId="" providerId="Windows Live" clId="Web-{169ABE51-96C7-4167-BDC8-6ECA3BB473BF}" dt="2024-01-31T13:28:11.068" v="4089" actId="20577"/>
          <ac:spMkLst>
            <pc:docMk/>
            <pc:sldMk cId="2995015422" sldId="267"/>
            <ac:spMk id="10" creationId="{7E12946B-4084-1C46-A93A-64B8C920B610}"/>
          </ac:spMkLst>
        </pc:spChg>
        <pc:picChg chg="add mod ord">
          <ac:chgData name="Guest User" userId="" providerId="Windows Live" clId="Web-{169ABE51-96C7-4167-BDC8-6ECA3BB473BF}" dt="2024-01-31T13:25:27.815" v="3890" actId="1076"/>
          <ac:picMkLst>
            <pc:docMk/>
            <pc:sldMk cId="2995015422" sldId="267"/>
            <ac:picMk id="3" creationId="{B9923792-2B2C-A1AF-8DD5-FA7F2F62B46F}"/>
          </ac:picMkLst>
        </pc:picChg>
        <pc:picChg chg="add mod ord">
          <ac:chgData name="Guest User" userId="" providerId="Windows Live" clId="Web-{169ABE51-96C7-4167-BDC8-6ECA3BB473BF}" dt="2024-01-31T13:25:19.190" v="3887" actId="1076"/>
          <ac:picMkLst>
            <pc:docMk/>
            <pc:sldMk cId="2995015422" sldId="267"/>
            <ac:picMk id="4" creationId="{4BC6C5EC-0532-4E08-9DBB-EFE5FDD505FC}"/>
          </ac:picMkLst>
        </pc:picChg>
      </pc:sldChg>
      <pc:sldChg chg="addSp modSp add replId">
        <pc:chgData name="Guest User" userId="" providerId="Windows Live" clId="Web-{169ABE51-96C7-4167-BDC8-6ECA3BB473BF}" dt="2024-01-31T13:01:19.677" v="3756"/>
        <pc:sldMkLst>
          <pc:docMk/>
          <pc:sldMk cId="3029291910" sldId="268"/>
        </pc:sldMkLst>
        <pc:spChg chg="add mod">
          <ac:chgData name="Guest User" userId="" providerId="Windows Live" clId="Web-{169ABE51-96C7-4167-BDC8-6ECA3BB473BF}" dt="2024-01-31T13:01:19.677" v="3756"/>
          <ac:spMkLst>
            <pc:docMk/>
            <pc:sldMk cId="3029291910" sldId="268"/>
            <ac:spMk id="5" creationId="{4F2F58D3-60AA-855C-8F04-00867D4AFD28}"/>
          </ac:spMkLst>
        </pc:spChg>
        <pc:spChg chg="mod">
          <ac:chgData name="Guest User" userId="" providerId="Windows Live" clId="Web-{169ABE51-96C7-4167-BDC8-6ECA3BB473BF}" dt="2024-01-31T13:00:40.801" v="3744" actId="20577"/>
          <ac:spMkLst>
            <pc:docMk/>
            <pc:sldMk cId="3029291910" sldId="268"/>
            <ac:spMk id="8" creationId="{4BFB79C0-D8A3-3038-2F34-78E1A4FEAD73}"/>
          </ac:spMkLst>
        </pc:spChg>
        <pc:picChg chg="add mod">
          <ac:chgData name="Guest User" userId="" providerId="Windows Live" clId="Web-{169ABE51-96C7-4167-BDC8-6ECA3BB473BF}" dt="2024-01-31T13:00:28.770" v="3721" actId="1076"/>
          <ac:picMkLst>
            <pc:docMk/>
            <pc:sldMk cId="3029291910" sldId="268"/>
            <ac:picMk id="3" creationId="{D728021E-3E32-2BAA-CABD-818B347F2D56}"/>
          </ac:picMkLst>
        </pc:picChg>
        <pc:picChg chg="add mod">
          <ac:chgData name="Guest User" userId="" providerId="Windows Live" clId="Web-{169ABE51-96C7-4167-BDC8-6ECA3BB473BF}" dt="2024-01-31T13:00:49.723" v="3746" actId="1076"/>
          <ac:picMkLst>
            <pc:docMk/>
            <pc:sldMk cId="3029291910" sldId="268"/>
            <ac:picMk id="4" creationId="{8F5782E1-64E7-2172-5FE2-86DE1E16EEBD}"/>
          </ac:picMkLst>
        </pc:picChg>
      </pc:sldChg>
      <pc:sldChg chg="add del replId">
        <pc:chgData name="Guest User" userId="" providerId="Windows Live" clId="Web-{169ABE51-96C7-4167-BDC8-6ECA3BB473BF}" dt="2024-01-31T13:12:23.971" v="3758"/>
        <pc:sldMkLst>
          <pc:docMk/>
          <pc:sldMk cId="1412538476" sldId="269"/>
        </pc:sldMkLst>
      </pc:sldChg>
      <pc:sldChg chg="add del replId">
        <pc:chgData name="Guest User" userId="" providerId="Windows Live" clId="Web-{169ABE51-96C7-4167-BDC8-6ECA3BB473BF}" dt="2024-01-31T13:00:59.552" v="3748"/>
        <pc:sldMkLst>
          <pc:docMk/>
          <pc:sldMk cId="1904513724" sldId="269"/>
        </pc:sldMkLst>
      </pc:sldChg>
      <pc:sldChg chg="new add del">
        <pc:chgData name="Guest User" userId="" providerId="Windows Live" clId="Web-{169ABE51-96C7-4167-BDC8-6ECA3BB473BF}" dt="2024-01-31T13:35:27.249" v="4260"/>
        <pc:sldMkLst>
          <pc:docMk/>
          <pc:sldMk cId="3545676075" sldId="269"/>
        </pc:sldMkLst>
      </pc:sldChg>
    </pc:docChg>
  </pc:docChgLst>
  <pc:docChgLst>
    <pc:chgData name="Guest User" providerId="Windows Live" clId="Web-{C557B8E6-A849-4CE9-B73F-9D65F792F72C}"/>
    <pc:docChg chg="addSld delSld modSld">
      <pc:chgData name="Guest User" userId="" providerId="Windows Live" clId="Web-{C557B8E6-A849-4CE9-B73F-9D65F792F72C}" dt="2024-01-31T17:31:54.360" v="11"/>
      <pc:docMkLst>
        <pc:docMk/>
      </pc:docMkLst>
      <pc:sldChg chg="addSp delSp modSp add del">
        <pc:chgData name="Guest User" userId="" providerId="Windows Live" clId="Web-{C557B8E6-A849-4CE9-B73F-9D65F792F72C}" dt="2024-01-31T17:31:54.360" v="11"/>
        <pc:sldMkLst>
          <pc:docMk/>
          <pc:sldMk cId="3665195197" sldId="265"/>
        </pc:sldMkLst>
        <pc:spChg chg="mod">
          <ac:chgData name="Guest User" userId="" providerId="Windows Live" clId="Web-{C557B8E6-A849-4CE9-B73F-9D65F792F72C}" dt="2024-01-31T17:31:46.610" v="9" actId="1076"/>
          <ac:spMkLst>
            <pc:docMk/>
            <pc:sldMk cId="3665195197" sldId="265"/>
            <ac:spMk id="10" creationId="{E3B7D14E-2A08-23E2-E188-C0A937F0E54A}"/>
          </ac:spMkLst>
        </pc:spChg>
        <pc:picChg chg="del mod">
          <ac:chgData name="Guest User" userId="" providerId="Windows Live" clId="Web-{C557B8E6-A849-4CE9-B73F-9D65F792F72C}" dt="2024-01-31T17:31:54.360" v="11"/>
          <ac:picMkLst>
            <pc:docMk/>
            <pc:sldMk cId="3665195197" sldId="265"/>
            <ac:picMk id="9" creationId="{D6F161DB-8616-2F3F-1A6C-CC2AE98EF2AA}"/>
          </ac:picMkLst>
        </pc:picChg>
        <pc:picChg chg="add mod">
          <ac:chgData name="Guest User" userId="" providerId="Windows Live" clId="Web-{C557B8E6-A849-4CE9-B73F-9D65F792F72C}" dt="2024-01-31T17:31:49.579" v="10" actId="1076"/>
          <ac:picMkLst>
            <pc:docMk/>
            <pc:sldMk cId="3665195197" sldId="265"/>
            <ac:picMk id="11" creationId="{30DFCD03-B7B8-11BC-4AC1-D7C034F52558}"/>
          </ac:picMkLst>
        </pc:picChg>
      </pc:sldChg>
    </pc:docChg>
  </pc:docChgLst>
  <pc:docChgLst>
    <pc:chgData name="Oren Raz" userId="688b4330b7cb69f7" providerId="LiveId" clId="{6C2FA1AC-C109-3347-997E-53208A2F4CB0}"/>
    <pc:docChg chg="custSel modSld">
      <pc:chgData name="Oren Raz" userId="688b4330b7cb69f7" providerId="LiveId" clId="{6C2FA1AC-C109-3347-997E-53208A2F4CB0}" dt="2024-01-31T17:34:43.202" v="249" actId="1035"/>
      <pc:docMkLst>
        <pc:docMk/>
      </pc:docMkLst>
      <pc:sldChg chg="modSp mod">
        <pc:chgData name="Oren Raz" userId="688b4330b7cb69f7" providerId="LiveId" clId="{6C2FA1AC-C109-3347-997E-53208A2F4CB0}" dt="2024-01-31T14:14:42.449" v="197" actId="20577"/>
        <pc:sldMkLst>
          <pc:docMk/>
          <pc:sldMk cId="3599108055" sldId="257"/>
        </pc:sldMkLst>
        <pc:spChg chg="mod">
          <ac:chgData name="Oren Raz" userId="688b4330b7cb69f7" providerId="LiveId" clId="{6C2FA1AC-C109-3347-997E-53208A2F4CB0}" dt="2024-01-31T14:14:42.449" v="197" actId="20577"/>
          <ac:spMkLst>
            <pc:docMk/>
            <pc:sldMk cId="3599108055" sldId="257"/>
            <ac:spMk id="3" creationId="{5A144987-0F56-0695-7EC1-2FEB16968485}"/>
          </ac:spMkLst>
        </pc:spChg>
      </pc:sldChg>
      <pc:sldChg chg="modSp mod">
        <pc:chgData name="Oren Raz" userId="688b4330b7cb69f7" providerId="LiveId" clId="{6C2FA1AC-C109-3347-997E-53208A2F4CB0}" dt="2024-01-31T10:17:30.010" v="19" actId="20577"/>
        <pc:sldMkLst>
          <pc:docMk/>
          <pc:sldMk cId="4202991953" sldId="259"/>
        </pc:sldMkLst>
        <pc:graphicFrameChg chg="modGraphic">
          <ac:chgData name="Oren Raz" userId="688b4330b7cb69f7" providerId="LiveId" clId="{6C2FA1AC-C109-3347-997E-53208A2F4CB0}" dt="2024-01-31T10:17:30.010" v="19" actId="20577"/>
          <ac:graphicFrameMkLst>
            <pc:docMk/>
            <pc:sldMk cId="4202991953" sldId="259"/>
            <ac:graphicFrameMk id="10" creationId="{1576F189-A70B-6E9C-D92A-699328FEA09C}"/>
          </ac:graphicFrameMkLst>
        </pc:graphicFrameChg>
      </pc:sldChg>
      <pc:sldChg chg="addSp modSp">
        <pc:chgData name="Oren Raz" userId="688b4330b7cb69f7" providerId="LiveId" clId="{6C2FA1AC-C109-3347-997E-53208A2F4CB0}" dt="2024-01-31T10:12:18.787" v="2" actId="1076"/>
        <pc:sldMkLst>
          <pc:docMk/>
          <pc:sldMk cId="1968926180" sldId="263"/>
        </pc:sldMkLst>
        <pc:picChg chg="add mod">
          <ac:chgData name="Oren Raz" userId="688b4330b7cb69f7" providerId="LiveId" clId="{6C2FA1AC-C109-3347-997E-53208A2F4CB0}" dt="2024-01-31T10:12:18.787" v="2" actId="1076"/>
          <ac:picMkLst>
            <pc:docMk/>
            <pc:sldMk cId="1968926180" sldId="263"/>
            <ac:picMk id="1026" creationId="{844B121F-7E05-EA68-E8DE-3BA5977F8A3D}"/>
          </ac:picMkLst>
        </pc:picChg>
      </pc:sldChg>
      <pc:sldChg chg="addSp modSp mod">
        <pc:chgData name="Oren Raz" userId="688b4330b7cb69f7" providerId="LiveId" clId="{6C2FA1AC-C109-3347-997E-53208A2F4CB0}" dt="2024-01-31T17:34:43.202" v="249" actId="1035"/>
        <pc:sldMkLst>
          <pc:docMk/>
          <pc:sldMk cId="3665195197" sldId="265"/>
        </pc:sldMkLst>
        <pc:spChg chg="mod">
          <ac:chgData name="Oren Raz" userId="688b4330b7cb69f7" providerId="LiveId" clId="{6C2FA1AC-C109-3347-997E-53208A2F4CB0}" dt="2024-01-31T17:12:05.138" v="247" actId="20577"/>
          <ac:spMkLst>
            <pc:docMk/>
            <pc:sldMk cId="3665195197" sldId="265"/>
            <ac:spMk id="4" creationId="{2FE003CD-50A3-6DA4-D71A-7ED4C7D01786}"/>
          </ac:spMkLst>
        </pc:spChg>
        <pc:spChg chg="mod">
          <ac:chgData name="Oren Raz" userId="688b4330b7cb69f7" providerId="LiveId" clId="{6C2FA1AC-C109-3347-997E-53208A2F4CB0}" dt="2024-01-31T14:19:37.255" v="243" actId="1035"/>
          <ac:spMkLst>
            <pc:docMk/>
            <pc:sldMk cId="3665195197" sldId="265"/>
            <ac:spMk id="7" creationId="{B602DBA2-6095-E505-A62C-FC6F01CFAB82}"/>
          </ac:spMkLst>
        </pc:spChg>
        <pc:spChg chg="mod">
          <ac:chgData name="Oren Raz" userId="688b4330b7cb69f7" providerId="LiveId" clId="{6C2FA1AC-C109-3347-997E-53208A2F4CB0}" dt="2024-01-31T17:11:59.170" v="245" actId="20577"/>
          <ac:spMkLst>
            <pc:docMk/>
            <pc:sldMk cId="3665195197" sldId="265"/>
            <ac:spMk id="10" creationId="{E3B7D14E-2A08-23E2-E188-C0A937F0E54A}"/>
          </ac:spMkLst>
        </pc:spChg>
        <pc:picChg chg="add mod">
          <ac:chgData name="Oren Raz" userId="688b4330b7cb69f7" providerId="LiveId" clId="{6C2FA1AC-C109-3347-997E-53208A2F4CB0}" dt="2024-01-31T12:28:40.105" v="27" actId="1035"/>
          <ac:picMkLst>
            <pc:docMk/>
            <pc:sldMk cId="3665195197" sldId="265"/>
            <ac:picMk id="3" creationId="{4C1DFEC4-B827-F8AD-3C0B-3FA91347BF37}"/>
          </ac:picMkLst>
        </pc:picChg>
        <pc:picChg chg="mod">
          <ac:chgData name="Oren Raz" userId="688b4330b7cb69f7" providerId="LiveId" clId="{6C2FA1AC-C109-3347-997E-53208A2F4CB0}" dt="2024-01-31T17:34:43.202" v="249" actId="1035"/>
          <ac:picMkLst>
            <pc:docMk/>
            <pc:sldMk cId="3665195197" sldId="265"/>
            <ac:picMk id="11" creationId="{30DFCD03-B7B8-11BC-4AC1-D7C034F52558}"/>
          </ac:picMkLst>
        </pc:picChg>
      </pc:sldChg>
    </pc:docChg>
  </pc:docChgLst>
  <pc:docChgLst>
    <pc:chgData name="Oren Raz" userId="688b4330b7cb69f7" providerId="Windows Live" clId="Web-{47C36E8B-C84C-4AFE-8D6F-A8FA70E84847}"/>
    <pc:docChg chg="modSld">
      <pc:chgData name="Oren Raz" userId="688b4330b7cb69f7" providerId="Windows Live" clId="Web-{47C36E8B-C84C-4AFE-8D6F-A8FA70E84847}" dt="2024-01-23T18:28:39.086" v="1"/>
      <pc:docMkLst>
        <pc:docMk/>
      </pc:docMkLst>
      <pc:sldChg chg="delSp">
        <pc:chgData name="Oren Raz" userId="688b4330b7cb69f7" providerId="Windows Live" clId="Web-{47C36E8B-C84C-4AFE-8D6F-A8FA70E84847}" dt="2024-01-23T18:28:39.086" v="1"/>
        <pc:sldMkLst>
          <pc:docMk/>
          <pc:sldMk cId="109857222" sldId="256"/>
        </pc:sldMkLst>
        <pc:spChg chg="del">
          <ac:chgData name="Oren Raz" userId="688b4330b7cb69f7" providerId="Windows Live" clId="Web-{47C36E8B-C84C-4AFE-8D6F-A8FA70E84847}" dt="2024-01-23T18:28:39.086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Oren Raz" userId="688b4330b7cb69f7" providerId="Windows Live" clId="Web-{47C36E8B-C84C-4AFE-8D6F-A8FA70E84847}" dt="2024-01-23T18:28:39.086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uest User" providerId="Windows Live" clId="Web-{163A3BA1-9A70-4BE8-A677-1712BB1288C0}"/>
    <pc:docChg chg="addSld delSld modSld">
      <pc:chgData name="Guest User" userId="" providerId="Windows Live" clId="Web-{163A3BA1-9A70-4BE8-A677-1712BB1288C0}" dt="2024-01-31T14:18:32.210" v="292"/>
      <pc:docMkLst>
        <pc:docMk/>
      </pc:docMkLst>
      <pc:sldChg chg="addSp modSp">
        <pc:chgData name="Guest User" userId="" providerId="Windows Live" clId="Web-{163A3BA1-9A70-4BE8-A677-1712BB1288C0}" dt="2024-01-31T14:16:05.988" v="270"/>
        <pc:sldMkLst>
          <pc:docMk/>
          <pc:sldMk cId="4202991953" sldId="259"/>
        </pc:sldMkLst>
        <pc:spChg chg="mod">
          <ac:chgData name="Guest User" userId="" providerId="Windows Live" clId="Web-{163A3BA1-9A70-4BE8-A677-1712BB1288C0}" dt="2024-01-31T14:14:04.595" v="235" actId="1076"/>
          <ac:spMkLst>
            <pc:docMk/>
            <pc:sldMk cId="4202991953" sldId="259"/>
            <ac:spMk id="8" creationId="{1C55706E-59D7-5261-503C-F420B2B6A29D}"/>
          </ac:spMkLst>
        </pc:spChg>
        <pc:spChg chg="mod">
          <ac:chgData name="Guest User" userId="" providerId="Windows Live" clId="Web-{163A3BA1-9A70-4BE8-A677-1712BB1288C0}" dt="2024-01-31T14:16:00.426" v="258" actId="1076"/>
          <ac:spMkLst>
            <pc:docMk/>
            <pc:sldMk cId="4202991953" sldId="259"/>
            <ac:spMk id="9" creationId="{56277284-F5AD-8C63-FCBE-5367DB7F528D}"/>
          </ac:spMkLst>
        </pc:spChg>
        <pc:graphicFrameChg chg="mod modGraphic">
          <ac:chgData name="Guest User" userId="" providerId="Windows Live" clId="Web-{163A3BA1-9A70-4BE8-A677-1712BB1288C0}" dt="2024-01-31T14:16:05.988" v="270"/>
          <ac:graphicFrameMkLst>
            <pc:docMk/>
            <pc:sldMk cId="4202991953" sldId="259"/>
            <ac:graphicFrameMk id="10" creationId="{1576F189-A70B-6E9C-D92A-699328FEA09C}"/>
          </ac:graphicFrameMkLst>
        </pc:graphicFrameChg>
        <pc:picChg chg="add mod">
          <ac:chgData name="Guest User" userId="" providerId="Windows Live" clId="Web-{163A3BA1-9A70-4BE8-A677-1712BB1288C0}" dt="2024-01-31T14:14:40.924" v="240" actId="1076"/>
          <ac:picMkLst>
            <pc:docMk/>
            <pc:sldMk cId="4202991953" sldId="259"/>
            <ac:picMk id="3" creationId="{068986A8-7A1A-0EAF-E5B7-F119863C1110}"/>
          </ac:picMkLst>
        </pc:picChg>
      </pc:sldChg>
      <pc:sldChg chg="modSp">
        <pc:chgData name="Guest User" userId="" providerId="Windows Live" clId="Web-{163A3BA1-9A70-4BE8-A677-1712BB1288C0}" dt="2024-01-31T14:18:32.210" v="292"/>
        <pc:sldMkLst>
          <pc:docMk/>
          <pc:sldMk cId="2252609161" sldId="264"/>
        </pc:sldMkLst>
        <pc:graphicFrameChg chg="mod modGraphic">
          <ac:chgData name="Guest User" userId="" providerId="Windows Live" clId="Web-{163A3BA1-9A70-4BE8-A677-1712BB1288C0}" dt="2024-01-31T14:18:32.210" v="292"/>
          <ac:graphicFrameMkLst>
            <pc:docMk/>
            <pc:sldMk cId="2252609161" sldId="264"/>
            <ac:graphicFrameMk id="4" creationId="{E2A8AC50-13E6-83B4-4303-BB5589BA50A6}"/>
          </ac:graphicFrameMkLst>
        </pc:graphicFrameChg>
      </pc:sldChg>
      <pc:sldChg chg="addSp delSp modSp add del">
        <pc:chgData name="Guest User" userId="" providerId="Windows Live" clId="Web-{163A3BA1-9A70-4BE8-A677-1712BB1288C0}" dt="2024-01-31T14:13:52.423" v="229" actId="20577"/>
        <pc:sldMkLst>
          <pc:docMk/>
          <pc:sldMk cId="3665195197" sldId="265"/>
        </pc:sldMkLst>
        <pc:spChg chg="mod">
          <ac:chgData name="Guest User" userId="" providerId="Windows Live" clId="Web-{163A3BA1-9A70-4BE8-A677-1712BB1288C0}" dt="2024-01-31T14:13:07.828" v="161" actId="1076"/>
          <ac:spMkLst>
            <pc:docMk/>
            <pc:sldMk cId="3665195197" sldId="265"/>
            <ac:spMk id="4" creationId="{2FE003CD-50A3-6DA4-D71A-7ED4C7D01786}"/>
          </ac:spMkLst>
        </pc:spChg>
        <pc:spChg chg="mod">
          <ac:chgData name="Guest User" userId="" providerId="Windows Live" clId="Web-{163A3BA1-9A70-4BE8-A677-1712BB1288C0}" dt="2024-01-31T14:13:16.297" v="165" actId="1076"/>
          <ac:spMkLst>
            <pc:docMk/>
            <pc:sldMk cId="3665195197" sldId="265"/>
            <ac:spMk id="8" creationId="{109504E4-D425-97D9-B983-0230398CFBBA}"/>
          </ac:spMkLst>
        </pc:spChg>
        <pc:spChg chg="del">
          <ac:chgData name="Guest User" userId="" providerId="Windows Live" clId="Web-{163A3BA1-9A70-4BE8-A677-1712BB1288C0}" dt="2024-01-31T13:37:15.310" v="20"/>
          <ac:spMkLst>
            <pc:docMk/>
            <pc:sldMk cId="3665195197" sldId="265"/>
            <ac:spMk id="9" creationId="{0A089DA3-63F3-86B6-6AE9-880EA9776D06}"/>
          </ac:spMkLst>
        </pc:spChg>
        <pc:spChg chg="del">
          <ac:chgData name="Guest User" userId="" providerId="Windows Live" clId="Web-{163A3BA1-9A70-4BE8-A677-1712BB1288C0}" dt="2024-01-31T13:37:12.560" v="18"/>
          <ac:spMkLst>
            <pc:docMk/>
            <pc:sldMk cId="3665195197" sldId="265"/>
            <ac:spMk id="10" creationId="{18F58CF8-4664-B75E-3192-944FB6480705}"/>
          </ac:spMkLst>
        </pc:spChg>
        <pc:spChg chg="add mod">
          <ac:chgData name="Guest User" userId="" providerId="Windows Live" clId="Web-{163A3BA1-9A70-4BE8-A677-1712BB1288C0}" dt="2024-01-31T14:13:52.423" v="229" actId="20577"/>
          <ac:spMkLst>
            <pc:docMk/>
            <pc:sldMk cId="3665195197" sldId="265"/>
            <ac:spMk id="10" creationId="{E3B7D14E-2A08-23E2-E188-C0A937F0E54A}"/>
          </ac:spMkLst>
        </pc:spChg>
        <pc:spChg chg="del">
          <ac:chgData name="Guest User" userId="" providerId="Windows Live" clId="Web-{163A3BA1-9A70-4BE8-A677-1712BB1288C0}" dt="2024-01-31T13:37:13.982" v="19"/>
          <ac:spMkLst>
            <pc:docMk/>
            <pc:sldMk cId="3665195197" sldId="265"/>
            <ac:spMk id="11" creationId="{67F903EF-485B-8729-E286-98E415B50310}"/>
          </ac:spMkLst>
        </pc:spChg>
        <pc:picChg chg="add mod">
          <ac:chgData name="Guest User" userId="" providerId="Windows Live" clId="Web-{163A3BA1-9A70-4BE8-A677-1712BB1288C0}" dt="2024-01-31T14:13:09.516" v="162" actId="1076"/>
          <ac:picMkLst>
            <pc:docMk/>
            <pc:sldMk cId="3665195197" sldId="265"/>
            <ac:picMk id="9" creationId="{D6F161DB-8616-2F3F-1A6C-CC2AE98EF2AA}"/>
          </ac:picMkLst>
        </pc:picChg>
      </pc:sldChg>
      <pc:sldChg chg="addSp delSp modSp del">
        <pc:chgData name="Guest User" userId="" providerId="Windows Live" clId="Web-{163A3BA1-9A70-4BE8-A677-1712BB1288C0}" dt="2024-01-31T13:38:07.608" v="24"/>
        <pc:sldMkLst>
          <pc:docMk/>
          <pc:sldMk cId="3545676075" sldId="269"/>
        </pc:sldMkLst>
        <pc:spChg chg="del">
          <ac:chgData name="Guest User" userId="" providerId="Windows Live" clId="Web-{163A3BA1-9A70-4BE8-A677-1712BB1288C0}" dt="2024-01-31T13:35:52.168" v="0"/>
          <ac:spMkLst>
            <pc:docMk/>
            <pc:sldMk cId="3545676075" sldId="269"/>
            <ac:spMk id="2" creationId="{5AB4CB21-FC1A-2194-5974-7F2B9271B110}"/>
          </ac:spMkLst>
        </pc:spChg>
        <pc:spChg chg="del mod">
          <ac:chgData name="Guest User" userId="" providerId="Windows Live" clId="Web-{163A3BA1-9A70-4BE8-A677-1712BB1288C0}" dt="2024-01-31T13:35:56.668" v="3"/>
          <ac:spMkLst>
            <pc:docMk/>
            <pc:sldMk cId="3545676075" sldId="269"/>
            <ac:spMk id="3" creationId="{1B857CD0-4BB6-4EF5-96B0-027748781A04}"/>
          </ac:spMkLst>
        </pc:spChg>
        <pc:spChg chg="add mod">
          <ac:chgData name="Guest User" userId="" providerId="Windows Live" clId="Web-{163A3BA1-9A70-4BE8-A677-1712BB1288C0}" dt="2024-01-31T13:38:03.295" v="22" actId="1076"/>
          <ac:spMkLst>
            <pc:docMk/>
            <pc:sldMk cId="3545676075" sldId="269"/>
            <ac:spMk id="5" creationId="{90F9DF34-B9A7-A5CD-449B-CF6A54A6FA95}"/>
          </ac:spMkLst>
        </pc:spChg>
        <pc:spChg chg="add mod">
          <ac:chgData name="Guest User" userId="" providerId="Windows Live" clId="Web-{163A3BA1-9A70-4BE8-A677-1712BB1288C0}" dt="2024-01-31T13:38:06.014" v="23" actId="1076"/>
          <ac:spMkLst>
            <pc:docMk/>
            <pc:sldMk cId="3545676075" sldId="269"/>
            <ac:spMk id="7" creationId="{30F424AB-A050-5802-028F-A80BCAF5CFAF}"/>
          </ac:spMkLst>
        </pc:spChg>
        <pc:spChg chg="add mod">
          <ac:chgData name="Guest User" userId="" providerId="Windows Live" clId="Web-{163A3BA1-9A70-4BE8-A677-1712BB1288C0}" dt="2024-01-31T13:38:00.654" v="21" actId="1076"/>
          <ac:spMkLst>
            <pc:docMk/>
            <pc:sldMk cId="3545676075" sldId="269"/>
            <ac:spMk id="9" creationId="{140D2F34-E006-6DF7-0E42-2ACE01847A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.towardsai.net/breaking-the-mold-challenging-the-common-split-for-training-validation-and-test-sets-in-machine-271fd405493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910.11006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C8E-A52F-3F2C-D5C7-8530DACEF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Sign Language To 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12302-22C9-936C-0806-0F9D5CFDC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Oren Raz and Lam Kai Yi Karen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B0D95-8314-EB70-6C36-B5C47340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014-184D-DAB0-E8BE-C3D3644B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41679"/>
            <a:ext cx="10515600" cy="575287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cs typeface="Calibri Light"/>
              </a:rPr>
              <a:t>Measuring Performance</a:t>
            </a:r>
          </a:p>
        </p:txBody>
      </p:sp>
      <p:pic>
        <p:nvPicPr>
          <p:cNvPr id="16" name="Picture 15" descr="A diagram of a model&#10;&#10;Description automatically generated">
            <a:extLst>
              <a:ext uri="{FF2B5EF4-FFF2-40B4-BE49-F238E27FC236}">
                <a16:creationId xmlns:a16="http://schemas.microsoft.com/office/drawing/2014/main" id="{CC8C73B9-86DD-A54C-656B-DBCEC04F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12" y="1336039"/>
            <a:ext cx="8337175" cy="2251037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26301F2-C9A1-3379-325A-1EE176A71C1E}"/>
              </a:ext>
            </a:extLst>
          </p:cNvPr>
          <p:cNvCxnSpPr>
            <a:cxnSpLocks/>
          </p:cNvCxnSpPr>
          <p:nvPr/>
        </p:nvCxnSpPr>
        <p:spPr>
          <a:xfrm flipH="1" flipV="1">
            <a:off x="8223623" y="2810435"/>
            <a:ext cx="600635" cy="953246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1EC55A2-3A47-74A1-8481-B6CEDE67399F}"/>
              </a:ext>
            </a:extLst>
          </p:cNvPr>
          <p:cNvSpPr txBox="1">
            <a:spLocks/>
          </p:cNvSpPr>
          <p:nvPr/>
        </p:nvSpPr>
        <p:spPr>
          <a:xfrm>
            <a:off x="1754207" y="3760852"/>
            <a:ext cx="8717257" cy="2722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Model Comparison</a:t>
            </a:r>
          </a:p>
          <a:p>
            <a:pPr marL="0" indent="0">
              <a:buNone/>
            </a:pPr>
            <a:r>
              <a:rPr lang="en-US" sz="1900" b="1">
                <a:solidFill>
                  <a:srgbClr val="000000"/>
                </a:solidFill>
                <a:ea typeface="+mn-lt"/>
                <a:cs typeface="+mn-lt"/>
              </a:rPr>
              <a:t>Accuracy</a:t>
            </a:r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 = Correct Prediction / All Prediction</a:t>
            </a:r>
          </a:p>
          <a:p>
            <a:pPr marL="0" indent="0">
              <a:buNone/>
            </a:pPr>
            <a:r>
              <a:rPr lang="en-US" sz="1900" b="1">
                <a:solidFill>
                  <a:srgbClr val="000000"/>
                </a:solidFill>
                <a:ea typeface="+mn-lt"/>
                <a:cs typeface="+mn-lt"/>
              </a:rPr>
              <a:t>Average Precision</a:t>
            </a:r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 = Σ (TP / (TP + FP)) / # of classes</a:t>
            </a:r>
          </a:p>
          <a:p>
            <a:pPr marL="0" indent="0">
              <a:buNone/>
            </a:pPr>
            <a:r>
              <a:rPr lang="en-US" sz="1900" b="1">
                <a:solidFill>
                  <a:srgbClr val="000000"/>
                </a:solidFill>
                <a:ea typeface="+mn-lt"/>
                <a:cs typeface="+mn-lt"/>
              </a:rPr>
              <a:t>Average Recall </a:t>
            </a:r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= Σ (TP / (TP + FN)) / # of classes</a:t>
            </a:r>
          </a:p>
          <a:p>
            <a:pPr marL="0" indent="0">
              <a:buNone/>
            </a:pPr>
            <a:r>
              <a:rPr lang="en-US" sz="1900" b="1">
                <a:solidFill>
                  <a:srgbClr val="000000"/>
                </a:solidFill>
                <a:ea typeface="+mn-lt"/>
                <a:cs typeface="+mn-lt"/>
              </a:rPr>
              <a:t>F1 Score</a:t>
            </a:r>
          </a:p>
          <a:p>
            <a:pPr marL="0" indent="0">
              <a:buNone/>
            </a:pPr>
            <a:r>
              <a:rPr lang="en-US" sz="1900" b="1">
                <a:solidFill>
                  <a:srgbClr val="000000"/>
                </a:solidFill>
                <a:ea typeface="+mn-lt"/>
                <a:cs typeface="+mn-lt"/>
              </a:rPr>
              <a:t>Receiver Operating Characteristic (ROC) Curve</a:t>
            </a: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21" name="Picture 20" descr="A graph of a positive rate&#10;&#10;Description automatically generated">
            <a:extLst>
              <a:ext uri="{FF2B5EF4-FFF2-40B4-BE49-F238E27FC236}">
                <a16:creationId xmlns:a16="http://schemas.microsoft.com/office/drawing/2014/main" id="{AE3FC886-45CC-C240-181A-EC2150E6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27" y="4001247"/>
            <a:ext cx="2923181" cy="22546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159FCA-2BB1-A471-3C08-D69769806177}"/>
              </a:ext>
            </a:extLst>
          </p:cNvPr>
          <p:cNvSpPr txBox="1"/>
          <p:nvPr/>
        </p:nvSpPr>
        <p:spPr>
          <a:xfrm>
            <a:off x="4078941" y="6626412"/>
            <a:ext cx="811455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>
                <a:ea typeface="+mn-lt"/>
                <a:cs typeface="+mn-lt"/>
                <a:hlinkClick r:id="rId4"/>
              </a:rPr>
              <a:t>https://pub.towardsai.net/breaking-the-mold-challenging-the-common-split-for-training-validation-and-test-sets-in-machine-271fd405493d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5194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78F5-3F14-676D-0791-C7CB52BC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41679"/>
            <a:ext cx="10515600" cy="575287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cs typeface="Calibri Light"/>
              </a:rPr>
              <a:t>Recap: Sign Language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4987-0F56-0695-7EC1-2FEB1696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749" y="3526276"/>
            <a:ext cx="5676727" cy="178903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1800" b="1" dirty="0">
                <a:cs typeface="Calibri"/>
              </a:rPr>
              <a:t>GOAL</a:t>
            </a:r>
            <a:endParaRPr lang="en-US" b="1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1800" dirty="0">
                <a:cs typeface="Calibri"/>
              </a:rPr>
              <a:t>Translate signed speech to text</a:t>
            </a:r>
          </a:p>
          <a:p>
            <a:pPr marL="0" indent="0" algn="ctr">
              <a:buNone/>
            </a:pPr>
            <a:endParaRPr lang="en-US" sz="1800" dirty="0">
              <a:cs typeface="Calibri"/>
            </a:endParaRPr>
          </a:p>
          <a:p>
            <a:pPr marL="0" indent="0" algn="ctr">
              <a:buNone/>
            </a:pPr>
            <a:endParaRPr lang="en-US" sz="1800" dirty="0">
              <a:cs typeface="Calibri"/>
            </a:endParaRPr>
          </a:p>
          <a:p>
            <a:pPr marL="0" indent="0" algn="ctr">
              <a:buNone/>
            </a:pPr>
            <a:r>
              <a:rPr lang="en-US" sz="1800" dirty="0">
                <a:cs typeface="Calibri"/>
              </a:rPr>
              <a:t>Translate short phrases and word of signed speech </a:t>
            </a:r>
            <a:r>
              <a:rPr lang="en-US" sz="1800">
                <a:cs typeface="Calibri"/>
              </a:rPr>
              <a:t>to</a:t>
            </a:r>
            <a:r>
              <a:rPr lang="en-US" sz="1800" dirty="0">
                <a:cs typeface="Calibri"/>
              </a:rPr>
              <a:t>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934F0-9A7E-1F05-7653-F49E91338F42}"/>
              </a:ext>
            </a:extLst>
          </p:cNvPr>
          <p:cNvGrpSpPr/>
          <p:nvPr/>
        </p:nvGrpSpPr>
        <p:grpSpPr>
          <a:xfrm>
            <a:off x="454551" y="1717964"/>
            <a:ext cx="5486400" cy="4114800"/>
            <a:chOff x="6797080" y="-911683"/>
            <a:chExt cx="5486400" cy="4114800"/>
          </a:xfrm>
        </p:grpSpPr>
        <p:pic>
          <p:nvPicPr>
            <p:cNvPr id="4" name="Picture 3" descr="A person with her mouth open and her hands on her cheeks&#10;&#10;Description automatically generated">
              <a:extLst>
                <a:ext uri="{FF2B5EF4-FFF2-40B4-BE49-F238E27FC236}">
                  <a16:creationId xmlns:a16="http://schemas.microsoft.com/office/drawing/2014/main" id="{F9A6B0F9-1846-E2B8-A133-4E98E694A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7080" y="-911683"/>
              <a:ext cx="5486400" cy="4114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941454-42D0-C210-23C4-B024BE2FD54F}"/>
                </a:ext>
              </a:extLst>
            </p:cNvPr>
            <p:cNvSpPr txBox="1"/>
            <p:nvPr/>
          </p:nvSpPr>
          <p:spPr>
            <a:xfrm>
              <a:off x="8165352" y="2659529"/>
              <a:ext cx="2743200" cy="36576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cs typeface="Calibri"/>
                </a:rPr>
                <a:t>Accomplish</a:t>
              </a:r>
              <a:endParaRPr lang="en-US" dirty="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49CFDD-0BBC-0DFF-CD06-D55C454E4B01}"/>
              </a:ext>
            </a:extLst>
          </p:cNvPr>
          <p:cNvSpPr txBox="1">
            <a:spLocks/>
          </p:cNvSpPr>
          <p:nvPr/>
        </p:nvSpPr>
        <p:spPr>
          <a:xfrm>
            <a:off x="6191738" y="2102382"/>
            <a:ext cx="5676727" cy="10195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cs typeface="Calibri"/>
              </a:rPr>
              <a:t>PURPOSE</a:t>
            </a:r>
            <a:endParaRPr lang="en-US" b="1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1800" dirty="0">
                <a:cs typeface="Calibri"/>
              </a:rPr>
              <a:t>Bridge the communication gap between deaf person and non-signing person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3A96AE-6416-97AC-378D-DBDEE26B0661}"/>
              </a:ext>
            </a:extLst>
          </p:cNvPr>
          <p:cNvSpPr txBox="1">
            <a:spLocks/>
          </p:cNvSpPr>
          <p:nvPr/>
        </p:nvSpPr>
        <p:spPr>
          <a:xfrm>
            <a:off x="9030561" y="4388381"/>
            <a:ext cx="1784551" cy="25757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cs typeface="Calibri"/>
              </a:rPr>
              <a:t>Manageable Scope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4F6814E-DEBB-BCF9-DC06-792C767F3266}"/>
              </a:ext>
            </a:extLst>
          </p:cNvPr>
          <p:cNvSpPr/>
          <p:nvPr/>
        </p:nvSpPr>
        <p:spPr>
          <a:xfrm>
            <a:off x="8934822" y="4250764"/>
            <a:ext cx="194236" cy="53788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0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AF167-AADA-6043-713B-71765334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20E6-6DB3-98F4-87F2-F9F0B288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789914"/>
            <a:ext cx="11322423" cy="575287"/>
          </a:xfrm>
        </p:spPr>
        <p:txBody>
          <a:bodyPr>
            <a:normAutofit fontScale="90000"/>
          </a:bodyPr>
          <a:lstStyle/>
          <a:p>
            <a:r>
              <a:rPr lang="en-US" sz="4000" b="1" u="sng">
                <a:cs typeface="Calibri Light"/>
              </a:rPr>
              <a:t>The Dataset: Word-Level American Sign Language Dataset (WLASL) Dataset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55706E-59D7-5261-503C-F420B2B6A29D}"/>
              </a:ext>
            </a:extLst>
          </p:cNvPr>
          <p:cNvSpPr txBox="1">
            <a:spLocks/>
          </p:cNvSpPr>
          <p:nvPr/>
        </p:nvSpPr>
        <p:spPr>
          <a:xfrm>
            <a:off x="573855" y="1594382"/>
            <a:ext cx="7081198" cy="10942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ABOUT DATASET</a:t>
            </a:r>
          </a:p>
          <a:p>
            <a:pPr marL="0" indent="0" algn="ctr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Created by </a:t>
            </a:r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Dongxu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Li and </a:t>
            </a:r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Hongdong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Li for the purpose of facilitating research in sign language understanding</a:t>
            </a:r>
            <a:endParaRPr lang="en-US" sz="1800">
              <a:solidFill>
                <a:srgbClr val="3C4043"/>
              </a:solidFill>
              <a:ea typeface="+mn-lt"/>
              <a:cs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277284-F5AD-8C63-FCBE-5367DB7F528D}"/>
              </a:ext>
            </a:extLst>
          </p:cNvPr>
          <p:cNvSpPr txBox="1">
            <a:spLocks/>
          </p:cNvSpPr>
          <p:nvPr/>
        </p:nvSpPr>
        <p:spPr>
          <a:xfrm>
            <a:off x="573855" y="2783897"/>
            <a:ext cx="7081198" cy="39206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OVERVIEW OF DATASET</a:t>
            </a:r>
          </a:p>
          <a:p>
            <a:pPr marL="0" indent="0" algn="ctr">
              <a:buNone/>
            </a:pPr>
            <a:endParaRPr lang="en-US" sz="1800">
              <a:cs typeface="Calibri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576F189-A70B-6E9C-D92A-699328FEA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115126"/>
              </p:ext>
            </p:extLst>
          </p:nvPr>
        </p:nvGraphicFramePr>
        <p:xfrm>
          <a:off x="762000" y="3199103"/>
          <a:ext cx="6675688" cy="339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143">
                  <a:extLst>
                    <a:ext uri="{9D8B030D-6E8A-4147-A177-3AD203B41FA5}">
                      <a16:colId xmlns:a16="http://schemas.microsoft.com/office/drawing/2014/main" val="569272974"/>
                    </a:ext>
                  </a:extLst>
                </a:gridCol>
                <a:gridCol w="3754545">
                  <a:extLst>
                    <a:ext uri="{9D8B030D-6E8A-4147-A177-3AD203B41FA5}">
                      <a16:colId xmlns:a16="http://schemas.microsoft.com/office/drawing/2014/main" val="176433491"/>
                    </a:ext>
                  </a:extLst>
                </a:gridCol>
              </a:tblGrid>
              <a:tr h="275095">
                <a:tc>
                  <a:txBody>
                    <a:bodyPr/>
                    <a:lstStyle/>
                    <a:p>
                      <a:r>
                        <a:rPr lang="en-US" sz="1700"/>
                        <a:t># of Unique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44101"/>
                  </a:ext>
                </a:extLst>
              </a:tr>
              <a:tr h="275095">
                <a:tc>
                  <a:txBody>
                    <a:bodyPr/>
                    <a:lstStyle/>
                    <a:p>
                      <a:r>
                        <a:rPr lang="en-US" sz="1700"/>
                        <a:t># of Unique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38187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latin typeface="Calibri"/>
                        </a:rPr>
                        <a:t># of Unique Signers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385"/>
                  </a:ext>
                </a:extLst>
              </a:tr>
              <a:tr h="275095">
                <a:tc>
                  <a:txBody>
                    <a:bodyPr/>
                    <a:lstStyle/>
                    <a:p>
                      <a:r>
                        <a:rPr lang="en-US" sz="1700"/>
                        <a:t>Total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21083</a:t>
                      </a:r>
                      <a:endParaRPr lang="en-US" sz="17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66631"/>
                  </a:ext>
                </a:extLst>
              </a:tr>
              <a:tr h="814286">
                <a:tc>
                  <a:txBody>
                    <a:bodyPr/>
                    <a:lstStyle/>
                    <a:p>
                      <a:r>
                        <a:rPr lang="en-US" sz="1700"/>
                        <a:t>Data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Train</a:t>
                      </a:r>
                      <a:r>
                        <a:rPr lang="en-US" sz="1700" b="0" i="0" u="none" strike="noStrike" noProof="0">
                          <a:latin typeface="Calibri"/>
                        </a:rPr>
                        <a:t> (14289)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>
                          <a:latin typeface="Calibri"/>
                        </a:rPr>
                        <a:t>Test (2878)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>
                          <a:latin typeface="Calibri"/>
                        </a:rPr>
                        <a:t>Validation sets (3916)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42747"/>
                  </a:ext>
                </a:extLst>
              </a:tr>
              <a:tr h="275095">
                <a:tc>
                  <a:txBody>
                    <a:bodyPr/>
                    <a:lstStyle/>
                    <a:p>
                      <a:r>
                        <a:rPr lang="en-US" sz="1700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Videos Folder – Consisting of videos in mp4, mpeg format</a:t>
                      </a:r>
                    </a:p>
                    <a:p>
                      <a:pPr lvl="0">
                        <a:buNone/>
                      </a:pPr>
                      <a:r>
                        <a:rPr lang="en-US" sz="1700"/>
                        <a:t>Json File – Labels for videos (word, bbox, fps, source, split, url)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497611"/>
                  </a:ext>
                </a:extLst>
              </a:tr>
            </a:tbl>
          </a:graphicData>
        </a:graphic>
      </p:graphicFrame>
      <p:pic>
        <p:nvPicPr>
          <p:cNvPr id="3" name="Picture 2" descr="A collage of several people with their hands raised&#10;&#10;Description automatically generated">
            <a:extLst>
              <a:ext uri="{FF2B5EF4-FFF2-40B4-BE49-F238E27FC236}">
                <a16:creationId xmlns:a16="http://schemas.microsoft.com/office/drawing/2014/main" id="{068986A8-7A1A-0EAF-E5B7-F119863C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008" y="2255807"/>
            <a:ext cx="3848587" cy="30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9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78C49-C6A3-642F-F22A-9303136A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277-FCE1-0893-8CE9-7DA8A7A1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41679"/>
            <a:ext cx="10515600" cy="575287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cs typeface="Calibri Light"/>
              </a:rPr>
              <a:t>Type of ML Task: Classification</a:t>
            </a:r>
          </a:p>
        </p:txBody>
      </p:sp>
      <p:pic>
        <p:nvPicPr>
          <p:cNvPr id="7" name="Picture 6" descr="A person with her mouth open and her hands on her cheeks&#10;&#10;Description automatically generated">
            <a:extLst>
              <a:ext uri="{FF2B5EF4-FFF2-40B4-BE49-F238E27FC236}">
                <a16:creationId xmlns:a16="http://schemas.microsoft.com/office/drawing/2014/main" id="{EEFB0688-41E7-4807-1DE4-E4E23F5B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1" y="2166199"/>
            <a:ext cx="3835400" cy="287468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3DC7155-0338-A7AB-838B-79546F2BE72E}"/>
              </a:ext>
            </a:extLst>
          </p:cNvPr>
          <p:cNvGrpSpPr/>
          <p:nvPr/>
        </p:nvGrpSpPr>
        <p:grpSpPr>
          <a:xfrm>
            <a:off x="7820525" y="1050366"/>
            <a:ext cx="3364127" cy="5101666"/>
            <a:chOff x="8179113" y="1110130"/>
            <a:chExt cx="3364127" cy="5101666"/>
          </a:xfrm>
        </p:grpSpPr>
        <p:pic>
          <p:nvPicPr>
            <p:cNvPr id="14" name="Picture 13" descr="A black rectangle with white text&#10;&#10;Description automatically generated">
              <a:extLst>
                <a:ext uri="{FF2B5EF4-FFF2-40B4-BE49-F238E27FC236}">
                  <a16:creationId xmlns:a16="http://schemas.microsoft.com/office/drawing/2014/main" id="{08491152-08D0-D497-C907-A56A2CA0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9113" y="1722717"/>
              <a:ext cx="3364127" cy="4114800"/>
            </a:xfrm>
            <a:prstGeom prst="rect">
              <a:avLst/>
            </a:prstGeom>
          </p:spPr>
        </p:pic>
        <p:pic>
          <p:nvPicPr>
            <p:cNvPr id="12" name="Picture 11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D8E42A0A-1541-A80F-60E4-23B9A0174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2" b="48727"/>
            <a:stretch/>
          </p:blipFill>
          <p:spPr>
            <a:xfrm>
              <a:off x="8179113" y="1110130"/>
              <a:ext cx="3356669" cy="2109774"/>
            </a:xfrm>
            <a:prstGeom prst="rect">
              <a:avLst/>
            </a:prstGeom>
          </p:spPr>
        </p:pic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2E1C493-34AF-5A7F-04A3-E702DD963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998" r="277" b="363"/>
            <a:stretch/>
          </p:blipFill>
          <p:spPr>
            <a:xfrm>
              <a:off x="8179113" y="4210423"/>
              <a:ext cx="3354815" cy="200137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3F5A685-A282-D3BA-E89A-88EC0B3277A0}"/>
              </a:ext>
            </a:extLst>
          </p:cNvPr>
          <p:cNvSpPr txBox="1"/>
          <p:nvPr/>
        </p:nvSpPr>
        <p:spPr>
          <a:xfrm>
            <a:off x="4990352" y="3189940"/>
            <a:ext cx="222025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cs typeface="Calibri"/>
              </a:rPr>
              <a:t>PROPOSED VIDEO ANALYSIS MODEL </a:t>
            </a:r>
          </a:p>
          <a:p>
            <a:pPr algn="ctr"/>
            <a:r>
              <a:rPr lang="en-US" sz="1600">
                <a:cs typeface="Calibri"/>
              </a:rPr>
              <a:t>(current project)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A2519-6DAE-52EC-C45C-F8C51E2D04BD}"/>
              </a:ext>
            </a:extLst>
          </p:cNvPr>
          <p:cNvSpPr txBox="1"/>
          <p:nvPr/>
        </p:nvSpPr>
        <p:spPr>
          <a:xfrm>
            <a:off x="578224" y="5045635"/>
            <a:ext cx="3579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Video of </a:t>
            </a:r>
            <a:r>
              <a:rPr lang="en-US" b="1">
                <a:cs typeface="Calibri"/>
              </a:rPr>
              <a:t>signed word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B0680-FC97-07EF-2CF1-8D495A1CE2D8}"/>
              </a:ext>
            </a:extLst>
          </p:cNvPr>
          <p:cNvSpPr txBox="1"/>
          <p:nvPr/>
        </p:nvSpPr>
        <p:spPr>
          <a:xfrm>
            <a:off x="7705165" y="6151282"/>
            <a:ext cx="3579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1 word</a:t>
            </a:r>
            <a:r>
              <a:rPr lang="en-US">
                <a:cs typeface="Calibri"/>
              </a:rPr>
              <a:t> from a list of </a:t>
            </a:r>
            <a:r>
              <a:rPr lang="en-US" b="1">
                <a:cs typeface="Calibri"/>
              </a:rPr>
              <a:t>2000 words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5B1127-F659-25C6-8399-7D7BF010E1E5}"/>
              </a:ext>
            </a:extLst>
          </p:cNvPr>
          <p:cNvCxnSpPr/>
          <p:nvPr/>
        </p:nvCxnSpPr>
        <p:spPr>
          <a:xfrm>
            <a:off x="4428564" y="3644153"/>
            <a:ext cx="413872" cy="2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6A42EC-983C-A65D-7FFA-C64503FD434B}"/>
              </a:ext>
            </a:extLst>
          </p:cNvPr>
          <p:cNvCxnSpPr>
            <a:cxnSpLocks/>
          </p:cNvCxnSpPr>
          <p:nvPr/>
        </p:nvCxnSpPr>
        <p:spPr>
          <a:xfrm>
            <a:off x="7282328" y="3666565"/>
            <a:ext cx="413872" cy="2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F1C60-CFEE-56E9-2B1B-4A7D5C2B6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5F37-6949-4655-3C28-185CEA0E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789914"/>
            <a:ext cx="11322423" cy="575287"/>
          </a:xfrm>
        </p:spPr>
        <p:txBody>
          <a:bodyPr>
            <a:normAutofit fontScale="90000"/>
          </a:bodyPr>
          <a:lstStyle/>
          <a:p>
            <a:r>
              <a:rPr lang="en-US" sz="4000" b="1" u="sng">
                <a:cs typeface="Calibri Light"/>
              </a:rPr>
              <a:t>Data Exploration: Word-Level American Sign Language Dataset (WLASL) Dataset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7F0811-28EB-A4A0-A6ED-8B58F7F3A1B4}"/>
              </a:ext>
            </a:extLst>
          </p:cNvPr>
          <p:cNvSpPr txBox="1">
            <a:spLocks/>
          </p:cNvSpPr>
          <p:nvPr/>
        </p:nvSpPr>
        <p:spPr>
          <a:xfrm>
            <a:off x="573855" y="1594382"/>
            <a:ext cx="11203894" cy="41294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MISSING DATA?</a:t>
            </a: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Sufficiently large dataset --&gt; Exclude missing data from dataset</a:t>
            </a:r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E2A8AC50-13E6-83B4-4303-BB5589BA5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682962"/>
              </p:ext>
            </p:extLst>
          </p:nvPr>
        </p:nvGraphicFramePr>
        <p:xfrm>
          <a:off x="2039469" y="1897530"/>
          <a:ext cx="8259441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9176">
                  <a:extLst>
                    <a:ext uri="{9D8B030D-6E8A-4147-A177-3AD203B41FA5}">
                      <a16:colId xmlns:a16="http://schemas.microsoft.com/office/drawing/2014/main" val="569272974"/>
                    </a:ext>
                  </a:extLst>
                </a:gridCol>
                <a:gridCol w="2106704">
                  <a:extLst>
                    <a:ext uri="{9D8B030D-6E8A-4147-A177-3AD203B41FA5}">
                      <a16:colId xmlns:a16="http://schemas.microsoft.com/office/drawing/2014/main" val="176433491"/>
                    </a:ext>
                  </a:extLst>
                </a:gridCol>
                <a:gridCol w="3403561">
                  <a:extLst>
                    <a:ext uri="{9D8B030D-6E8A-4147-A177-3AD203B41FA5}">
                      <a16:colId xmlns:a16="http://schemas.microsoft.com/office/drawing/2014/main" val="3286740898"/>
                    </a:ext>
                  </a:extLst>
                </a:gridCol>
              </a:tblGrid>
              <a:tr h="309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/>
                        <a:t>COMPLETE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/>
                        <a:t>AFTER REMOVAL OF MISSING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69284"/>
                  </a:ext>
                </a:extLst>
              </a:tr>
              <a:tr h="309288">
                <a:tc>
                  <a:txBody>
                    <a:bodyPr/>
                    <a:lstStyle/>
                    <a:p>
                      <a:r>
                        <a:rPr lang="en-US" sz="1700"/>
                        <a:t># of Unique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44101"/>
                  </a:ext>
                </a:extLst>
              </a:tr>
              <a:tr h="309288">
                <a:tc>
                  <a:txBody>
                    <a:bodyPr/>
                    <a:lstStyle/>
                    <a:p>
                      <a:r>
                        <a:rPr lang="en-US" sz="1700"/>
                        <a:t># of Unique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38187"/>
                  </a:ext>
                </a:extLst>
              </a:tr>
              <a:tr h="309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# of Unique 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06982"/>
                  </a:ext>
                </a:extLst>
              </a:tr>
              <a:tr h="309288">
                <a:tc>
                  <a:txBody>
                    <a:bodyPr/>
                    <a:lstStyle/>
                    <a:p>
                      <a:r>
                        <a:rPr lang="en-US" sz="1700"/>
                        <a:t>#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21083</a:t>
                      </a:r>
                      <a:endParaRPr lang="en-US" sz="17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11980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66631"/>
                  </a:ext>
                </a:extLst>
              </a:tr>
              <a:tr h="343647">
                <a:tc>
                  <a:txBody>
                    <a:bodyPr/>
                    <a:lstStyle/>
                    <a:p>
                      <a:r>
                        <a:rPr lang="en-US" sz="17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Instances Per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10.5415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242747"/>
                  </a:ext>
                </a:extLst>
              </a:tr>
              <a:tr h="309288">
                <a:tc>
                  <a:txBody>
                    <a:bodyPr/>
                    <a:lstStyle/>
                    <a:p>
                      <a:r>
                        <a:rPr lang="en-US" sz="1700"/>
                        <a:t>Minimum Instances Per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97611"/>
                  </a:ext>
                </a:extLst>
              </a:tr>
              <a:tr h="4332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Maximum Instances Per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8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0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01B4-D5B7-A0F5-DCB2-9A78CA07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33AB-C55D-49F8-8B5D-CFB8AF02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789914"/>
            <a:ext cx="11322423" cy="575287"/>
          </a:xfrm>
        </p:spPr>
        <p:txBody>
          <a:bodyPr>
            <a:normAutofit fontScale="90000"/>
          </a:bodyPr>
          <a:lstStyle/>
          <a:p>
            <a:r>
              <a:rPr lang="en-US" sz="4000" b="1" u="sng">
                <a:cs typeface="Calibri Light"/>
              </a:rPr>
              <a:t>Data Exploration: Word-Level American Sign Language Dataset (WLASL) Dataset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504E4-D425-97D9-B983-0230398CFBBA}"/>
              </a:ext>
            </a:extLst>
          </p:cNvPr>
          <p:cNvSpPr txBox="1">
            <a:spLocks/>
          </p:cNvSpPr>
          <p:nvPr/>
        </p:nvSpPr>
        <p:spPr>
          <a:xfrm>
            <a:off x="573855" y="1594382"/>
            <a:ext cx="11203894" cy="50131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NEED FOR REGROUPING OF TRAIN, TEST, VALIDATION SETS</a:t>
            </a: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DFEC4-B827-F8AD-3C0B-3FA91347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02" y="2424108"/>
            <a:ext cx="5266579" cy="2969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E003CD-50A3-6DA4-D71A-7ED4C7D01786}"/>
              </a:ext>
            </a:extLst>
          </p:cNvPr>
          <p:cNvSpPr txBox="1"/>
          <p:nvPr/>
        </p:nvSpPr>
        <p:spPr>
          <a:xfrm>
            <a:off x="6901430" y="5496721"/>
            <a:ext cx="45247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Overlaps in Signer IDs between Train, Test and Validation Set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498-49D8-2C2D-49C4-B30D9EA01DE8}"/>
              </a:ext>
            </a:extLst>
          </p:cNvPr>
          <p:cNvSpPr txBox="1"/>
          <p:nvPr/>
        </p:nvSpPr>
        <p:spPr>
          <a:xfrm>
            <a:off x="1767327" y="5487680"/>
            <a:ext cx="36780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Missing Data in Validation and Test Set when missing data is excluded</a:t>
            </a:r>
            <a:endParaRPr lang="en-US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BA0B5-F74E-A427-08A5-33AFA79AEF00}"/>
              </a:ext>
            </a:extLst>
          </p:cNvPr>
          <p:cNvSpPr/>
          <p:nvPr/>
        </p:nvSpPr>
        <p:spPr>
          <a:xfrm>
            <a:off x="922082" y="3970084"/>
            <a:ext cx="5378824" cy="25613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2DBA2-6095-E505-A62C-FC6F01CFAB82}"/>
              </a:ext>
            </a:extLst>
          </p:cNvPr>
          <p:cNvSpPr/>
          <p:nvPr/>
        </p:nvSpPr>
        <p:spPr>
          <a:xfrm>
            <a:off x="922081" y="4853137"/>
            <a:ext cx="5378824" cy="25613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7D14E-2A08-23E2-E188-C0A937F0E54A}"/>
              </a:ext>
            </a:extLst>
          </p:cNvPr>
          <p:cNvSpPr txBox="1"/>
          <p:nvPr/>
        </p:nvSpPr>
        <p:spPr>
          <a:xfrm>
            <a:off x="6901429" y="2426655"/>
            <a:ext cx="45247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Venn Diagram of Signer ID in different data splits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DFCD03-B7B8-11BC-4AC1-D7C034F5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40" y="2832651"/>
            <a:ext cx="3176851" cy="25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9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BA904-027D-096A-D728-2F490D4A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4C70-C851-8A2E-A0D1-D55F40FE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789914"/>
            <a:ext cx="11322423" cy="575287"/>
          </a:xfrm>
        </p:spPr>
        <p:txBody>
          <a:bodyPr>
            <a:normAutofit fontScale="90000"/>
          </a:bodyPr>
          <a:lstStyle/>
          <a:p>
            <a:r>
              <a:rPr lang="en-US" sz="4000" b="1" u="sng">
                <a:cs typeface="Calibri Light"/>
              </a:rPr>
              <a:t>Data Exploration: Word-Level American Sign Language Dataset (WLASL) Dataset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EC4DE6-AC3A-679E-0678-D535B8A25192}"/>
              </a:ext>
            </a:extLst>
          </p:cNvPr>
          <p:cNvSpPr txBox="1">
            <a:spLocks/>
          </p:cNvSpPr>
          <p:nvPr/>
        </p:nvSpPr>
        <p:spPr>
          <a:xfrm>
            <a:off x="573855" y="1594382"/>
            <a:ext cx="11203894" cy="4846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ANALYSIS OF VIDEO QUALITY</a:t>
            </a:r>
          </a:p>
          <a:p>
            <a:pPr marL="0" indent="0" algn="ctr">
              <a:buNone/>
            </a:pPr>
            <a:endParaRPr lang="en-US" sz="1800" b="1">
              <a:cs typeface="Calibri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5E12E9-42AD-3E49-7E9D-0EE5DD0BB4A9}"/>
              </a:ext>
            </a:extLst>
          </p:cNvPr>
          <p:cNvSpPr txBox="1">
            <a:spLocks/>
          </p:cNvSpPr>
          <p:nvPr/>
        </p:nvSpPr>
        <p:spPr>
          <a:xfrm>
            <a:off x="878014" y="2127995"/>
            <a:ext cx="3417409" cy="40825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LENGTH</a:t>
            </a:r>
            <a:endParaRPr lang="en-US"/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Average Length: 2.43s</a:t>
            </a:r>
          </a:p>
          <a:p>
            <a:pPr marL="0" indent="0" algn="ctr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Minimum Length: 0.63s</a:t>
            </a:r>
          </a:p>
          <a:p>
            <a:pPr marL="0" indent="0" algn="ctr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Maximum Length: 8.125s</a:t>
            </a:r>
            <a:endParaRPr lang="en-US"/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FF72BD-69ED-4371-D886-14E505CE167A}"/>
              </a:ext>
            </a:extLst>
          </p:cNvPr>
          <p:cNvSpPr txBox="1">
            <a:spLocks/>
          </p:cNvSpPr>
          <p:nvPr/>
        </p:nvSpPr>
        <p:spPr>
          <a:xfrm>
            <a:off x="4463898" y="2127995"/>
            <a:ext cx="3417409" cy="40825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RESOLUTION</a:t>
            </a: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B9923792-2B2C-A1AF-8DD5-FA7F2F62B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307" y="2610650"/>
            <a:ext cx="3292273" cy="25203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DA57C1-63C8-2822-BA28-D2E4C85FB04C}"/>
              </a:ext>
            </a:extLst>
          </p:cNvPr>
          <p:cNvSpPr txBox="1">
            <a:spLocks/>
          </p:cNvSpPr>
          <p:nvPr/>
        </p:nvSpPr>
        <p:spPr>
          <a:xfrm>
            <a:off x="8049778" y="2127994"/>
            <a:ext cx="3417409" cy="40825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BRIGHTNESS AND CONTRAST</a:t>
            </a:r>
            <a:endParaRPr lang="en-US"/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4" name="Picture 3" descr="A diagram of a box plot&#10;&#10;Description automatically generated">
            <a:extLst>
              <a:ext uri="{FF2B5EF4-FFF2-40B4-BE49-F238E27FC236}">
                <a16:creationId xmlns:a16="http://schemas.microsoft.com/office/drawing/2014/main" id="{4BC6C5EC-0532-4E08-9DBB-EFE5FDD5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10" y="2610649"/>
            <a:ext cx="3268453" cy="2616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12946B-4084-1C46-A93A-64B8C920B610}"/>
              </a:ext>
            </a:extLst>
          </p:cNvPr>
          <p:cNvSpPr txBox="1"/>
          <p:nvPr/>
        </p:nvSpPr>
        <p:spPr>
          <a:xfrm>
            <a:off x="8164285" y="5455663"/>
            <a:ext cx="32554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*BUT between frames of individual videos, there is little variation in brightness and contrast </a:t>
            </a:r>
          </a:p>
        </p:txBody>
      </p:sp>
    </p:spTree>
    <p:extLst>
      <p:ext uri="{BB962C8B-B14F-4D97-AF65-F5344CB8AC3E}">
        <p14:creationId xmlns:p14="http://schemas.microsoft.com/office/powerpoint/2010/main" val="299501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16A2F-9F2E-FE0C-3F28-774E055EF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4437-205C-B46C-8C4A-B90904D3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789914"/>
            <a:ext cx="11322423" cy="575287"/>
          </a:xfrm>
        </p:spPr>
        <p:txBody>
          <a:bodyPr>
            <a:normAutofit fontScale="90000"/>
          </a:bodyPr>
          <a:lstStyle/>
          <a:p>
            <a:r>
              <a:rPr lang="en-US" sz="4000" b="1" u="sng">
                <a:cs typeface="Calibri Light"/>
              </a:rPr>
              <a:t>Data Exploration: Word-Level American Sign Language Dataset (WLASL) Dataset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FB79C0-D8A3-3038-2F34-78E1A4FEAD73}"/>
              </a:ext>
            </a:extLst>
          </p:cNvPr>
          <p:cNvSpPr txBox="1">
            <a:spLocks/>
          </p:cNvSpPr>
          <p:nvPr/>
        </p:nvSpPr>
        <p:spPr>
          <a:xfrm>
            <a:off x="573855" y="1594382"/>
            <a:ext cx="11197491" cy="4799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PREVIOUS WORK MENTIONED IN PAPER</a:t>
            </a:r>
          </a:p>
          <a:p>
            <a:pPr marL="0" indent="0" algn="ctr">
              <a:buNone/>
            </a:pPr>
            <a:endParaRPr lang="en-US" sz="1800" b="1">
              <a:cs typeface="Calibri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D728021E-3E32-2BAA-CABD-818B347F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67" y="2133092"/>
            <a:ext cx="7133344" cy="2286588"/>
          </a:xfrm>
          <a:prstGeom prst="rect">
            <a:avLst/>
          </a:prstGeom>
        </p:spPr>
      </p:pic>
      <p:pic>
        <p:nvPicPr>
          <p:cNvPr id="4" name="Picture 3" descr="A table with numbers and a percentage&#10;&#10;Description automatically generated">
            <a:extLst>
              <a:ext uri="{FF2B5EF4-FFF2-40B4-BE49-F238E27FC236}">
                <a16:creationId xmlns:a16="http://schemas.microsoft.com/office/drawing/2014/main" id="{8F5782E1-64E7-2172-5FE2-86DE1E16E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85" y="4420289"/>
            <a:ext cx="7338252" cy="165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2F58D3-60AA-855C-8F04-00867D4AFD28}"/>
              </a:ext>
            </a:extLst>
          </p:cNvPr>
          <p:cNvSpPr txBox="1"/>
          <p:nvPr/>
        </p:nvSpPr>
        <p:spPr>
          <a:xfrm>
            <a:off x="8478050" y="6640285"/>
            <a:ext cx="371651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>
                <a:ea typeface="+mn-lt"/>
                <a:cs typeface="+mn-lt"/>
                <a:hlinkClick r:id="rId4"/>
              </a:rPr>
              <a:t>https://arxiv.org/pdf/1910.11006.pdf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02929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98C1D-6BC0-9F4C-DACD-7B33CC6AB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19D1-6118-9A31-5F6B-4583C71E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41679"/>
            <a:ext cx="10515600" cy="575287"/>
          </a:xfrm>
        </p:spPr>
        <p:txBody>
          <a:bodyPr>
            <a:normAutofit fontScale="90000"/>
          </a:bodyPr>
          <a:lstStyle/>
          <a:p>
            <a:r>
              <a:rPr lang="en-US" sz="4000" b="1" u="sng">
                <a:cs typeface="Calibri Light"/>
              </a:rPr>
              <a:t>Potential for Further Annotation / Edits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91D2124-9B40-9275-993A-AB8D4D32985C}"/>
              </a:ext>
            </a:extLst>
          </p:cNvPr>
          <p:cNvSpPr txBox="1">
            <a:spLocks/>
          </p:cNvSpPr>
          <p:nvPr/>
        </p:nvSpPr>
        <p:spPr>
          <a:xfrm>
            <a:off x="573855" y="1609322"/>
            <a:ext cx="5460080" cy="4844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DIMENSIONALITY REDUCTION</a:t>
            </a:r>
            <a:endParaRPr lang="en-US"/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Highlight key features in a frame --&gt; Array of points</a:t>
            </a: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Mediapipe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, OpenCV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48BDDB-059C-9992-1825-F56465C8FD84}"/>
              </a:ext>
            </a:extLst>
          </p:cNvPr>
          <p:cNvSpPr txBox="1">
            <a:spLocks/>
          </p:cNvSpPr>
          <p:nvPr/>
        </p:nvSpPr>
        <p:spPr>
          <a:xfrm>
            <a:off x="6333678" y="1609322"/>
            <a:ext cx="5460080" cy="48445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cs typeface="Calibri"/>
              </a:rPr>
              <a:t>FUTURE DEVELOPMENT - USE OF NLP</a:t>
            </a: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For future expansion of model to translate longer sentences</a:t>
            </a: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4B121F-7E05-EA68-E8DE-3BA5977F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81" y="1973747"/>
            <a:ext cx="3399135" cy="328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7CBD3-0E43-FE37-1837-C49D8962AD7E}"/>
              </a:ext>
            </a:extLst>
          </p:cNvPr>
          <p:cNvSpPr txBox="1"/>
          <p:nvPr/>
        </p:nvSpPr>
        <p:spPr>
          <a:xfrm>
            <a:off x="6641352" y="4430058"/>
            <a:ext cx="111461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Translated Sentence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F5992B-EC05-C6EA-B9D6-FE35DDDDFF99}"/>
              </a:ext>
            </a:extLst>
          </p:cNvPr>
          <p:cNvGrpSpPr/>
          <p:nvPr/>
        </p:nvGrpSpPr>
        <p:grpSpPr>
          <a:xfrm>
            <a:off x="7754469" y="2241175"/>
            <a:ext cx="3535083" cy="3371613"/>
            <a:chOff x="7291293" y="2226234"/>
            <a:chExt cx="3535083" cy="33716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332F64-AFAC-E0A7-9B42-2689AFA42270}"/>
                </a:ext>
              </a:extLst>
            </p:cNvPr>
            <p:cNvSpPr txBox="1"/>
            <p:nvPr/>
          </p:nvSpPr>
          <p:spPr>
            <a:xfrm>
              <a:off x="7784352" y="2226234"/>
              <a:ext cx="2474259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cs typeface="Calibri"/>
                </a:rPr>
                <a:t>Signed Word in Sentence</a:t>
              </a:r>
              <a:endParaRPr lang="en-US" sz="1600" err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0AEB3D-5793-E658-F2B4-B1F44201A35D}"/>
                </a:ext>
              </a:extLst>
            </p:cNvPr>
            <p:cNvSpPr txBox="1"/>
            <p:nvPr/>
          </p:nvSpPr>
          <p:spPr>
            <a:xfrm>
              <a:off x="7291294" y="2846293"/>
              <a:ext cx="3535082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>
                  <a:cs typeface="Calibri"/>
                </a:rPr>
                <a:t>PROPOSED VIDEO ANALYSIS MODEL </a:t>
              </a:r>
            </a:p>
            <a:p>
              <a:pPr algn="ctr"/>
              <a:r>
                <a:rPr lang="en-US" sz="1600">
                  <a:cs typeface="Calibri"/>
                </a:rPr>
                <a:t>(current project)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AFD86B-7BA7-9168-A203-F90AFE18A2B4}"/>
                </a:ext>
              </a:extLst>
            </p:cNvPr>
            <p:cNvSpPr txBox="1"/>
            <p:nvPr/>
          </p:nvSpPr>
          <p:spPr>
            <a:xfrm>
              <a:off x="7418293" y="3765175"/>
              <a:ext cx="3281082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cs typeface="Calibri"/>
                </a:rPr>
                <a:t>Possible Words + Confidence Level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EA1166-E5C1-622D-0B4F-023AF5D494A9}"/>
                </a:ext>
              </a:extLst>
            </p:cNvPr>
            <p:cNvSpPr txBox="1"/>
            <p:nvPr/>
          </p:nvSpPr>
          <p:spPr>
            <a:xfrm>
              <a:off x="7821705" y="4385234"/>
              <a:ext cx="2474259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>
                  <a:cs typeface="Calibri"/>
                </a:rPr>
                <a:t>NLP MODEL</a:t>
              </a:r>
            </a:p>
            <a:p>
              <a:pPr algn="ctr"/>
              <a:r>
                <a:rPr lang="en-US" sz="1600">
                  <a:cs typeface="Calibri"/>
                </a:rPr>
                <a:t>(future project)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A3F458-E43F-EEC9-CD78-8B591B0B372D}"/>
                </a:ext>
              </a:extLst>
            </p:cNvPr>
            <p:cNvSpPr txBox="1"/>
            <p:nvPr/>
          </p:nvSpPr>
          <p:spPr>
            <a:xfrm>
              <a:off x="7291293" y="5259293"/>
              <a:ext cx="3460376" cy="33855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cs typeface="Calibri"/>
                </a:rPr>
                <a:t>Predicted word with higher accuracy</a:t>
              </a:r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A0D6495-7D0D-145C-D406-7B03A83721AB}"/>
                </a:ext>
              </a:extLst>
            </p:cNvPr>
            <p:cNvCxnSpPr/>
            <p:nvPr/>
          </p:nvCxnSpPr>
          <p:spPr>
            <a:xfrm>
              <a:off x="8985623" y="2583331"/>
              <a:ext cx="2988" cy="26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89E451-9F64-D1B1-7FAD-E7B751FFEE34}"/>
                </a:ext>
              </a:extLst>
            </p:cNvPr>
            <p:cNvCxnSpPr>
              <a:cxnSpLocks/>
            </p:cNvCxnSpPr>
            <p:nvPr/>
          </p:nvCxnSpPr>
          <p:spPr>
            <a:xfrm>
              <a:off x="8985623" y="3472331"/>
              <a:ext cx="2988" cy="26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F9C7E2F-9061-2283-676A-B23BEFC1A6E2}"/>
                </a:ext>
              </a:extLst>
            </p:cNvPr>
            <p:cNvCxnSpPr>
              <a:cxnSpLocks/>
            </p:cNvCxnSpPr>
            <p:nvPr/>
          </p:nvCxnSpPr>
          <p:spPr>
            <a:xfrm>
              <a:off x="8985623" y="4129742"/>
              <a:ext cx="2988" cy="26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AF9B0FF-67C9-A954-7782-F7EF7B658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85622" y="4966448"/>
              <a:ext cx="2988" cy="26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7CE9CD-E56F-4E3C-91F8-F5C13F36C751}"/>
              </a:ext>
            </a:extLst>
          </p:cNvPr>
          <p:cNvCxnSpPr>
            <a:cxnSpLocks/>
          </p:cNvCxnSpPr>
          <p:nvPr/>
        </p:nvCxnSpPr>
        <p:spPr>
          <a:xfrm flipV="1">
            <a:off x="7882963" y="4718424"/>
            <a:ext cx="316752" cy="4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2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502</Words>
  <Application>Microsoft Macintosh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Sign Language To Text</vt:lpstr>
      <vt:lpstr>Recap: Sign Language to Text</vt:lpstr>
      <vt:lpstr>The Dataset: Word-Level American Sign Language Dataset (WLASL) Dataset</vt:lpstr>
      <vt:lpstr>Type of ML Task: Classification</vt:lpstr>
      <vt:lpstr>Data Exploration: Word-Level American Sign Language Dataset (WLASL) Dataset</vt:lpstr>
      <vt:lpstr>Data Exploration: Word-Level American Sign Language Dataset (WLASL) Dataset</vt:lpstr>
      <vt:lpstr>Data Exploration: Word-Level American Sign Language Dataset (WLASL) Dataset</vt:lpstr>
      <vt:lpstr>Data Exploration: Word-Level American Sign Language Dataset (WLASL) Dataset</vt:lpstr>
      <vt:lpstr>Potential for Further Annotation / Edits</vt:lpstr>
      <vt:lpstr>Measuring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Oren Raz - HI</cp:lastModifiedBy>
  <cp:revision>225</cp:revision>
  <dcterms:created xsi:type="dcterms:W3CDTF">2024-01-23T18:28:16Z</dcterms:created>
  <dcterms:modified xsi:type="dcterms:W3CDTF">2024-02-01T09:05:35Z</dcterms:modified>
</cp:coreProperties>
</file>