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3" r:id="rId6"/>
    <p:sldId id="272" r:id="rId7"/>
    <p:sldId id="257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922"/>
    <a:srgbClr val="F87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90EC-E40E-477A-9561-1F98E43CE8DE}" v="2" dt="2024-03-06T09:59:15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3E0C865-FC33-4768-9670-9EB6EA4EB390}"/>
    <pc:docChg chg="modSld">
      <pc:chgData name="Guest User" userId="" providerId="Windows Live" clId="Web-{03E0C865-FC33-4768-9670-9EB6EA4EB390}" dt="2024-02-14T12:30:27.471" v="1" actId="20577"/>
      <pc:docMkLst>
        <pc:docMk/>
      </pc:docMkLst>
      <pc:sldChg chg="modSp">
        <pc:chgData name="Guest User" userId="" providerId="Windows Live" clId="Web-{03E0C865-FC33-4768-9670-9EB6EA4EB390}" dt="2024-02-14T12:30:27.471" v="1" actId="20577"/>
        <pc:sldMkLst>
          <pc:docMk/>
          <pc:sldMk cId="3413976017" sldId="268"/>
        </pc:sldMkLst>
        <pc:spChg chg="mod">
          <ac:chgData name="Guest User" userId="" providerId="Windows Live" clId="Web-{03E0C865-FC33-4768-9670-9EB6EA4EB390}" dt="2024-02-14T12:30:27.471" v="1" actId="20577"/>
          <ac:spMkLst>
            <pc:docMk/>
            <pc:sldMk cId="3413976017" sldId="268"/>
            <ac:spMk id="12" creationId="{0F430D39-4D01-5E6C-94BE-1D790EF9DCEB}"/>
          </ac:spMkLst>
        </pc:spChg>
      </pc:sldChg>
    </pc:docChg>
  </pc:docChgLst>
  <pc:docChgLst>
    <pc:chgData name="Guest User" providerId="Windows Live" clId="Web-{63C32220-AA34-404B-AACE-55525B22D260}"/>
    <pc:docChg chg="addSld delSld modSld">
      <pc:chgData name="Guest User" userId="" providerId="Windows Live" clId="Web-{63C32220-AA34-404B-AACE-55525B22D260}" dt="2024-02-14T12:27:57.701" v="589"/>
      <pc:docMkLst>
        <pc:docMk/>
      </pc:docMkLst>
      <pc:sldChg chg="del">
        <pc:chgData name="Guest User" userId="" providerId="Windows Live" clId="Web-{63C32220-AA34-404B-AACE-55525B22D260}" dt="2024-02-14T10:54:45.411" v="4"/>
        <pc:sldMkLst>
          <pc:docMk/>
          <pc:sldMk cId="109857222" sldId="256"/>
        </pc:sldMkLst>
      </pc:sldChg>
      <pc:sldChg chg="modSp add del">
        <pc:chgData name="Guest User" userId="" providerId="Windows Live" clId="Web-{63C32220-AA34-404B-AACE-55525B22D260}" dt="2024-02-14T12:27:57.701" v="589"/>
        <pc:sldMkLst>
          <pc:docMk/>
          <pc:sldMk cId="2535445500" sldId="257"/>
        </pc:sldMkLst>
        <pc:spChg chg="mod">
          <ac:chgData name="Guest User" userId="" providerId="Windows Live" clId="Web-{63C32220-AA34-404B-AACE-55525B22D260}" dt="2024-02-14T11:06:19.554" v="345" actId="20577"/>
          <ac:spMkLst>
            <pc:docMk/>
            <pc:sldMk cId="2535445500" sldId="257"/>
            <ac:spMk id="4" creationId="{813D5F37-6949-4655-3C28-185CEA0E10D5}"/>
          </ac:spMkLst>
        </pc:spChg>
      </pc:sldChg>
      <pc:sldChg chg="add del">
        <pc:chgData name="Guest User" userId="" providerId="Windows Live" clId="Web-{63C32220-AA34-404B-AACE-55525B22D260}" dt="2024-02-14T11:06:20.788" v="346"/>
        <pc:sldMkLst>
          <pc:docMk/>
          <pc:sldMk cId="2125645226" sldId="258"/>
        </pc:sldMkLst>
      </pc:sldChg>
      <pc:sldChg chg="addSp delSp modSp add">
        <pc:chgData name="Guest User" userId="" providerId="Windows Live" clId="Web-{63C32220-AA34-404B-AACE-55525B22D260}" dt="2024-02-14T11:08:43.345" v="372" actId="1076"/>
        <pc:sldMkLst>
          <pc:docMk/>
          <pc:sldMk cId="2108298687" sldId="265"/>
        </pc:sldMkLst>
        <pc:spChg chg="add">
          <ac:chgData name="Guest User" userId="" providerId="Windows Live" clId="Web-{63C32220-AA34-404B-AACE-55525B22D260}" dt="2024-02-14T10:55:20.289" v="7"/>
          <ac:spMkLst>
            <pc:docMk/>
            <pc:sldMk cId="2108298687" sldId="265"/>
            <ac:spMk id="3" creationId="{6A1FE45A-7C6E-6206-C5EB-B34C1A4F9535}"/>
          </ac:spMkLst>
        </pc:spChg>
        <pc:spChg chg="mod">
          <ac:chgData name="Guest User" userId="" providerId="Windows Live" clId="Web-{63C32220-AA34-404B-AACE-55525B22D260}" dt="2024-02-14T10:57:50.221" v="51" actId="20577"/>
          <ac:spMkLst>
            <pc:docMk/>
            <pc:sldMk cId="2108298687" sldId="265"/>
            <ac:spMk id="6" creationId="{CF76D28D-8E1F-1510-A1DE-2008D18DC1D5}"/>
          </ac:spMkLst>
        </pc:spChg>
        <pc:spChg chg="add">
          <ac:chgData name="Guest User" userId="" providerId="Windows Live" clId="Web-{63C32220-AA34-404B-AACE-55525B22D260}" dt="2024-02-14T10:55:20.320" v="8"/>
          <ac:spMkLst>
            <pc:docMk/>
            <pc:sldMk cId="2108298687" sldId="265"/>
            <ac:spMk id="8" creationId="{EFF6EA53-58CA-EB38-5E42-7FC0D3228922}"/>
          </ac:spMkLst>
        </pc:spChg>
        <pc:spChg chg="add mod">
          <ac:chgData name="Guest User" userId="" providerId="Windows Live" clId="Web-{63C32220-AA34-404B-AACE-55525B22D260}" dt="2024-02-14T11:08:43.345" v="372" actId="1076"/>
          <ac:spMkLst>
            <pc:docMk/>
            <pc:sldMk cId="2108298687" sldId="265"/>
            <ac:spMk id="15" creationId="{E556B351-68F9-84A1-1229-902CE4D97123}"/>
          </ac:spMkLst>
        </pc:spChg>
        <pc:graphicFrameChg chg="del mod modGraphic">
          <ac:chgData name="Guest User" userId="" providerId="Windows Live" clId="Web-{63C32220-AA34-404B-AACE-55525B22D260}" dt="2024-02-14T10:55:35.024" v="28"/>
          <ac:graphicFrameMkLst>
            <pc:docMk/>
            <pc:sldMk cId="2108298687" sldId="265"/>
            <ac:graphicFrameMk id="5" creationId="{BD67B6F4-3DA1-4BF9-FA46-3EC4E4545766}"/>
          </ac:graphicFrameMkLst>
        </pc:graphicFrameChg>
        <pc:picChg chg="del">
          <ac:chgData name="Guest User" userId="" providerId="Windows Live" clId="Web-{63C32220-AA34-404B-AACE-55525B22D260}" dt="2024-02-14T10:54:53.662" v="5"/>
          <ac:picMkLst>
            <pc:docMk/>
            <pc:sldMk cId="2108298687" sldId="265"/>
            <ac:picMk id="4" creationId="{DB79C224-86AD-FF1B-EC87-347E7A342059}"/>
          </ac:picMkLst>
        </pc:picChg>
        <pc:picChg chg="add">
          <ac:chgData name="Guest User" userId="" providerId="Windows Live" clId="Web-{63C32220-AA34-404B-AACE-55525B22D260}" dt="2024-02-14T10:55:20.429" v="9"/>
          <ac:picMkLst>
            <pc:docMk/>
            <pc:sldMk cId="2108298687" sldId="265"/>
            <ac:picMk id="10" creationId="{576D1BBA-A948-6478-10D8-6EA4B02642C8}"/>
          </ac:picMkLst>
        </pc:picChg>
        <pc:picChg chg="add">
          <ac:chgData name="Guest User" userId="" providerId="Windows Live" clId="Web-{63C32220-AA34-404B-AACE-55525B22D260}" dt="2024-02-14T10:55:20.570" v="10"/>
          <ac:picMkLst>
            <pc:docMk/>
            <pc:sldMk cId="2108298687" sldId="265"/>
            <ac:picMk id="12" creationId="{3E990962-01B5-5341-FB6E-7F160353A26F}"/>
          </ac:picMkLst>
        </pc:picChg>
        <pc:picChg chg="add">
          <ac:chgData name="Guest User" userId="" providerId="Windows Live" clId="Web-{63C32220-AA34-404B-AACE-55525B22D260}" dt="2024-02-14T10:55:20.679" v="11"/>
          <ac:picMkLst>
            <pc:docMk/>
            <pc:sldMk cId="2108298687" sldId="265"/>
            <ac:picMk id="14" creationId="{054C275A-9B50-80F9-BB8C-101451FEF8AA}"/>
          </ac:picMkLst>
        </pc:picChg>
      </pc:sldChg>
      <pc:sldChg chg="add">
        <pc:chgData name="Guest User" userId="" providerId="Windows Live" clId="Web-{63C32220-AA34-404B-AACE-55525B22D260}" dt="2024-02-14T10:54:43.755" v="3"/>
        <pc:sldMkLst>
          <pc:docMk/>
          <pc:sldMk cId="2269143549" sldId="266"/>
        </pc:sldMkLst>
      </pc:sldChg>
      <pc:sldChg chg="addSp delSp modSp add replId">
        <pc:chgData name="Guest User" userId="" providerId="Windows Live" clId="Web-{63C32220-AA34-404B-AACE-55525B22D260}" dt="2024-02-14T11:04:23.655" v="285"/>
        <pc:sldMkLst>
          <pc:docMk/>
          <pc:sldMk cId="1066177521" sldId="267"/>
        </pc:sldMkLst>
        <pc:spChg chg="add del mod">
          <ac:chgData name="Guest User" userId="" providerId="Windows Live" clId="Web-{63C32220-AA34-404B-AACE-55525B22D260}" dt="2024-02-14T11:01:40.003" v="198"/>
          <ac:spMkLst>
            <pc:docMk/>
            <pc:sldMk cId="1066177521" sldId="267"/>
            <ac:spMk id="2" creationId="{2420CFB2-E93A-3F93-41A1-77B3AE13B650}"/>
          </ac:spMkLst>
        </pc:spChg>
        <pc:spChg chg="mod">
          <ac:chgData name="Guest User" userId="" providerId="Windows Live" clId="Web-{63C32220-AA34-404B-AACE-55525B22D260}" dt="2024-02-14T11:03:42.527" v="268" actId="20577"/>
          <ac:spMkLst>
            <pc:docMk/>
            <pc:sldMk cId="1066177521" sldId="267"/>
            <ac:spMk id="3" creationId="{6A1FE45A-7C6E-6206-C5EB-B34C1A4F9535}"/>
          </ac:spMkLst>
        </pc:spChg>
        <pc:spChg chg="add del mod">
          <ac:chgData name="Guest User" userId="" providerId="Windows Live" clId="Web-{63C32220-AA34-404B-AACE-55525B22D260}" dt="2024-02-14T11:01:40.003" v="197"/>
          <ac:spMkLst>
            <pc:docMk/>
            <pc:sldMk cId="1066177521" sldId="267"/>
            <ac:spMk id="4" creationId="{9D293C20-3D63-CF4E-E579-8D88D0CFB28A}"/>
          </ac:spMkLst>
        </pc:spChg>
        <pc:spChg chg="mod">
          <ac:chgData name="Guest User" userId="" providerId="Windows Live" clId="Web-{63C32220-AA34-404B-AACE-55525B22D260}" dt="2024-02-14T10:58:14.176" v="74" actId="14100"/>
          <ac:spMkLst>
            <pc:docMk/>
            <pc:sldMk cId="1066177521" sldId="267"/>
            <ac:spMk id="6" creationId="{CF76D28D-8E1F-1510-A1DE-2008D18DC1D5}"/>
          </ac:spMkLst>
        </pc:spChg>
        <pc:spChg chg="add mod">
          <ac:chgData name="Guest User" userId="" providerId="Windows Live" clId="Web-{63C32220-AA34-404B-AACE-55525B22D260}" dt="2024-02-14T11:04:02.482" v="282" actId="1076"/>
          <ac:spMkLst>
            <pc:docMk/>
            <pc:sldMk cId="1066177521" sldId="267"/>
            <ac:spMk id="7" creationId="{8E44CAA2-6642-B607-D86F-EEC5C0987537}"/>
          </ac:spMkLst>
        </pc:spChg>
        <pc:spChg chg="mod">
          <ac:chgData name="Guest User" userId="" providerId="Windows Live" clId="Web-{63C32220-AA34-404B-AACE-55525B22D260}" dt="2024-02-14T11:01:52.738" v="201" actId="1076"/>
          <ac:spMkLst>
            <pc:docMk/>
            <pc:sldMk cId="1066177521" sldId="267"/>
            <ac:spMk id="8" creationId="{EFF6EA53-58CA-EB38-5E42-7FC0D3228922}"/>
          </ac:spMkLst>
        </pc:spChg>
        <pc:spChg chg="add mod">
          <ac:chgData name="Guest User" userId="" providerId="Windows Live" clId="Web-{63C32220-AA34-404B-AACE-55525B22D260}" dt="2024-02-14T11:04:23.655" v="285"/>
          <ac:spMkLst>
            <pc:docMk/>
            <pc:sldMk cId="1066177521" sldId="267"/>
            <ac:spMk id="9" creationId="{807C3ED6-89E5-F549-0ACC-8B32F94C46D3}"/>
          </ac:spMkLst>
        </pc:spChg>
        <pc:picChg chg="add del mod">
          <ac:chgData name="Guest User" userId="" providerId="Windows Live" clId="Web-{63C32220-AA34-404B-AACE-55525B22D260}" dt="2024-02-14T11:01:40.003" v="196"/>
          <ac:picMkLst>
            <pc:docMk/>
            <pc:sldMk cId="1066177521" sldId="267"/>
            <ac:picMk id="5" creationId="{588C12BF-C455-3564-FE18-E0BA564E91B8}"/>
          </ac:picMkLst>
        </pc:picChg>
        <pc:picChg chg="del">
          <ac:chgData name="Guest User" userId="" providerId="Windows Live" clId="Web-{63C32220-AA34-404B-AACE-55525B22D260}" dt="2024-02-14T10:58:16.895" v="75"/>
          <ac:picMkLst>
            <pc:docMk/>
            <pc:sldMk cId="1066177521" sldId="267"/>
            <ac:picMk id="10" creationId="{576D1BBA-A948-6478-10D8-6EA4B02642C8}"/>
          </ac:picMkLst>
        </pc:picChg>
        <pc:picChg chg="del">
          <ac:chgData name="Guest User" userId="" providerId="Windows Live" clId="Web-{63C32220-AA34-404B-AACE-55525B22D260}" dt="2024-02-14T10:57:01.921" v="40"/>
          <ac:picMkLst>
            <pc:docMk/>
            <pc:sldMk cId="1066177521" sldId="267"/>
            <ac:picMk id="12" creationId="{3E990962-01B5-5341-FB6E-7F160353A26F}"/>
          </ac:picMkLst>
        </pc:picChg>
        <pc:picChg chg="mod">
          <ac:chgData name="Guest User" userId="" providerId="Windows Live" clId="Web-{63C32220-AA34-404B-AACE-55525B22D260}" dt="2024-02-14T11:01:48.254" v="200" actId="1076"/>
          <ac:picMkLst>
            <pc:docMk/>
            <pc:sldMk cId="1066177521" sldId="267"/>
            <ac:picMk id="14" creationId="{054C275A-9B50-80F9-BB8C-101451FEF8AA}"/>
          </ac:picMkLst>
        </pc:picChg>
      </pc:sldChg>
      <pc:sldChg chg="addSp delSp modSp add replId">
        <pc:chgData name="Guest User" userId="" providerId="Windows Live" clId="Web-{63C32220-AA34-404B-AACE-55525B22D260}" dt="2024-02-14T11:55:47.246" v="574"/>
        <pc:sldMkLst>
          <pc:docMk/>
          <pc:sldMk cId="3413976017" sldId="268"/>
        </pc:sldMkLst>
        <pc:spChg chg="add mod">
          <ac:chgData name="Guest User" userId="" providerId="Windows Live" clId="Web-{63C32220-AA34-404B-AACE-55525B22D260}" dt="2024-02-14T11:22:07.621" v="509" actId="14100"/>
          <ac:spMkLst>
            <pc:docMk/>
            <pc:sldMk cId="3413976017" sldId="268"/>
            <ac:spMk id="2" creationId="{907648C2-5AF0-0F85-4A61-3574A2488398}"/>
          </ac:spMkLst>
        </pc:spChg>
        <pc:spChg chg="mod">
          <ac:chgData name="Guest User" userId="" providerId="Windows Live" clId="Web-{63C32220-AA34-404B-AACE-55525B22D260}" dt="2024-02-14T11:23:09.172" v="521" actId="14100"/>
          <ac:spMkLst>
            <pc:docMk/>
            <pc:sldMk cId="3413976017" sldId="268"/>
            <ac:spMk id="3" creationId="{6A1FE45A-7C6E-6206-C5EB-B34C1A4F9535}"/>
          </ac:spMkLst>
        </pc:spChg>
        <pc:spChg chg="add mod">
          <ac:chgData name="Guest User" userId="" providerId="Windows Live" clId="Web-{63C32220-AA34-404B-AACE-55525B22D260}" dt="2024-02-14T11:23:19.829" v="522"/>
          <ac:spMkLst>
            <pc:docMk/>
            <pc:sldMk cId="3413976017" sldId="268"/>
            <ac:spMk id="4" creationId="{3E3BC91D-462D-9930-AFAE-C5B902972EAF}"/>
          </ac:spMkLst>
        </pc:spChg>
        <pc:spChg chg="add mod">
          <ac:chgData name="Guest User" userId="" providerId="Windows Live" clId="Web-{63C32220-AA34-404B-AACE-55525B22D260}" dt="2024-02-14T11:23:00.109" v="519" actId="1076"/>
          <ac:spMkLst>
            <pc:docMk/>
            <pc:sldMk cId="3413976017" sldId="268"/>
            <ac:spMk id="5" creationId="{45E8C7B6-4AC9-7DCC-2AD1-72A4172E1BF3}"/>
          </ac:spMkLst>
        </pc:spChg>
        <pc:spChg chg="mod">
          <ac:chgData name="Guest User" userId="" providerId="Windows Live" clId="Web-{63C32220-AA34-404B-AACE-55525B22D260}" dt="2024-02-14T11:04:48.469" v="311" actId="20577"/>
          <ac:spMkLst>
            <pc:docMk/>
            <pc:sldMk cId="3413976017" sldId="268"/>
            <ac:spMk id="6" creationId="{CF76D28D-8E1F-1510-A1DE-2008D18DC1D5}"/>
          </ac:spMkLst>
        </pc:spChg>
        <pc:spChg chg="del">
          <ac:chgData name="Guest User" userId="" providerId="Windows Live" clId="Web-{63C32220-AA34-404B-AACE-55525B22D260}" dt="2024-02-14T11:11:36.358" v="385"/>
          <ac:spMkLst>
            <pc:docMk/>
            <pc:sldMk cId="3413976017" sldId="268"/>
            <ac:spMk id="7" creationId="{8E44CAA2-6642-B607-D86F-EEC5C0987537}"/>
          </ac:spMkLst>
        </pc:spChg>
        <pc:spChg chg="del">
          <ac:chgData name="Guest User" userId="" providerId="Windows Live" clId="Web-{63C32220-AA34-404B-AACE-55525B22D260}" dt="2024-02-14T11:11:33.373" v="383"/>
          <ac:spMkLst>
            <pc:docMk/>
            <pc:sldMk cId="3413976017" sldId="268"/>
            <ac:spMk id="8" creationId="{EFF6EA53-58CA-EB38-5E42-7FC0D3228922}"/>
          </ac:spMkLst>
        </pc:spChg>
        <pc:spChg chg="del">
          <ac:chgData name="Guest User" userId="" providerId="Windows Live" clId="Web-{63C32220-AA34-404B-AACE-55525B22D260}" dt="2024-02-14T11:11:34.811" v="384"/>
          <ac:spMkLst>
            <pc:docMk/>
            <pc:sldMk cId="3413976017" sldId="268"/>
            <ac:spMk id="9" creationId="{807C3ED6-89E5-F549-0ACC-8B32F94C46D3}"/>
          </ac:spMkLst>
        </pc:spChg>
        <pc:spChg chg="add mod">
          <ac:chgData name="Guest User" userId="" providerId="Windows Live" clId="Web-{63C32220-AA34-404B-AACE-55525B22D260}" dt="2024-02-14T11:23:24.329" v="523"/>
          <ac:spMkLst>
            <pc:docMk/>
            <pc:sldMk cId="3413976017" sldId="268"/>
            <ac:spMk id="10" creationId="{E1861108-1E73-5CCC-5150-7E2912213757}"/>
          </ac:spMkLst>
        </pc:spChg>
        <pc:spChg chg="add del">
          <ac:chgData name="Guest User" userId="" providerId="Windows Live" clId="Web-{63C32220-AA34-404B-AACE-55525B22D260}" dt="2024-02-14T11:27:19.486" v="529"/>
          <ac:spMkLst>
            <pc:docMk/>
            <pc:sldMk cId="3413976017" sldId="268"/>
            <ac:spMk id="11" creationId="{9B0E32E9-7497-8400-CDC1-EA288275EDC9}"/>
          </ac:spMkLst>
        </pc:spChg>
        <pc:spChg chg="add mod">
          <ac:chgData name="Guest User" userId="" providerId="Windows Live" clId="Web-{63C32220-AA34-404B-AACE-55525B22D260}" dt="2024-02-14T11:55:30.636" v="570" actId="20577"/>
          <ac:spMkLst>
            <pc:docMk/>
            <pc:sldMk cId="3413976017" sldId="268"/>
            <ac:spMk id="12" creationId="{0F430D39-4D01-5E6C-94BE-1D790EF9DCEB}"/>
          </ac:spMkLst>
        </pc:spChg>
        <pc:spChg chg="add del mod">
          <ac:chgData name="Guest User" userId="" providerId="Windows Live" clId="Web-{63C32220-AA34-404B-AACE-55525B22D260}" dt="2024-02-14T11:55:47.246" v="574"/>
          <ac:spMkLst>
            <pc:docMk/>
            <pc:sldMk cId="3413976017" sldId="268"/>
            <ac:spMk id="13" creationId="{C00FAE29-13C8-F8D3-5C63-83B0019A0FE4}"/>
          </ac:spMkLst>
        </pc:spChg>
        <pc:picChg chg="del">
          <ac:chgData name="Guest User" userId="" providerId="Windows Live" clId="Web-{63C32220-AA34-404B-AACE-55525B22D260}" dt="2024-02-14T11:11:29.841" v="382"/>
          <ac:picMkLst>
            <pc:docMk/>
            <pc:sldMk cId="3413976017" sldId="268"/>
            <ac:picMk id="14" creationId="{054C275A-9B50-80F9-BB8C-101451FEF8AA}"/>
          </ac:picMkLst>
        </pc:picChg>
      </pc:sldChg>
      <pc:sldChg chg="modSp add replId">
        <pc:chgData name="Guest User" userId="" providerId="Windows Live" clId="Web-{63C32220-AA34-404B-AACE-55525B22D260}" dt="2024-02-14T12:26:41.023" v="587" actId="20577"/>
        <pc:sldMkLst>
          <pc:docMk/>
          <pc:sldMk cId="1594109855" sldId="269"/>
        </pc:sldMkLst>
        <pc:spChg chg="mod">
          <ac:chgData name="Guest User" userId="" providerId="Windows Live" clId="Web-{63C32220-AA34-404B-AACE-55525B22D260}" dt="2024-02-14T12:26:41.023" v="587" actId="20577"/>
          <ac:spMkLst>
            <pc:docMk/>
            <pc:sldMk cId="1594109855" sldId="269"/>
            <ac:spMk id="6" creationId="{CF76D28D-8E1F-1510-A1DE-2008D18DC1D5}"/>
          </ac:spMkLst>
        </pc:spChg>
      </pc:sldChg>
      <pc:sldChg chg="modSp add replId">
        <pc:chgData name="Guest User" userId="" providerId="Windows Live" clId="Web-{63C32220-AA34-404B-AACE-55525B22D260}" dt="2024-02-14T11:06:12.975" v="344" actId="20577"/>
        <pc:sldMkLst>
          <pc:docMk/>
          <pc:sldMk cId="2680547948" sldId="270"/>
        </pc:sldMkLst>
        <pc:spChg chg="mod">
          <ac:chgData name="Guest User" userId="" providerId="Windows Live" clId="Web-{63C32220-AA34-404B-AACE-55525B22D260}" dt="2024-02-14T11:06:12.975" v="344" actId="20577"/>
          <ac:spMkLst>
            <pc:docMk/>
            <pc:sldMk cId="2680547948" sldId="270"/>
            <ac:spMk id="6" creationId="{CF76D28D-8E1F-1510-A1DE-2008D18DC1D5}"/>
          </ac:spMkLst>
        </pc:spChg>
      </pc:sldChg>
      <pc:sldChg chg="modSp add replId">
        <pc:chgData name="Guest User" userId="" providerId="Windows Live" clId="Web-{63C32220-AA34-404B-AACE-55525B22D260}" dt="2024-02-14T11:06:07.506" v="337" actId="20577"/>
        <pc:sldMkLst>
          <pc:docMk/>
          <pc:sldMk cId="1380235533" sldId="271"/>
        </pc:sldMkLst>
        <pc:spChg chg="mod">
          <ac:chgData name="Guest User" userId="" providerId="Windows Live" clId="Web-{63C32220-AA34-404B-AACE-55525B22D260}" dt="2024-02-14T11:06:07.506" v="337" actId="20577"/>
          <ac:spMkLst>
            <pc:docMk/>
            <pc:sldMk cId="1380235533" sldId="271"/>
            <ac:spMk id="6" creationId="{CF76D28D-8E1F-1510-A1DE-2008D18DC1D5}"/>
          </ac:spMkLst>
        </pc:spChg>
      </pc:sldChg>
      <pc:sldChg chg="add replId">
        <pc:chgData name="Guest User" userId="" providerId="Windows Live" clId="Web-{63C32220-AA34-404B-AACE-55525B22D260}" dt="2024-02-14T12:26:19.365" v="575"/>
        <pc:sldMkLst>
          <pc:docMk/>
          <pc:sldMk cId="2058771238" sldId="272"/>
        </pc:sldMkLst>
      </pc:sldChg>
      <pc:sldChg chg="add del replId">
        <pc:chgData name="Guest User" userId="" providerId="Windows Live" clId="Web-{63C32220-AA34-404B-AACE-55525B22D260}" dt="2024-02-14T11:13:29.975" v="390"/>
        <pc:sldMkLst>
          <pc:docMk/>
          <pc:sldMk cId="2687902705" sldId="272"/>
        </pc:sldMkLst>
      </pc:sldChg>
    </pc:docChg>
  </pc:docChgLst>
  <pc:docChgLst>
    <pc:chgData name="Oren Raz" userId="688b4330b7cb69f7" providerId="Windows Live" clId="Web-{DC60B106-F4B4-4136-8AF5-7FBE7512694B}"/>
    <pc:docChg chg="modSld">
      <pc:chgData name="Oren Raz" userId="688b4330b7cb69f7" providerId="Windows Live" clId="Web-{DC60B106-F4B4-4136-8AF5-7FBE7512694B}" dt="2024-02-14T12:31:13.741" v="27" actId="14100"/>
      <pc:docMkLst>
        <pc:docMk/>
      </pc:docMkLst>
      <pc:sldChg chg="modSp">
        <pc:chgData name="Oren Raz" userId="688b4330b7cb69f7" providerId="Windows Live" clId="Web-{DC60B106-F4B4-4136-8AF5-7FBE7512694B}" dt="2024-02-14T12:31:13.741" v="27" actId="14100"/>
        <pc:sldMkLst>
          <pc:docMk/>
          <pc:sldMk cId="2058771238" sldId="272"/>
        </pc:sldMkLst>
        <pc:spChg chg="mod">
          <ac:chgData name="Oren Raz" userId="688b4330b7cb69f7" providerId="Windows Live" clId="Web-{DC60B106-F4B4-4136-8AF5-7FBE7512694B}" dt="2024-02-14T12:31:13.741" v="27" actId="14100"/>
          <ac:spMkLst>
            <pc:docMk/>
            <pc:sldMk cId="2058771238" sldId="272"/>
            <ac:spMk id="6" creationId="{CF76D28D-8E1F-1510-A1DE-2008D18DC1D5}"/>
          </ac:spMkLst>
        </pc:spChg>
      </pc:sldChg>
    </pc:docChg>
  </pc:docChgLst>
  <pc:docChgLst>
    <pc:chgData name="Oren Raz" userId="688b4330b7cb69f7" providerId="LiveId" clId="{32804AB4-B548-5149-8471-53A670342222}"/>
    <pc:docChg chg="undo custSel modSld">
      <pc:chgData name="Oren Raz" userId="688b4330b7cb69f7" providerId="LiveId" clId="{32804AB4-B548-5149-8471-53A670342222}" dt="2024-02-14T14:24:32.954" v="1213" actId="478"/>
      <pc:docMkLst>
        <pc:docMk/>
      </pc:docMkLst>
      <pc:sldChg chg="addSp modSp mod">
        <pc:chgData name="Oren Raz" userId="688b4330b7cb69f7" providerId="LiveId" clId="{32804AB4-B548-5149-8471-53A670342222}" dt="2024-02-14T14:22:18.802" v="1212" actId="14100"/>
        <pc:sldMkLst>
          <pc:docMk/>
          <pc:sldMk cId="2269143549" sldId="266"/>
        </pc:sldMkLst>
        <pc:spChg chg="add mod">
          <ac:chgData name="Oren Raz" userId="688b4330b7cb69f7" providerId="LiveId" clId="{32804AB4-B548-5149-8471-53A670342222}" dt="2024-02-14T14:22:18.802" v="1212" actId="14100"/>
          <ac:spMkLst>
            <pc:docMk/>
            <pc:sldMk cId="2269143549" sldId="266"/>
            <ac:spMk id="5" creationId="{B06997A5-4063-FAD5-E2A6-6F8E2746F52B}"/>
          </ac:spMkLst>
        </pc:spChg>
      </pc:sldChg>
      <pc:sldChg chg="delSp mod">
        <pc:chgData name="Oren Raz" userId="688b4330b7cb69f7" providerId="LiveId" clId="{32804AB4-B548-5149-8471-53A670342222}" dt="2024-02-14T14:24:32.954" v="1213" actId="478"/>
        <pc:sldMkLst>
          <pc:docMk/>
          <pc:sldMk cId="1380235533" sldId="271"/>
        </pc:sldMkLst>
        <pc:spChg chg="del">
          <ac:chgData name="Oren Raz" userId="688b4330b7cb69f7" providerId="LiveId" clId="{32804AB4-B548-5149-8471-53A670342222}" dt="2024-02-14T14:24:32.954" v="1213" actId="478"/>
          <ac:spMkLst>
            <pc:docMk/>
            <pc:sldMk cId="1380235533" sldId="271"/>
            <ac:spMk id="3" creationId="{6A1FE45A-7C6E-6206-C5EB-B34C1A4F9535}"/>
          </ac:spMkLst>
        </pc:spChg>
        <pc:spChg chg="del">
          <ac:chgData name="Oren Raz" userId="688b4330b7cb69f7" providerId="LiveId" clId="{32804AB4-B548-5149-8471-53A670342222}" dt="2024-02-14T14:24:32.954" v="1213" actId="478"/>
          <ac:spMkLst>
            <pc:docMk/>
            <pc:sldMk cId="1380235533" sldId="271"/>
            <ac:spMk id="7" creationId="{8E44CAA2-6642-B607-D86F-EEC5C0987537}"/>
          </ac:spMkLst>
        </pc:spChg>
        <pc:spChg chg="del">
          <ac:chgData name="Oren Raz" userId="688b4330b7cb69f7" providerId="LiveId" clId="{32804AB4-B548-5149-8471-53A670342222}" dt="2024-02-14T14:24:32.954" v="1213" actId="478"/>
          <ac:spMkLst>
            <pc:docMk/>
            <pc:sldMk cId="1380235533" sldId="271"/>
            <ac:spMk id="8" creationId="{EFF6EA53-58CA-EB38-5E42-7FC0D3228922}"/>
          </ac:spMkLst>
        </pc:spChg>
        <pc:spChg chg="del">
          <ac:chgData name="Oren Raz" userId="688b4330b7cb69f7" providerId="LiveId" clId="{32804AB4-B548-5149-8471-53A670342222}" dt="2024-02-14T14:24:32.954" v="1213" actId="478"/>
          <ac:spMkLst>
            <pc:docMk/>
            <pc:sldMk cId="1380235533" sldId="271"/>
            <ac:spMk id="9" creationId="{807C3ED6-89E5-F549-0ACC-8B32F94C46D3}"/>
          </ac:spMkLst>
        </pc:spChg>
        <pc:picChg chg="del">
          <ac:chgData name="Oren Raz" userId="688b4330b7cb69f7" providerId="LiveId" clId="{32804AB4-B548-5149-8471-53A670342222}" dt="2024-02-14T14:24:32.954" v="1213" actId="478"/>
          <ac:picMkLst>
            <pc:docMk/>
            <pc:sldMk cId="1380235533" sldId="271"/>
            <ac:picMk id="14" creationId="{054C275A-9B50-80F9-BB8C-101451FEF8AA}"/>
          </ac:picMkLst>
        </pc:picChg>
      </pc:sldChg>
      <pc:sldChg chg="addSp delSp modSp mod delAnim modAnim">
        <pc:chgData name="Oren Raz" userId="688b4330b7cb69f7" providerId="LiveId" clId="{32804AB4-B548-5149-8471-53A670342222}" dt="2024-02-14T13:59:39.582" v="1183" actId="14100"/>
        <pc:sldMkLst>
          <pc:docMk/>
          <pc:sldMk cId="2058771238" sldId="272"/>
        </pc:sldMkLst>
        <pc:spChg chg="del mod">
          <ac:chgData name="Oren Raz" userId="688b4330b7cb69f7" providerId="LiveId" clId="{32804AB4-B548-5149-8471-53A670342222}" dt="2024-02-14T12:35:17.590" v="122" actId="478"/>
          <ac:spMkLst>
            <pc:docMk/>
            <pc:sldMk cId="2058771238" sldId="272"/>
            <ac:spMk id="3" creationId="{6A1FE45A-7C6E-6206-C5EB-B34C1A4F9535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4" creationId="{1E1760E5-58A6-9A31-595D-24FAF61298E9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5" creationId="{28754A63-9A7B-99EC-312A-53D935D93B07}"/>
          </ac:spMkLst>
        </pc:spChg>
        <pc:spChg chg="mod">
          <ac:chgData name="Oren Raz" userId="688b4330b7cb69f7" providerId="LiveId" clId="{32804AB4-B548-5149-8471-53A670342222}" dt="2024-02-14T12:34:49.918" v="78" actId="20577"/>
          <ac:spMkLst>
            <pc:docMk/>
            <pc:sldMk cId="2058771238" sldId="272"/>
            <ac:spMk id="6" creationId="{CF76D28D-8E1F-1510-A1DE-2008D18DC1D5}"/>
          </ac:spMkLst>
        </pc:spChg>
        <pc:spChg chg="del">
          <ac:chgData name="Oren Raz" userId="688b4330b7cb69f7" providerId="LiveId" clId="{32804AB4-B548-5149-8471-53A670342222}" dt="2024-02-14T12:35:13.539" v="120" actId="478"/>
          <ac:spMkLst>
            <pc:docMk/>
            <pc:sldMk cId="2058771238" sldId="272"/>
            <ac:spMk id="7" creationId="{8E44CAA2-6642-B607-D86F-EEC5C0987537}"/>
          </ac:spMkLst>
        </pc:spChg>
        <pc:spChg chg="del">
          <ac:chgData name="Oren Raz" userId="688b4330b7cb69f7" providerId="LiveId" clId="{32804AB4-B548-5149-8471-53A670342222}" dt="2024-02-14T12:35:10.273" v="119" actId="478"/>
          <ac:spMkLst>
            <pc:docMk/>
            <pc:sldMk cId="2058771238" sldId="272"/>
            <ac:spMk id="8" creationId="{EFF6EA53-58CA-EB38-5E42-7FC0D3228922}"/>
          </ac:spMkLst>
        </pc:spChg>
        <pc:spChg chg="del">
          <ac:chgData name="Oren Raz" userId="688b4330b7cb69f7" providerId="LiveId" clId="{32804AB4-B548-5149-8471-53A670342222}" dt="2024-02-14T12:35:15.261" v="121" actId="478"/>
          <ac:spMkLst>
            <pc:docMk/>
            <pc:sldMk cId="2058771238" sldId="272"/>
            <ac:spMk id="9" creationId="{807C3ED6-89E5-F549-0ACC-8B32F94C46D3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10" creationId="{A4862656-1F84-93C1-3728-6F78BB1FCE4A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11" creationId="{D6D5764F-AB96-7D8F-33AC-71A6D69D0B0A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12" creationId="{B8FFB2B8-8521-6FAE-7F95-86BD6EE053A0}"/>
          </ac:spMkLst>
        </pc:spChg>
        <pc:spChg chg="add mod">
          <ac:chgData name="Oren Raz" userId="688b4330b7cb69f7" providerId="LiveId" clId="{32804AB4-B548-5149-8471-53A670342222}" dt="2024-02-14T12:45:45.436" v="322" actId="2711"/>
          <ac:spMkLst>
            <pc:docMk/>
            <pc:sldMk cId="2058771238" sldId="272"/>
            <ac:spMk id="13" creationId="{B0BB8FC5-168B-363A-B0F5-F6CEB96492DE}"/>
          </ac:spMkLst>
        </pc:spChg>
        <pc:spChg chg="add del">
          <ac:chgData name="Oren Raz" userId="688b4330b7cb69f7" providerId="LiveId" clId="{32804AB4-B548-5149-8471-53A670342222}" dt="2024-02-14T12:37:16.150" v="184" actId="478"/>
          <ac:spMkLst>
            <pc:docMk/>
            <pc:sldMk cId="2058771238" sldId="272"/>
            <ac:spMk id="15" creationId="{1FDF1F73-3F32-4FE5-7463-E8B26D1D0261}"/>
          </ac:spMkLst>
        </pc:spChg>
        <pc:spChg chg="add mod">
          <ac:chgData name="Oren Raz" userId="688b4330b7cb69f7" providerId="LiveId" clId="{32804AB4-B548-5149-8471-53A670342222}" dt="2024-02-14T13:39:06.706" v="1032" actId="1582"/>
          <ac:spMkLst>
            <pc:docMk/>
            <pc:sldMk cId="2058771238" sldId="272"/>
            <ac:spMk id="16" creationId="{AB1494B6-AB00-75A3-0ED3-12CCA448F1BF}"/>
          </ac:spMkLst>
        </pc:spChg>
        <pc:spChg chg="add mod">
          <ac:chgData name="Oren Raz" userId="688b4330b7cb69f7" providerId="LiveId" clId="{32804AB4-B548-5149-8471-53A670342222}" dt="2024-02-14T13:39:06.706" v="1032" actId="1582"/>
          <ac:spMkLst>
            <pc:docMk/>
            <pc:sldMk cId="2058771238" sldId="272"/>
            <ac:spMk id="17" creationId="{F820093A-41A7-4FEF-BCD3-92E1A73CE2A9}"/>
          </ac:spMkLst>
        </pc:spChg>
        <pc:spChg chg="add del mod">
          <ac:chgData name="Oren Raz" userId="688b4330b7cb69f7" providerId="LiveId" clId="{32804AB4-B548-5149-8471-53A670342222}" dt="2024-02-14T12:41:30.692" v="240" actId="478"/>
          <ac:spMkLst>
            <pc:docMk/>
            <pc:sldMk cId="2058771238" sldId="272"/>
            <ac:spMk id="19" creationId="{DD9C114F-3CD3-E1C2-CDF2-D9F45BF35FF2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2" creationId="{F37DD87C-1C8A-4887-A37B-7CBE67B6934A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3" creationId="{730B2ECA-3E07-D389-9B99-E9A8CA02639F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4" creationId="{E429BD58-3CC1-2D10-08E8-335E6BAA033B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5" creationId="{96BF7880-E46C-2E78-32B3-3D709B4B102F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6" creationId="{BB03993C-8E7C-945B-4C5C-7419D7A0C213}"/>
          </ac:spMkLst>
        </pc:spChg>
        <pc:spChg chg="add del mod">
          <ac:chgData name="Oren Raz" userId="688b4330b7cb69f7" providerId="LiveId" clId="{32804AB4-B548-5149-8471-53A670342222}" dt="2024-02-14T12:55:04.664" v="562" actId="478"/>
          <ac:spMkLst>
            <pc:docMk/>
            <pc:sldMk cId="2058771238" sldId="272"/>
            <ac:spMk id="27" creationId="{9275AB1A-1899-38FA-5F2E-04D87FD13E5D}"/>
          </ac:spMkLst>
        </pc:spChg>
        <pc:spChg chg="mod">
          <ac:chgData name="Oren Raz" userId="688b4330b7cb69f7" providerId="LiveId" clId="{32804AB4-B548-5149-8471-53A670342222}" dt="2024-02-14T12:50:15.815" v="326"/>
          <ac:spMkLst>
            <pc:docMk/>
            <pc:sldMk cId="2058771238" sldId="272"/>
            <ac:spMk id="29" creationId="{D2AA3593-2AB8-D954-C36F-9DA62E2E93BF}"/>
          </ac:spMkLst>
        </pc:spChg>
        <pc:spChg chg="mod">
          <ac:chgData name="Oren Raz" userId="688b4330b7cb69f7" providerId="LiveId" clId="{32804AB4-B548-5149-8471-53A670342222}" dt="2024-02-14T12:50:15.815" v="326"/>
          <ac:spMkLst>
            <pc:docMk/>
            <pc:sldMk cId="2058771238" sldId="272"/>
            <ac:spMk id="30" creationId="{ADD5E453-D7EE-8E68-259A-4288BAA58BF9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2" creationId="{37AE8838-02C0-1D85-F459-D4FACF73EAB5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3" creationId="{17125E9B-1A1B-3197-E8D6-C1BBD1070EFE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4" creationId="{BE4C7BDF-0C2E-FA34-F868-329A267BAD7A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5" creationId="{58F73B50-07CA-411A-F14B-AC3D7C60DFDE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6" creationId="{34EE7AE2-AF21-FA07-17BB-11E1E8623E57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7" creationId="{09E6D1FD-5F0A-C6BB-6C6A-276253653A30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8" creationId="{D96FA9A6-632F-49EA-A379-B1D3DF441557}"/>
          </ac:spMkLst>
        </pc:spChg>
        <pc:spChg chg="add mod">
          <ac:chgData name="Oren Raz" userId="688b4330b7cb69f7" providerId="LiveId" clId="{32804AB4-B548-5149-8471-53A670342222}" dt="2024-02-14T12:57:14.247" v="765" actId="255"/>
          <ac:spMkLst>
            <pc:docMk/>
            <pc:sldMk cId="2058771238" sldId="272"/>
            <ac:spMk id="39" creationId="{E21E4691-567E-CB82-B44F-CE80A027652D}"/>
          </ac:spMkLst>
        </pc:spChg>
        <pc:spChg chg="add del mod">
          <ac:chgData name="Oren Raz" userId="688b4330b7cb69f7" providerId="LiveId" clId="{32804AB4-B548-5149-8471-53A670342222}" dt="2024-02-14T12:56:59.904" v="764" actId="478"/>
          <ac:spMkLst>
            <pc:docMk/>
            <pc:sldMk cId="2058771238" sldId="272"/>
            <ac:spMk id="41" creationId="{D0BFBD1E-EBA6-217F-BF53-8781A882EAA8}"/>
          </ac:spMkLst>
        </pc:spChg>
        <pc:spChg chg="add del mod">
          <ac:chgData name="Oren Raz" userId="688b4330b7cb69f7" providerId="LiveId" clId="{32804AB4-B548-5149-8471-53A670342222}" dt="2024-02-14T13:00:04.258" v="808" actId="478"/>
          <ac:spMkLst>
            <pc:docMk/>
            <pc:sldMk cId="2058771238" sldId="272"/>
            <ac:spMk id="42" creationId="{983DA3DF-E7F7-74E4-5AAC-0819A80F856A}"/>
          </ac:spMkLst>
        </pc:spChg>
        <pc:spChg chg="add del">
          <ac:chgData name="Oren Raz" userId="688b4330b7cb69f7" providerId="LiveId" clId="{32804AB4-B548-5149-8471-53A670342222}" dt="2024-02-14T13:01:15.362" v="810" actId="11529"/>
          <ac:spMkLst>
            <pc:docMk/>
            <pc:sldMk cId="2058771238" sldId="272"/>
            <ac:spMk id="43" creationId="{8E6589A5-8C6E-1885-881B-C07E0ED64A6C}"/>
          </ac:spMkLst>
        </pc:spChg>
        <pc:spChg chg="add del mod">
          <ac:chgData name="Oren Raz" userId="688b4330b7cb69f7" providerId="LiveId" clId="{32804AB4-B548-5149-8471-53A670342222}" dt="2024-02-14T13:22:44.058" v="857" actId="478"/>
          <ac:spMkLst>
            <pc:docMk/>
            <pc:sldMk cId="2058771238" sldId="272"/>
            <ac:spMk id="44" creationId="{B926A87A-1172-2E0B-08CD-84BFB707AADC}"/>
          </ac:spMkLst>
        </pc:spChg>
        <pc:spChg chg="add del mod">
          <ac:chgData name="Oren Raz" userId="688b4330b7cb69f7" providerId="LiveId" clId="{32804AB4-B548-5149-8471-53A670342222}" dt="2024-02-14T13:27:56.762" v="1004"/>
          <ac:spMkLst>
            <pc:docMk/>
            <pc:sldMk cId="2058771238" sldId="272"/>
            <ac:spMk id="45" creationId="{E002268B-4E74-CAF4-A442-87330C72D238}"/>
          </ac:spMkLst>
        </pc:spChg>
        <pc:spChg chg="add del">
          <ac:chgData name="Oren Raz" userId="688b4330b7cb69f7" providerId="LiveId" clId="{32804AB4-B548-5149-8471-53A670342222}" dt="2024-02-14T13:24:57.412" v="886" actId="478"/>
          <ac:spMkLst>
            <pc:docMk/>
            <pc:sldMk cId="2058771238" sldId="272"/>
            <ac:spMk id="46" creationId="{5470F740-0E94-2B6F-C502-DC68A3B2A972}"/>
          </ac:spMkLst>
        </pc:spChg>
        <pc:spChg chg="add del mod">
          <ac:chgData name="Oren Raz" userId="688b4330b7cb69f7" providerId="LiveId" clId="{32804AB4-B548-5149-8471-53A670342222}" dt="2024-02-14T13:27:56.762" v="1004"/>
          <ac:spMkLst>
            <pc:docMk/>
            <pc:sldMk cId="2058771238" sldId="272"/>
            <ac:spMk id="47" creationId="{C9A82CE1-DC6E-A835-0C8F-F0B3DD8BB486}"/>
          </ac:spMkLst>
        </pc:spChg>
        <pc:spChg chg="add del mod">
          <ac:chgData name="Oren Raz" userId="688b4330b7cb69f7" providerId="LiveId" clId="{32804AB4-B548-5149-8471-53A670342222}" dt="2024-02-14T13:27:44.784" v="1003" actId="478"/>
          <ac:spMkLst>
            <pc:docMk/>
            <pc:sldMk cId="2058771238" sldId="272"/>
            <ac:spMk id="48" creationId="{8838B092-ED49-D3A2-11DD-A4EA669C4EF8}"/>
          </ac:spMkLst>
        </pc:spChg>
        <pc:spChg chg="add del mod">
          <ac:chgData name="Oren Raz" userId="688b4330b7cb69f7" providerId="LiveId" clId="{32804AB4-B548-5149-8471-53A670342222}" dt="2024-02-14T13:27:36.692" v="994" actId="1035"/>
          <ac:spMkLst>
            <pc:docMk/>
            <pc:sldMk cId="2058771238" sldId="272"/>
            <ac:spMk id="49" creationId="{DBCAE10F-798D-652A-41A8-F24D926812E2}"/>
          </ac:spMkLst>
        </pc:spChg>
        <pc:spChg chg="mod">
          <ac:chgData name="Oren Raz" userId="688b4330b7cb69f7" providerId="LiveId" clId="{32804AB4-B548-5149-8471-53A670342222}" dt="2024-02-14T13:26:51.775" v="979"/>
          <ac:spMkLst>
            <pc:docMk/>
            <pc:sldMk cId="2058771238" sldId="272"/>
            <ac:spMk id="50" creationId="{DC5EF19E-B510-018E-B085-E368E2F7C4FD}"/>
          </ac:spMkLst>
        </pc:spChg>
        <pc:spChg chg="mod">
          <ac:chgData name="Oren Raz" userId="688b4330b7cb69f7" providerId="LiveId" clId="{32804AB4-B548-5149-8471-53A670342222}" dt="2024-02-14T13:27:08.841" v="982"/>
          <ac:spMkLst>
            <pc:docMk/>
            <pc:sldMk cId="2058771238" sldId="272"/>
            <ac:spMk id="51" creationId="{E6247F45-07F7-83C3-FE3E-2C73A0C5B4B0}"/>
          </ac:spMkLst>
        </pc:spChg>
        <pc:spChg chg="mod">
          <ac:chgData name="Oren Raz" userId="688b4330b7cb69f7" providerId="LiveId" clId="{32804AB4-B548-5149-8471-53A670342222}" dt="2024-02-14T13:27:18.462" v="984"/>
          <ac:spMkLst>
            <pc:docMk/>
            <pc:sldMk cId="2058771238" sldId="272"/>
            <ac:spMk id="52" creationId="{F491EB4A-333B-D1B9-455F-D6AFAC61B32F}"/>
          </ac:spMkLst>
        </pc:spChg>
        <pc:spChg chg="del mod">
          <ac:chgData name="Oren Raz" userId="688b4330b7cb69f7" providerId="LiveId" clId="{32804AB4-B548-5149-8471-53A670342222}" dt="2024-02-14T13:27:59.814" v="1005" actId="478"/>
          <ac:spMkLst>
            <pc:docMk/>
            <pc:sldMk cId="2058771238" sldId="272"/>
            <ac:spMk id="53" creationId="{ABBB0EC8-C527-D1CF-48C2-091835873A0B}"/>
          </ac:spMkLst>
        </pc:spChg>
        <pc:spChg chg="add del">
          <ac:chgData name="Oren Raz" userId="688b4330b7cb69f7" providerId="LiveId" clId="{32804AB4-B548-5149-8471-53A670342222}" dt="2024-02-14T13:29:04.564" v="1007" actId="478"/>
          <ac:spMkLst>
            <pc:docMk/>
            <pc:sldMk cId="2058771238" sldId="272"/>
            <ac:spMk id="54" creationId="{C2F0FF9E-EAFB-C393-2D4E-149E8197567E}"/>
          </ac:spMkLst>
        </pc:spChg>
        <pc:spChg chg="add del mod">
          <ac:chgData name="Oren Raz" userId="688b4330b7cb69f7" providerId="LiveId" clId="{32804AB4-B548-5149-8471-53A670342222}" dt="2024-02-14T13:37:53.120" v="1021" actId="478"/>
          <ac:spMkLst>
            <pc:docMk/>
            <pc:sldMk cId="2058771238" sldId="272"/>
            <ac:spMk id="55" creationId="{ED248D5D-A7B9-35AA-E36A-62A6AAD03FCE}"/>
          </ac:spMkLst>
        </pc:spChg>
        <pc:spChg chg="add mod">
          <ac:chgData name="Oren Raz" userId="688b4330b7cb69f7" providerId="LiveId" clId="{32804AB4-B548-5149-8471-53A670342222}" dt="2024-02-14T13:38:51.217" v="1030" actId="1582"/>
          <ac:spMkLst>
            <pc:docMk/>
            <pc:sldMk cId="2058771238" sldId="272"/>
            <ac:spMk id="56" creationId="{F7F20CC8-6010-6C59-9EE8-72411A636B9C}"/>
          </ac:spMkLst>
        </pc:spChg>
        <pc:spChg chg="add mod">
          <ac:chgData name="Oren Raz" userId="688b4330b7cb69f7" providerId="LiveId" clId="{32804AB4-B548-5149-8471-53A670342222}" dt="2024-02-14T13:38:59.067" v="1031" actId="1582"/>
          <ac:spMkLst>
            <pc:docMk/>
            <pc:sldMk cId="2058771238" sldId="272"/>
            <ac:spMk id="58" creationId="{ADD8A625-344E-99FD-8149-65B1142C19AA}"/>
          </ac:spMkLst>
        </pc:spChg>
        <pc:spChg chg="add mod">
          <ac:chgData name="Oren Raz" userId="688b4330b7cb69f7" providerId="LiveId" clId="{32804AB4-B548-5149-8471-53A670342222}" dt="2024-02-14T13:41:04.048" v="1040" actId="14100"/>
          <ac:spMkLst>
            <pc:docMk/>
            <pc:sldMk cId="2058771238" sldId="272"/>
            <ac:spMk id="59" creationId="{80AAA8EB-11B9-214B-B3ED-66A07B909820}"/>
          </ac:spMkLst>
        </pc:spChg>
        <pc:spChg chg="add mod">
          <ac:chgData name="Oren Raz" userId="688b4330b7cb69f7" providerId="LiveId" clId="{32804AB4-B548-5149-8471-53A670342222}" dt="2024-02-14T13:41:42.970" v="1044" actId="1582"/>
          <ac:spMkLst>
            <pc:docMk/>
            <pc:sldMk cId="2058771238" sldId="272"/>
            <ac:spMk id="60" creationId="{D96A9FB5-63DE-659F-C20F-019F26651125}"/>
          </ac:spMkLst>
        </pc:spChg>
        <pc:grpChg chg="add mod">
          <ac:chgData name="Oren Raz" userId="688b4330b7cb69f7" providerId="LiveId" clId="{32804AB4-B548-5149-8471-53A670342222}" dt="2024-02-14T12:44:19.869" v="317" actId="1037"/>
          <ac:grpSpMkLst>
            <pc:docMk/>
            <pc:sldMk cId="2058771238" sldId="272"/>
            <ac:grpSpMk id="20" creationId="{B86D8ECE-E4DC-1A41-85A5-568D07A3F272}"/>
          </ac:grpSpMkLst>
        </pc:grpChg>
        <pc:grpChg chg="add del mod">
          <ac:chgData name="Oren Raz" userId="688b4330b7cb69f7" providerId="LiveId" clId="{32804AB4-B548-5149-8471-53A670342222}" dt="2024-02-14T12:55:04.664" v="562" actId="478"/>
          <ac:grpSpMkLst>
            <pc:docMk/>
            <pc:sldMk cId="2058771238" sldId="272"/>
            <ac:grpSpMk id="28" creationId="{F8C63EF5-46ED-2324-B667-124C66F0A4E8}"/>
          </ac:grpSpMkLst>
        </pc:grpChg>
        <pc:grpChg chg="add">
          <ac:chgData name="Oren Raz" userId="688b4330b7cb69f7" providerId="LiveId" clId="{32804AB4-B548-5149-8471-53A670342222}" dt="2024-02-14T13:51:20.530" v="1113" actId="164"/>
          <ac:grpSpMkLst>
            <pc:docMk/>
            <pc:sldMk cId="2058771238" sldId="272"/>
            <ac:grpSpMk id="61" creationId="{42EBB851-4AB4-CAD2-6F36-40B48EF2FF2A}"/>
          </ac:grpSpMkLst>
        </pc:grpChg>
        <pc:grpChg chg="add">
          <ac:chgData name="Oren Raz" userId="688b4330b7cb69f7" providerId="LiveId" clId="{32804AB4-B548-5149-8471-53A670342222}" dt="2024-02-14T13:51:41.395" v="1114" actId="164"/>
          <ac:grpSpMkLst>
            <pc:docMk/>
            <pc:sldMk cId="2058771238" sldId="272"/>
            <ac:grpSpMk id="62" creationId="{3FB8F23E-8A7B-9017-9676-A412989C945A}"/>
          </ac:grpSpMkLst>
        </pc:grpChg>
        <pc:picChg chg="add mod">
          <ac:chgData name="Oren Raz" userId="688b4330b7cb69f7" providerId="LiveId" clId="{32804AB4-B548-5149-8471-53A670342222}" dt="2024-02-14T12:44:19.869" v="317" actId="1037"/>
          <ac:picMkLst>
            <pc:docMk/>
            <pc:sldMk cId="2058771238" sldId="272"/>
            <ac:picMk id="2" creationId="{00632766-5941-8AAE-D2CB-1778976BA715}"/>
          </ac:picMkLst>
        </pc:picChg>
        <pc:picChg chg="del">
          <ac:chgData name="Oren Raz" userId="688b4330b7cb69f7" providerId="LiveId" clId="{32804AB4-B548-5149-8471-53A670342222}" dt="2024-02-14T12:34:58.790" v="79" actId="478"/>
          <ac:picMkLst>
            <pc:docMk/>
            <pc:sldMk cId="2058771238" sldId="272"/>
            <ac:picMk id="14" creationId="{054C275A-9B50-80F9-BB8C-101451FEF8AA}"/>
          </ac:picMkLst>
        </pc:picChg>
        <pc:picChg chg="add del mod">
          <ac:chgData name="Oren Raz" userId="688b4330b7cb69f7" providerId="LiveId" clId="{32804AB4-B548-5149-8471-53A670342222}" dt="2024-02-14T12:53:50.902" v="417" actId="478"/>
          <ac:picMkLst>
            <pc:docMk/>
            <pc:sldMk cId="2058771238" sldId="272"/>
            <ac:picMk id="21" creationId="{4878D4B1-7136-AC4D-FC96-24BE13097D6B}"/>
          </ac:picMkLst>
        </pc:picChg>
        <pc:picChg chg="add del mod">
          <ac:chgData name="Oren Raz" userId="688b4330b7cb69f7" providerId="LiveId" clId="{32804AB4-B548-5149-8471-53A670342222}" dt="2024-02-14T13:36:50.928" v="1012" actId="478"/>
          <ac:picMkLst>
            <pc:docMk/>
            <pc:sldMk cId="2058771238" sldId="272"/>
            <ac:picMk id="31" creationId="{3891246C-92BA-9414-1DCA-BA04F83A6680}"/>
          </ac:picMkLst>
        </pc:picChg>
        <pc:picChg chg="add mod">
          <ac:chgData name="Oren Raz" userId="688b4330b7cb69f7" providerId="LiveId" clId="{32804AB4-B548-5149-8471-53A670342222}" dt="2024-02-14T13:42:02.938" v="1069" actId="1036"/>
          <ac:picMkLst>
            <pc:docMk/>
            <pc:sldMk cId="2058771238" sldId="272"/>
            <ac:picMk id="57" creationId="{9E0AE80D-458B-DF01-D386-B8AEC6F07841}"/>
          </ac:picMkLst>
        </pc:picChg>
        <pc:picChg chg="add mod">
          <ac:chgData name="Oren Raz" userId="688b4330b7cb69f7" providerId="LiveId" clId="{32804AB4-B548-5149-8471-53A670342222}" dt="2024-02-14T13:59:39.582" v="1183" actId="14100"/>
          <ac:picMkLst>
            <pc:docMk/>
            <pc:sldMk cId="2058771238" sldId="272"/>
            <ac:picMk id="64" creationId="{4A6EB46F-7991-2B29-C2C5-7F5491E0887F}"/>
          </ac:picMkLst>
        </pc:picChg>
      </pc:sldChg>
    </pc:docChg>
  </pc:docChgLst>
  <pc:docChgLst>
    <pc:chgData name="Oren Raz" userId="688b4330b7cb69f7" providerId="Windows Live" clId="Web-{7BA5079F-0FF4-424F-80A8-976A703FF991}"/>
    <pc:docChg chg="modSld">
      <pc:chgData name="Oren Raz" userId="688b4330b7cb69f7" providerId="Windows Live" clId="Web-{7BA5079F-0FF4-424F-80A8-976A703FF991}" dt="2024-02-13T16:28:46.552" v="1"/>
      <pc:docMkLst>
        <pc:docMk/>
      </pc:docMkLst>
      <pc:sldChg chg="delSp">
        <pc:chgData name="Oren Raz" userId="688b4330b7cb69f7" providerId="Windows Live" clId="Web-{7BA5079F-0FF4-424F-80A8-976A703FF991}" dt="2024-02-13T16:28:46.552" v="1"/>
        <pc:sldMkLst>
          <pc:docMk/>
          <pc:sldMk cId="109857222" sldId="256"/>
        </pc:sldMkLst>
        <pc:spChg chg="del">
          <ac:chgData name="Oren Raz" userId="688b4330b7cb69f7" providerId="Windows Live" clId="Web-{7BA5079F-0FF4-424F-80A8-976A703FF991}" dt="2024-02-13T16:28:46.55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Oren Raz" userId="688b4330b7cb69f7" providerId="Windows Live" clId="Web-{7BA5079F-0FF4-424F-80A8-976A703FF991}" dt="2024-02-13T16:28:46.552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providerId="Windows Live" clId="Web-{2CF18639-D2C2-4393-B9B2-F05945E62F63}"/>
    <pc:docChg chg="addSld delSld modSld">
      <pc:chgData name="Guest User" userId="" providerId="Windows Live" clId="Web-{2CF18639-D2C2-4393-B9B2-F05945E62F63}" dt="2024-02-14T17:42:09.432" v="2542" actId="14100"/>
      <pc:docMkLst>
        <pc:docMk/>
      </pc:docMkLst>
      <pc:sldChg chg="addSp delSp modSp add del">
        <pc:chgData name="Guest User" userId="" providerId="Windows Live" clId="Web-{2CF18639-D2C2-4393-B9B2-F05945E62F63}" dt="2024-02-14T17:29:51.884" v="2472" actId="20577"/>
        <pc:sldMkLst>
          <pc:docMk/>
          <pc:sldMk cId="2535445500" sldId="257"/>
        </pc:sldMkLst>
        <pc:spChg chg="del">
          <ac:chgData name="Guest User" userId="" providerId="Windows Live" clId="Web-{2CF18639-D2C2-4393-B9B2-F05945E62F63}" dt="2024-02-14T13:55:54.996" v="11"/>
          <ac:spMkLst>
            <pc:docMk/>
            <pc:sldMk cId="2535445500" sldId="257"/>
            <ac:spMk id="2" creationId="{1F94F09A-463A-E281-032B-9E32D9BEEF13}"/>
          </ac:spMkLst>
        </pc:spChg>
        <pc:spChg chg="add mod">
          <ac:chgData name="Guest User" userId="" providerId="Windows Live" clId="Web-{2CF18639-D2C2-4393-B9B2-F05945E62F63}" dt="2024-02-14T17:29:51.884" v="2472" actId="20577"/>
          <ac:spMkLst>
            <pc:docMk/>
            <pc:sldMk cId="2535445500" sldId="257"/>
            <ac:spMk id="2" creationId="{A69B4D58-85FA-810B-B09F-058AABC04F35}"/>
          </ac:spMkLst>
        </pc:spChg>
        <pc:spChg chg="del">
          <ac:chgData name="Guest User" userId="" providerId="Windows Live" clId="Web-{2CF18639-D2C2-4393-B9B2-F05945E62F63}" dt="2024-02-14T13:55:52.496" v="10"/>
          <ac:spMkLst>
            <pc:docMk/>
            <pc:sldMk cId="2535445500" sldId="257"/>
            <ac:spMk id="3" creationId="{7D86C7C1-643D-3CBD-D2BB-C1156A1D265B}"/>
          </ac:spMkLst>
        </pc:spChg>
        <pc:spChg chg="mod">
          <ac:chgData name="Guest User" userId="" providerId="Windows Live" clId="Web-{2CF18639-D2C2-4393-B9B2-F05945E62F63}" dt="2024-02-14T14:43:32.444" v="1405" actId="20577"/>
          <ac:spMkLst>
            <pc:docMk/>
            <pc:sldMk cId="2535445500" sldId="257"/>
            <ac:spMk id="4" creationId="{813D5F37-6949-4655-3C28-185CEA0E10D5}"/>
          </ac:spMkLst>
        </pc:spChg>
        <pc:spChg chg="mod">
          <ac:chgData name="Guest User" userId="" providerId="Windows Live" clId="Web-{2CF18639-D2C2-4393-B9B2-F05945E62F63}" dt="2024-02-14T17:29:11.227" v="2440" actId="14100"/>
          <ac:spMkLst>
            <pc:docMk/>
            <pc:sldMk cId="2535445500" sldId="257"/>
            <ac:spMk id="5" creationId="{587F0811-28EB-A4A0-A6ED-8B58F7F3A1B4}"/>
          </ac:spMkLst>
        </pc:spChg>
        <pc:spChg chg="del">
          <ac:chgData name="Guest User" userId="" providerId="Windows Live" clId="Web-{2CF18639-D2C2-4393-B9B2-F05945E62F63}" dt="2024-02-14T13:55:59.559" v="13"/>
          <ac:spMkLst>
            <pc:docMk/>
            <pc:sldMk cId="2535445500" sldId="257"/>
            <ac:spMk id="8" creationId="{F35DFD09-F4DD-11DA-E381-5FD837823629}"/>
          </ac:spMkLst>
        </pc:spChg>
        <pc:spChg chg="del">
          <ac:chgData name="Guest User" userId="" providerId="Windows Live" clId="Web-{2CF18639-D2C2-4393-B9B2-F05945E62F63}" dt="2024-02-14T13:55:57.199" v="12"/>
          <ac:spMkLst>
            <pc:docMk/>
            <pc:sldMk cId="2535445500" sldId="257"/>
            <ac:spMk id="9" creationId="{2DBAA0E6-13D3-2B40-D48A-F4F1132F2661}"/>
          </ac:spMkLst>
        </pc:spChg>
        <pc:spChg chg="del">
          <ac:chgData name="Guest User" userId="" providerId="Windows Live" clId="Web-{2CF18639-D2C2-4393-B9B2-F05945E62F63}" dt="2024-02-14T13:56:26.638" v="15"/>
          <ac:spMkLst>
            <pc:docMk/>
            <pc:sldMk cId="2535445500" sldId="257"/>
            <ac:spMk id="10" creationId="{37673274-1D57-6D68-A070-C7333000DAD1}"/>
          </ac:spMkLst>
        </pc:spChg>
        <pc:spChg chg="del">
          <ac:chgData name="Guest User" userId="" providerId="Windows Live" clId="Web-{2CF18639-D2C2-4393-B9B2-F05945E62F63}" dt="2024-02-14T13:56:24.794" v="14"/>
          <ac:spMkLst>
            <pc:docMk/>
            <pc:sldMk cId="2535445500" sldId="257"/>
            <ac:spMk id="11" creationId="{3FAB8CBA-ABEA-D0EB-9853-E5B62A902D39}"/>
          </ac:spMkLst>
        </pc:spChg>
        <pc:spChg chg="add del mod">
          <ac:chgData name="Guest User" userId="" providerId="Windows Live" clId="Web-{2CF18639-D2C2-4393-B9B2-F05945E62F63}" dt="2024-02-14T14:44:18.400" v="1408"/>
          <ac:spMkLst>
            <pc:docMk/>
            <pc:sldMk cId="2535445500" sldId="257"/>
            <ac:spMk id="12" creationId="{65E4B41E-E8B9-8BC7-4172-FF5ACF8DA661}"/>
          </ac:spMkLst>
        </pc:spChg>
        <pc:spChg chg="del">
          <ac:chgData name="Guest User" userId="" providerId="Windows Live" clId="Web-{2CF18639-D2C2-4393-B9B2-F05945E62F63}" dt="2024-02-14T13:57:38.611" v="90"/>
          <ac:spMkLst>
            <pc:docMk/>
            <pc:sldMk cId="2535445500" sldId="257"/>
            <ac:spMk id="13" creationId="{B675330C-6153-E30D-21D7-09814BBE17C8}"/>
          </ac:spMkLst>
        </pc:spChg>
        <pc:spChg chg="del">
          <ac:chgData name="Guest User" userId="" providerId="Windows Live" clId="Web-{2CF18639-D2C2-4393-B9B2-F05945E62F63}" dt="2024-02-14T13:58:08.738" v="131"/>
          <ac:spMkLst>
            <pc:docMk/>
            <pc:sldMk cId="2535445500" sldId="257"/>
            <ac:spMk id="14" creationId="{B675330C-6153-E30D-21D7-09814BBE17C8}"/>
          </ac:spMkLst>
        </pc:spChg>
        <pc:spChg chg="mod">
          <ac:chgData name="Guest User" userId="" providerId="Windows Live" clId="Web-{2CF18639-D2C2-4393-B9B2-F05945E62F63}" dt="2024-02-14T17:29:07.992" v="2439" actId="14100"/>
          <ac:spMkLst>
            <pc:docMk/>
            <pc:sldMk cId="2535445500" sldId="257"/>
            <ac:spMk id="15" creationId="{7BD65A1C-3220-1092-4D89-350AF9497683}"/>
          </ac:spMkLst>
        </pc:spChg>
        <pc:picChg chg="add mod">
          <ac:chgData name="Guest User" userId="" providerId="Windows Live" clId="Web-{2CF18639-D2C2-4393-B9B2-F05945E62F63}" dt="2024-02-14T17:27:03.536" v="2235" actId="1076"/>
          <ac:picMkLst>
            <pc:docMk/>
            <pc:sldMk cId="2535445500" sldId="257"/>
            <ac:picMk id="3" creationId="{C45F1A89-4EC4-0E4D-7B5E-492D4FDAD093}"/>
          </ac:picMkLst>
        </pc:picChg>
        <pc:picChg chg="del mod">
          <ac:chgData name="Guest User" userId="" providerId="Windows Live" clId="Web-{2CF18639-D2C2-4393-B9B2-F05945E62F63}" dt="2024-02-14T13:55:44.230" v="8"/>
          <ac:picMkLst>
            <pc:docMk/>
            <pc:sldMk cId="2535445500" sldId="257"/>
            <ac:picMk id="6" creationId="{1839A614-9A08-4275-A082-23DC7EBFCCC2}"/>
          </ac:picMkLst>
        </pc:picChg>
        <pc:picChg chg="del">
          <ac:chgData name="Guest User" userId="" providerId="Windows Live" clId="Web-{2CF18639-D2C2-4393-B9B2-F05945E62F63}" dt="2024-02-14T13:55:49.714" v="9"/>
          <ac:picMkLst>
            <pc:docMk/>
            <pc:sldMk cId="2535445500" sldId="257"/>
            <ac:picMk id="7" creationId="{B887D520-E246-BEAF-6C65-B7320709971B}"/>
          </ac:picMkLst>
        </pc:picChg>
      </pc:sldChg>
      <pc:sldChg chg="del">
        <pc:chgData name="Guest User" userId="" providerId="Windows Live" clId="Web-{2CF18639-D2C2-4393-B9B2-F05945E62F63}" dt="2024-02-14T14:38:47.584" v="1387"/>
        <pc:sldMkLst>
          <pc:docMk/>
          <pc:sldMk cId="2108298687" sldId="265"/>
        </pc:sldMkLst>
      </pc:sldChg>
      <pc:sldChg chg="addSp modSp">
        <pc:chgData name="Guest User" userId="" providerId="Windows Live" clId="Web-{2CF18639-D2C2-4393-B9B2-F05945E62F63}" dt="2024-02-14T14:38:43.912" v="1386" actId="1076"/>
        <pc:sldMkLst>
          <pc:docMk/>
          <pc:sldMk cId="1066177521" sldId="267"/>
        </pc:sldMkLst>
        <pc:spChg chg="add mod">
          <ac:chgData name="Guest User" userId="" providerId="Windows Live" clId="Web-{2CF18639-D2C2-4393-B9B2-F05945E62F63}" dt="2024-02-14T14:38:23.520" v="1380" actId="1076"/>
          <ac:spMkLst>
            <pc:docMk/>
            <pc:sldMk cId="1066177521" sldId="267"/>
            <ac:spMk id="4" creationId="{82502044-A3D1-6C90-CAD4-24EF40DC4E82}"/>
          </ac:spMkLst>
        </pc:spChg>
        <pc:picChg chg="add mod">
          <ac:chgData name="Guest User" userId="" providerId="Windows Live" clId="Web-{2CF18639-D2C2-4393-B9B2-F05945E62F63}" dt="2024-02-14T14:38:40.833" v="1385" actId="14100"/>
          <ac:picMkLst>
            <pc:docMk/>
            <pc:sldMk cId="1066177521" sldId="267"/>
            <ac:picMk id="10" creationId="{7951196E-356E-A981-CA39-D09F251847D8}"/>
          </ac:picMkLst>
        </pc:picChg>
        <pc:picChg chg="mod">
          <ac:chgData name="Guest User" userId="" providerId="Windows Live" clId="Web-{2CF18639-D2C2-4393-B9B2-F05945E62F63}" dt="2024-02-14T14:38:43.912" v="1386" actId="1076"/>
          <ac:picMkLst>
            <pc:docMk/>
            <pc:sldMk cId="1066177521" sldId="267"/>
            <ac:picMk id="14" creationId="{054C275A-9B50-80F9-BB8C-101451FEF8AA}"/>
          </ac:picMkLst>
        </pc:picChg>
      </pc:sldChg>
      <pc:sldChg chg="addSp delSp modSp">
        <pc:chgData name="Guest User" userId="" providerId="Windows Live" clId="Web-{2CF18639-D2C2-4393-B9B2-F05945E62F63}" dt="2024-02-14T17:31:11.354" v="2485" actId="1076"/>
        <pc:sldMkLst>
          <pc:docMk/>
          <pc:sldMk cId="1594109855" sldId="269"/>
        </pc:sldMkLst>
        <pc:spChg chg="add mod">
          <ac:chgData name="Guest User" userId="" providerId="Windows Live" clId="Web-{2CF18639-D2C2-4393-B9B2-F05945E62F63}" dt="2024-02-14T14:07:23.223" v="218" actId="1076"/>
          <ac:spMkLst>
            <pc:docMk/>
            <pc:sldMk cId="1594109855" sldId="269"/>
            <ac:spMk id="2" creationId="{51253732-005E-6022-C338-5677EB4FF38B}"/>
          </ac:spMkLst>
        </pc:spChg>
        <pc:spChg chg="add del mod">
          <ac:chgData name="Guest User" userId="" providerId="Windows Live" clId="Web-{2CF18639-D2C2-4393-B9B2-F05945E62F63}" dt="2024-02-14T14:16:44.116" v="545" actId="1076"/>
          <ac:spMkLst>
            <pc:docMk/>
            <pc:sldMk cId="1594109855" sldId="269"/>
            <ac:spMk id="3" creationId="{6A1FE45A-7C6E-6206-C5EB-B34C1A4F9535}"/>
          </ac:spMkLst>
        </pc:spChg>
        <pc:spChg chg="add mod">
          <ac:chgData name="Guest User" userId="" providerId="Windows Live" clId="Web-{2CF18639-D2C2-4393-B9B2-F05945E62F63}" dt="2024-02-14T14:36:07.481" v="1266" actId="1076"/>
          <ac:spMkLst>
            <pc:docMk/>
            <pc:sldMk cId="1594109855" sldId="269"/>
            <ac:spMk id="4" creationId="{9FD8EA8C-5DF5-89FC-84E7-A0117B9CBC2D}"/>
          </ac:spMkLst>
        </pc:spChg>
        <pc:spChg chg="add mod">
          <ac:chgData name="Guest User" userId="" providerId="Windows Live" clId="Web-{2CF18639-D2C2-4393-B9B2-F05945E62F63}" dt="2024-02-14T14:07:31.474" v="222" actId="1076"/>
          <ac:spMkLst>
            <pc:docMk/>
            <pc:sldMk cId="1594109855" sldId="269"/>
            <ac:spMk id="5" creationId="{96FDB804-EFD5-9170-BA72-B1D646260235}"/>
          </ac:spMkLst>
        </pc:spChg>
        <pc:spChg chg="mod">
          <ac:chgData name="Guest User" userId="" providerId="Windows Live" clId="Web-{2CF18639-D2C2-4393-B9B2-F05945E62F63}" dt="2024-02-14T13:58:21.379" v="140" actId="20577"/>
          <ac:spMkLst>
            <pc:docMk/>
            <pc:sldMk cId="1594109855" sldId="269"/>
            <ac:spMk id="6" creationId="{CF76D28D-8E1F-1510-A1DE-2008D18DC1D5}"/>
          </ac:spMkLst>
        </pc:spChg>
        <pc:spChg chg="del">
          <ac:chgData name="Guest User" userId="" providerId="Windows Live" clId="Web-{2CF18639-D2C2-4393-B9B2-F05945E62F63}" dt="2024-02-14T14:06:14.923" v="186"/>
          <ac:spMkLst>
            <pc:docMk/>
            <pc:sldMk cId="1594109855" sldId="269"/>
            <ac:spMk id="7" creationId="{8E44CAA2-6642-B607-D86F-EEC5C0987537}"/>
          </ac:spMkLst>
        </pc:spChg>
        <pc:spChg chg="mod">
          <ac:chgData name="Guest User" userId="" providerId="Windows Live" clId="Web-{2CF18639-D2C2-4393-B9B2-F05945E62F63}" dt="2024-02-14T14:08:45.900" v="257" actId="20577"/>
          <ac:spMkLst>
            <pc:docMk/>
            <pc:sldMk cId="1594109855" sldId="269"/>
            <ac:spMk id="8" creationId="{EFF6EA53-58CA-EB38-5E42-7FC0D3228922}"/>
          </ac:spMkLst>
        </pc:spChg>
        <pc:spChg chg="del">
          <ac:chgData name="Guest User" userId="" providerId="Windows Live" clId="Web-{2CF18639-D2C2-4393-B9B2-F05945E62F63}" dt="2024-02-14T14:06:16.345" v="187"/>
          <ac:spMkLst>
            <pc:docMk/>
            <pc:sldMk cId="1594109855" sldId="269"/>
            <ac:spMk id="9" creationId="{807C3ED6-89E5-F549-0ACC-8B32F94C46D3}"/>
          </ac:spMkLst>
        </pc:spChg>
        <pc:spChg chg="add mod">
          <ac:chgData name="Guest User" userId="" providerId="Windows Live" clId="Web-{2CF18639-D2C2-4393-B9B2-F05945E62F63}" dt="2024-02-14T14:07:35.037" v="224" actId="1076"/>
          <ac:spMkLst>
            <pc:docMk/>
            <pc:sldMk cId="1594109855" sldId="269"/>
            <ac:spMk id="10" creationId="{134732C9-AED1-2793-C9F4-10E54A6FDE3B}"/>
          </ac:spMkLst>
        </pc:spChg>
        <pc:spChg chg="add mod">
          <ac:chgData name="Guest User" userId="" providerId="Windows Live" clId="Web-{2CF18639-D2C2-4393-B9B2-F05945E62F63}" dt="2024-02-14T14:07:37.615" v="226" actId="1076"/>
          <ac:spMkLst>
            <pc:docMk/>
            <pc:sldMk cId="1594109855" sldId="269"/>
            <ac:spMk id="11" creationId="{52BABBE9-7861-3353-9CE3-78DF054DCC58}"/>
          </ac:spMkLst>
        </pc:spChg>
        <pc:spChg chg="add mod">
          <ac:chgData name="Guest User" userId="" providerId="Windows Live" clId="Web-{2CF18639-D2C2-4393-B9B2-F05945E62F63}" dt="2024-02-14T14:09:34.184" v="298" actId="1076"/>
          <ac:spMkLst>
            <pc:docMk/>
            <pc:sldMk cId="1594109855" sldId="269"/>
            <ac:spMk id="13" creationId="{BDA59B90-818A-300E-5939-5395D1A68185}"/>
          </ac:spMkLst>
        </pc:spChg>
        <pc:spChg chg="add del mod">
          <ac:chgData name="Guest User" userId="" providerId="Windows Live" clId="Web-{2CF18639-D2C2-4393-B9B2-F05945E62F63}" dt="2024-02-14T14:17:05.445" v="549" actId="1076"/>
          <ac:spMkLst>
            <pc:docMk/>
            <pc:sldMk cId="1594109855" sldId="269"/>
            <ac:spMk id="15" creationId="{4769988A-5031-885E-BF62-A97C7BCA6249}"/>
          </ac:spMkLst>
        </pc:spChg>
        <pc:spChg chg="add del mod">
          <ac:chgData name="Guest User" userId="" providerId="Windows Live" clId="Web-{2CF18639-D2C2-4393-B9B2-F05945E62F63}" dt="2024-02-14T14:14:36.296" v="471"/>
          <ac:spMkLst>
            <pc:docMk/>
            <pc:sldMk cId="1594109855" sldId="269"/>
            <ac:spMk id="17" creationId="{B11FA480-2A5F-D471-E046-E6EEB364EA2A}"/>
          </ac:spMkLst>
        </pc:spChg>
        <pc:spChg chg="add mod">
          <ac:chgData name="Guest User" userId="" providerId="Windows Live" clId="Web-{2CF18639-D2C2-4393-B9B2-F05945E62F63}" dt="2024-02-14T14:34:07.161" v="1221" actId="14100"/>
          <ac:spMkLst>
            <pc:docMk/>
            <pc:sldMk cId="1594109855" sldId="269"/>
            <ac:spMk id="20" creationId="{3BE4F286-A763-15DF-C5A4-2D4AF57543BD}"/>
          </ac:spMkLst>
        </pc:spChg>
        <pc:spChg chg="add mod">
          <ac:chgData name="Guest User" userId="" providerId="Windows Live" clId="Web-{2CF18639-D2C2-4393-B9B2-F05945E62F63}" dt="2024-02-14T14:24:23.721" v="955" actId="14100"/>
          <ac:spMkLst>
            <pc:docMk/>
            <pc:sldMk cId="1594109855" sldId="269"/>
            <ac:spMk id="21" creationId="{82610F5C-9F5E-BF6F-7073-088794164EE1}"/>
          </ac:spMkLst>
        </pc:spChg>
        <pc:spChg chg="add mod">
          <ac:chgData name="Guest User" userId="" providerId="Windows Live" clId="Web-{2CF18639-D2C2-4393-B9B2-F05945E62F63}" dt="2024-02-14T14:16:41.100" v="543"/>
          <ac:spMkLst>
            <pc:docMk/>
            <pc:sldMk cId="1594109855" sldId="269"/>
            <ac:spMk id="22" creationId="{AE75C23F-1651-D75B-91A6-D585052C02DD}"/>
          </ac:spMkLst>
        </pc:spChg>
        <pc:spChg chg="add mod">
          <ac:chgData name="Guest User" userId="" providerId="Windows Live" clId="Web-{2CF18639-D2C2-4393-B9B2-F05945E62F63}" dt="2024-02-14T14:37:07.781" v="1300" actId="1076"/>
          <ac:spMkLst>
            <pc:docMk/>
            <pc:sldMk cId="1594109855" sldId="269"/>
            <ac:spMk id="23" creationId="{1B7E2CCB-6AA0-EB31-B4AF-FC646FC58D70}"/>
          </ac:spMkLst>
        </pc:spChg>
        <pc:spChg chg="add mod">
          <ac:chgData name="Guest User" userId="" providerId="Windows Live" clId="Web-{2CF18639-D2C2-4393-B9B2-F05945E62F63}" dt="2024-02-14T14:18:23.246" v="615" actId="1076"/>
          <ac:spMkLst>
            <pc:docMk/>
            <pc:sldMk cId="1594109855" sldId="269"/>
            <ac:spMk id="24" creationId="{E3780201-B5A1-2FF0-3552-E29441EB8381}"/>
          </ac:spMkLst>
        </pc:spChg>
        <pc:spChg chg="add mod">
          <ac:chgData name="Guest User" userId="" providerId="Windows Live" clId="Web-{2CF18639-D2C2-4393-B9B2-F05945E62F63}" dt="2024-02-14T17:31:11.354" v="2485" actId="1076"/>
          <ac:spMkLst>
            <pc:docMk/>
            <pc:sldMk cId="1594109855" sldId="269"/>
            <ac:spMk id="26" creationId="{C5EA9A14-D4BC-0AED-0BB0-05E7C97CFF42}"/>
          </ac:spMkLst>
        </pc:spChg>
        <pc:spChg chg="add mod">
          <ac:chgData name="Guest User" userId="" providerId="Windows Live" clId="Web-{2CF18639-D2C2-4393-B9B2-F05945E62F63}" dt="2024-02-14T17:31:03.589" v="2484" actId="1076"/>
          <ac:spMkLst>
            <pc:docMk/>
            <pc:sldMk cId="1594109855" sldId="269"/>
            <ac:spMk id="27" creationId="{006A984B-7E92-486A-D49E-CCF06AE23F44}"/>
          </ac:spMkLst>
        </pc:spChg>
        <pc:graphicFrameChg chg="add mod modGraphic">
          <ac:chgData name="Guest User" userId="" providerId="Windows Live" clId="Web-{2CF18639-D2C2-4393-B9B2-F05945E62F63}" dt="2024-02-14T14:36:37.514" v="1297"/>
          <ac:graphicFrameMkLst>
            <pc:docMk/>
            <pc:sldMk cId="1594109855" sldId="269"/>
            <ac:graphicFrameMk id="16" creationId="{0272ADE0-ABED-2F5A-D5F0-A2C14DB250A2}"/>
          </ac:graphicFrameMkLst>
        </pc:graphicFrameChg>
        <pc:graphicFrameChg chg="add mod modGraphic">
          <ac:chgData name="Guest User" userId="" providerId="Windows Live" clId="Web-{2CF18639-D2C2-4393-B9B2-F05945E62F63}" dt="2024-02-14T14:35:58.652" v="1263" actId="1076"/>
          <ac:graphicFrameMkLst>
            <pc:docMk/>
            <pc:sldMk cId="1594109855" sldId="269"/>
            <ac:graphicFrameMk id="25" creationId="{9F21532E-CCFC-FA75-FD6C-0A7FEAD7D23E}"/>
          </ac:graphicFrameMkLst>
        </pc:graphicFrameChg>
        <pc:picChg chg="del">
          <ac:chgData name="Guest User" userId="" providerId="Windows Live" clId="Web-{2CF18639-D2C2-4393-B9B2-F05945E62F63}" dt="2024-02-14T14:06:07.672" v="183"/>
          <ac:picMkLst>
            <pc:docMk/>
            <pc:sldMk cId="1594109855" sldId="269"/>
            <ac:picMk id="14" creationId="{054C275A-9B50-80F9-BB8C-101451FEF8AA}"/>
          </ac:picMkLst>
        </pc:picChg>
        <pc:cxnChg chg="add mod">
          <ac:chgData name="Guest User" userId="" providerId="Windows Live" clId="Web-{2CF18639-D2C2-4393-B9B2-F05945E62F63}" dt="2024-02-14T14:08:22.399" v="236"/>
          <ac:cxnSpMkLst>
            <pc:docMk/>
            <pc:sldMk cId="1594109855" sldId="269"/>
            <ac:cxnSpMk id="12" creationId="{ED764F55-EF71-D700-5304-ACB52E992423}"/>
          </ac:cxnSpMkLst>
        </pc:cxnChg>
        <pc:cxnChg chg="add del mod">
          <ac:chgData name="Guest User" userId="" providerId="Windows Live" clId="Web-{2CF18639-D2C2-4393-B9B2-F05945E62F63}" dt="2024-02-14T14:14:41.483" v="474"/>
          <ac:cxnSpMkLst>
            <pc:docMk/>
            <pc:sldMk cId="1594109855" sldId="269"/>
            <ac:cxnSpMk id="18" creationId="{C20B83CA-BF63-B4C5-69DD-5CACF8483304}"/>
          </ac:cxnSpMkLst>
        </pc:cxnChg>
      </pc:sldChg>
      <pc:sldChg chg="del">
        <pc:chgData name="Guest User" userId="" providerId="Windows Live" clId="Web-{2CF18639-D2C2-4393-B9B2-F05945E62F63}" dt="2024-02-14T13:57:17.376" v="59"/>
        <pc:sldMkLst>
          <pc:docMk/>
          <pc:sldMk cId="2680547948" sldId="270"/>
        </pc:sldMkLst>
      </pc:sldChg>
      <pc:sldChg chg="del">
        <pc:chgData name="Guest User" userId="" providerId="Windows Live" clId="Web-{2CF18639-D2C2-4393-B9B2-F05945E62F63}" dt="2024-02-14T14:44:07.446" v="1406"/>
        <pc:sldMkLst>
          <pc:docMk/>
          <pc:sldMk cId="1380235533" sldId="271"/>
        </pc:sldMkLst>
      </pc:sldChg>
      <pc:sldChg chg="modSp">
        <pc:chgData name="Guest User" userId="" providerId="Windows Live" clId="Web-{2CF18639-D2C2-4393-B9B2-F05945E62F63}" dt="2024-02-14T17:34:11.937" v="2537" actId="1076"/>
        <pc:sldMkLst>
          <pc:docMk/>
          <pc:sldMk cId="2058771238" sldId="272"/>
        </pc:sldMkLst>
        <pc:spChg chg="mod">
          <ac:chgData name="Guest User" userId="" providerId="Windows Live" clId="Web-{2CF18639-D2C2-4393-B9B2-F05945E62F63}" dt="2024-02-14T17:32:47.450" v="2515" actId="1076"/>
          <ac:spMkLst>
            <pc:docMk/>
            <pc:sldMk cId="2058771238" sldId="272"/>
            <ac:spMk id="4" creationId="{1E1760E5-58A6-9A31-595D-24FAF61298E9}"/>
          </ac:spMkLst>
        </pc:spChg>
        <pc:spChg chg="mod">
          <ac:chgData name="Guest User" userId="" providerId="Windows Live" clId="Web-{2CF18639-D2C2-4393-B9B2-F05945E62F63}" dt="2024-02-14T17:32:47.575" v="2519" actId="1076"/>
          <ac:spMkLst>
            <pc:docMk/>
            <pc:sldMk cId="2058771238" sldId="272"/>
            <ac:spMk id="5" creationId="{28754A63-9A7B-99EC-312A-53D935D93B07}"/>
          </ac:spMkLst>
        </pc:spChg>
        <pc:spChg chg="mod">
          <ac:chgData name="Guest User" userId="" providerId="Windows Live" clId="Web-{2CF18639-D2C2-4393-B9B2-F05945E62F63}" dt="2024-02-14T17:34:11.937" v="2537" actId="1076"/>
          <ac:spMkLst>
            <pc:docMk/>
            <pc:sldMk cId="2058771238" sldId="272"/>
            <ac:spMk id="6" creationId="{CF76D28D-8E1F-1510-A1DE-2008D18DC1D5}"/>
          </ac:spMkLst>
        </pc:spChg>
        <pc:spChg chg="mod">
          <ac:chgData name="Guest User" userId="" providerId="Windows Live" clId="Web-{2CF18639-D2C2-4393-B9B2-F05945E62F63}" dt="2024-02-14T17:32:47.591" v="2520" actId="1076"/>
          <ac:spMkLst>
            <pc:docMk/>
            <pc:sldMk cId="2058771238" sldId="272"/>
            <ac:spMk id="10" creationId="{A4862656-1F84-93C1-3728-6F78BB1FCE4A}"/>
          </ac:spMkLst>
        </pc:spChg>
        <pc:spChg chg="mod">
          <ac:chgData name="Guest User" userId="" providerId="Windows Live" clId="Web-{2CF18639-D2C2-4393-B9B2-F05945E62F63}" dt="2024-02-14T17:32:47.466" v="2516" actId="1076"/>
          <ac:spMkLst>
            <pc:docMk/>
            <pc:sldMk cId="2058771238" sldId="272"/>
            <ac:spMk id="11" creationId="{D6D5764F-AB96-7D8F-33AC-71A6D69D0B0A}"/>
          </ac:spMkLst>
        </pc:spChg>
        <pc:spChg chg="mod">
          <ac:chgData name="Guest User" userId="" providerId="Windows Live" clId="Web-{2CF18639-D2C2-4393-B9B2-F05945E62F63}" dt="2024-02-14T17:32:47.607" v="2521" actId="1076"/>
          <ac:spMkLst>
            <pc:docMk/>
            <pc:sldMk cId="2058771238" sldId="272"/>
            <ac:spMk id="12" creationId="{B8FFB2B8-8521-6FAE-7F95-86BD6EE053A0}"/>
          </ac:spMkLst>
        </pc:spChg>
        <pc:spChg chg="mod">
          <ac:chgData name="Guest User" userId="" providerId="Windows Live" clId="Web-{2CF18639-D2C2-4393-B9B2-F05945E62F63}" dt="2024-02-14T17:32:47.622" v="2522" actId="1076"/>
          <ac:spMkLst>
            <pc:docMk/>
            <pc:sldMk cId="2058771238" sldId="272"/>
            <ac:spMk id="13" creationId="{B0BB8FC5-168B-363A-B0F5-F6CEB96492DE}"/>
          </ac:spMkLst>
        </pc:spChg>
        <pc:spChg chg="mod">
          <ac:chgData name="Guest User" userId="" providerId="Windows Live" clId="Web-{2CF18639-D2C2-4393-B9B2-F05945E62F63}" dt="2024-02-14T17:32:47.810" v="2525" actId="1076"/>
          <ac:spMkLst>
            <pc:docMk/>
            <pc:sldMk cId="2058771238" sldId="272"/>
            <ac:spMk id="56" creationId="{F7F20CC8-6010-6C59-9EE8-72411A636B9C}"/>
          </ac:spMkLst>
        </pc:spChg>
        <pc:spChg chg="mod">
          <ac:chgData name="Guest User" userId="" providerId="Windows Live" clId="Web-{2CF18639-D2C2-4393-B9B2-F05945E62F63}" dt="2024-02-14T17:32:47.825" v="2526" actId="1076"/>
          <ac:spMkLst>
            <pc:docMk/>
            <pc:sldMk cId="2058771238" sldId="272"/>
            <ac:spMk id="58" creationId="{ADD8A625-344E-99FD-8149-65B1142C19AA}"/>
          </ac:spMkLst>
        </pc:spChg>
        <pc:spChg chg="mod">
          <ac:chgData name="Guest User" userId="" providerId="Windows Live" clId="Web-{2CF18639-D2C2-4393-B9B2-F05945E62F63}" dt="2024-02-14T17:32:47.841" v="2527" actId="1076"/>
          <ac:spMkLst>
            <pc:docMk/>
            <pc:sldMk cId="2058771238" sldId="272"/>
            <ac:spMk id="59" creationId="{80AAA8EB-11B9-214B-B3ED-66A07B909820}"/>
          </ac:spMkLst>
        </pc:spChg>
        <pc:spChg chg="mod">
          <ac:chgData name="Guest User" userId="" providerId="Windows Live" clId="Web-{2CF18639-D2C2-4393-B9B2-F05945E62F63}" dt="2024-02-14T17:32:47.857" v="2528" actId="1076"/>
          <ac:spMkLst>
            <pc:docMk/>
            <pc:sldMk cId="2058771238" sldId="272"/>
            <ac:spMk id="60" creationId="{D96A9FB5-63DE-659F-C20F-019F26651125}"/>
          </ac:spMkLst>
        </pc:spChg>
        <pc:grpChg chg="mod">
          <ac:chgData name="Guest User" userId="" providerId="Windows Live" clId="Web-{2CF18639-D2C2-4393-B9B2-F05945E62F63}" dt="2024-02-14T17:32:47.638" v="2523" actId="1076"/>
          <ac:grpSpMkLst>
            <pc:docMk/>
            <pc:sldMk cId="2058771238" sldId="272"/>
            <ac:grpSpMk id="20" creationId="{B86D8ECE-E4DC-1A41-85A5-568D07A3F272}"/>
          </ac:grpSpMkLst>
        </pc:grpChg>
        <pc:grpChg chg="mod">
          <ac:chgData name="Guest User" userId="" providerId="Windows Live" clId="Web-{2CF18639-D2C2-4393-B9B2-F05945E62F63}" dt="2024-02-14T17:32:47.794" v="2524" actId="1076"/>
          <ac:grpSpMkLst>
            <pc:docMk/>
            <pc:sldMk cId="2058771238" sldId="272"/>
            <ac:grpSpMk id="62" creationId="{3FB8F23E-8A7B-9017-9676-A412989C945A}"/>
          </ac:grpSpMkLst>
        </pc:grpChg>
        <pc:picChg chg="mod">
          <ac:chgData name="Guest User" userId="" providerId="Windows Live" clId="Web-{2CF18639-D2C2-4393-B9B2-F05945E62F63}" dt="2024-02-14T17:32:47.575" v="2518" actId="1076"/>
          <ac:picMkLst>
            <pc:docMk/>
            <pc:sldMk cId="2058771238" sldId="272"/>
            <ac:picMk id="2" creationId="{00632766-5941-8AAE-D2CB-1778976BA715}"/>
          </ac:picMkLst>
        </pc:picChg>
        <pc:picChg chg="mod">
          <ac:chgData name="Guest User" userId="" providerId="Windows Live" clId="Web-{2CF18639-D2C2-4393-B9B2-F05945E62F63}" dt="2024-02-14T17:32:47.513" v="2517" actId="1076"/>
          <ac:picMkLst>
            <pc:docMk/>
            <pc:sldMk cId="2058771238" sldId="272"/>
            <ac:picMk id="64" creationId="{4A6EB46F-7991-2B29-C2C5-7F5491E0887F}"/>
          </ac:picMkLst>
        </pc:picChg>
      </pc:sldChg>
      <pc:sldChg chg="addSp delSp modSp add replId">
        <pc:chgData name="Guest User" userId="" providerId="Windows Live" clId="Web-{2CF18639-D2C2-4393-B9B2-F05945E62F63}" dt="2024-02-14T17:42:09.432" v="2542" actId="14100"/>
        <pc:sldMkLst>
          <pc:docMk/>
          <pc:sldMk cId="3154952150" sldId="273"/>
        </pc:sldMkLst>
        <pc:spChg chg="del">
          <ac:chgData name="Guest User" userId="" providerId="Windows Live" clId="Web-{2CF18639-D2C2-4393-B9B2-F05945E62F63}" dt="2024-02-14T17:16:56.976" v="1465"/>
          <ac:spMkLst>
            <pc:docMk/>
            <pc:sldMk cId="3154952150" sldId="273"/>
            <ac:spMk id="2" creationId="{51253732-005E-6022-C338-5677EB4FF38B}"/>
          </ac:spMkLst>
        </pc:spChg>
        <pc:spChg chg="add del ord">
          <ac:chgData name="Guest User" userId="" providerId="Windows Live" clId="Web-{2CF18639-D2C2-4393-B9B2-F05945E62F63}" dt="2024-02-14T17:30:37.854" v="2479"/>
          <ac:spMkLst>
            <pc:docMk/>
            <pc:sldMk cId="3154952150" sldId="273"/>
            <ac:spMk id="3" creationId="{6A1FE45A-7C6E-6206-C5EB-B34C1A4F9535}"/>
          </ac:spMkLst>
        </pc:spChg>
        <pc:spChg chg="del">
          <ac:chgData name="Guest User" userId="" providerId="Windows Live" clId="Web-{2CF18639-D2C2-4393-B9B2-F05945E62F63}" dt="2024-02-14T17:16:56.476" v="1464"/>
          <ac:spMkLst>
            <pc:docMk/>
            <pc:sldMk cId="3154952150" sldId="273"/>
            <ac:spMk id="4" creationId="{9FD8EA8C-5DF5-89FC-84E7-A0117B9CBC2D}"/>
          </ac:spMkLst>
        </pc:spChg>
        <pc:spChg chg="del">
          <ac:chgData name="Guest User" userId="" providerId="Windows Live" clId="Web-{2CF18639-D2C2-4393-B9B2-F05945E62F63}" dt="2024-02-14T17:16:55.820" v="1463"/>
          <ac:spMkLst>
            <pc:docMk/>
            <pc:sldMk cId="3154952150" sldId="273"/>
            <ac:spMk id="5" creationId="{96FDB804-EFD5-9170-BA72-B1D646260235}"/>
          </ac:spMkLst>
        </pc:spChg>
        <pc:spChg chg="mod">
          <ac:chgData name="Guest User" userId="" providerId="Windows Live" clId="Web-{2CF18639-D2C2-4393-B9B2-F05945E62F63}" dt="2024-02-14T17:13:57.050" v="1429" actId="20577"/>
          <ac:spMkLst>
            <pc:docMk/>
            <pc:sldMk cId="3154952150" sldId="273"/>
            <ac:spMk id="6" creationId="{CF76D28D-8E1F-1510-A1DE-2008D18DC1D5}"/>
          </ac:spMkLst>
        </pc:spChg>
        <pc:spChg chg="add del mod">
          <ac:chgData name="Guest User" userId="" providerId="Windows Live" clId="Web-{2CF18639-D2C2-4393-B9B2-F05945E62F63}" dt="2024-02-14T17:17:14.273" v="1476"/>
          <ac:spMkLst>
            <pc:docMk/>
            <pc:sldMk cId="3154952150" sldId="273"/>
            <ac:spMk id="7" creationId="{F45C839E-23EF-B427-98C1-658A98705AAE}"/>
          </ac:spMkLst>
        </pc:spChg>
        <pc:spChg chg="del">
          <ac:chgData name="Guest User" userId="" providerId="Windows Live" clId="Web-{2CF18639-D2C2-4393-B9B2-F05945E62F63}" dt="2024-02-14T17:17:04.273" v="1468"/>
          <ac:spMkLst>
            <pc:docMk/>
            <pc:sldMk cId="3154952150" sldId="273"/>
            <ac:spMk id="8" creationId="{EFF6EA53-58CA-EB38-5E42-7FC0D3228922}"/>
          </ac:spMkLst>
        </pc:spChg>
        <pc:spChg chg="add del mod">
          <ac:chgData name="Guest User" userId="" providerId="Windows Live" clId="Web-{2CF18639-D2C2-4393-B9B2-F05945E62F63}" dt="2024-02-14T17:14:50.723" v="1437"/>
          <ac:spMkLst>
            <pc:docMk/>
            <pc:sldMk cId="3154952150" sldId="273"/>
            <ac:spMk id="9" creationId="{05DEBAC6-7AAD-9A46-CF3E-42BCC57CC638}"/>
          </ac:spMkLst>
        </pc:spChg>
        <pc:spChg chg="del">
          <ac:chgData name="Guest User" userId="" providerId="Windows Live" clId="Web-{2CF18639-D2C2-4393-B9B2-F05945E62F63}" dt="2024-02-14T17:16:53.085" v="1460"/>
          <ac:spMkLst>
            <pc:docMk/>
            <pc:sldMk cId="3154952150" sldId="273"/>
            <ac:spMk id="10" creationId="{134732C9-AED1-2793-C9F4-10E54A6FDE3B}"/>
          </ac:spMkLst>
        </pc:spChg>
        <pc:spChg chg="del">
          <ac:chgData name="Guest User" userId="" providerId="Windows Live" clId="Web-{2CF18639-D2C2-4393-B9B2-F05945E62F63}" dt="2024-02-14T17:16:55.226" v="1462"/>
          <ac:spMkLst>
            <pc:docMk/>
            <pc:sldMk cId="3154952150" sldId="273"/>
            <ac:spMk id="11" creationId="{52BABBE9-7861-3353-9CE3-78DF054DCC58}"/>
          </ac:spMkLst>
        </pc:spChg>
        <pc:spChg chg="del">
          <ac:chgData name="Guest User" userId="" providerId="Windows Live" clId="Web-{2CF18639-D2C2-4393-B9B2-F05945E62F63}" dt="2024-02-14T17:17:07.664" v="1470"/>
          <ac:spMkLst>
            <pc:docMk/>
            <pc:sldMk cId="3154952150" sldId="273"/>
            <ac:spMk id="13" creationId="{BDA59B90-818A-300E-5939-5395D1A68185}"/>
          </ac:spMkLst>
        </pc:spChg>
        <pc:spChg chg="add mod">
          <ac:chgData name="Guest User" userId="" providerId="Windows Live" clId="Web-{2CF18639-D2C2-4393-B9B2-F05945E62F63}" dt="2024-02-14T17:15:07.130" v="1442" actId="14100"/>
          <ac:spMkLst>
            <pc:docMk/>
            <pc:sldMk cId="3154952150" sldId="273"/>
            <ac:spMk id="14" creationId="{0DE9EBB7-64B4-343C-73B7-D66EEE0D9C24}"/>
          </ac:spMkLst>
        </pc:spChg>
        <pc:spChg chg="del">
          <ac:chgData name="Guest User" userId="" providerId="Windows Live" clId="Web-{2CF18639-D2C2-4393-B9B2-F05945E62F63}" dt="2024-02-14T17:16:54.445" v="1461"/>
          <ac:spMkLst>
            <pc:docMk/>
            <pc:sldMk cId="3154952150" sldId="273"/>
            <ac:spMk id="15" creationId="{4769988A-5031-885E-BF62-A97C7BCA6249}"/>
          </ac:spMkLst>
        </pc:spChg>
        <pc:spChg chg="add mod">
          <ac:chgData name="Guest User" userId="" providerId="Windows Live" clId="Web-{2CF18639-D2C2-4393-B9B2-F05945E62F63}" dt="2024-02-14T17:15:16.646" v="1446" actId="14100"/>
          <ac:spMkLst>
            <pc:docMk/>
            <pc:sldMk cId="3154952150" sldId="273"/>
            <ac:spMk id="17" creationId="{9D2B5FFC-3351-1625-177D-231A7BA94751}"/>
          </ac:spMkLst>
        </pc:spChg>
        <pc:spChg chg="add mod">
          <ac:chgData name="Guest User" userId="" providerId="Windows Live" clId="Web-{2CF18639-D2C2-4393-B9B2-F05945E62F63}" dt="2024-02-14T17:15:25.240" v="1449" actId="14100"/>
          <ac:spMkLst>
            <pc:docMk/>
            <pc:sldMk cId="3154952150" sldId="273"/>
            <ac:spMk id="18" creationId="{1C972447-E70A-F087-49B8-9800A6C1E0F7}"/>
          </ac:spMkLst>
        </pc:spChg>
        <pc:spChg chg="del">
          <ac:chgData name="Guest User" userId="" providerId="Windows Live" clId="Web-{2CF18639-D2C2-4393-B9B2-F05945E62F63}" dt="2024-02-14T17:17:10.554" v="1472"/>
          <ac:spMkLst>
            <pc:docMk/>
            <pc:sldMk cId="3154952150" sldId="273"/>
            <ac:spMk id="20" creationId="{3BE4F286-A763-15DF-C5A4-2D4AF57543BD}"/>
          </ac:spMkLst>
        </pc:spChg>
        <pc:spChg chg="del">
          <ac:chgData name="Guest User" userId="" providerId="Windows Live" clId="Web-{2CF18639-D2C2-4393-B9B2-F05945E62F63}" dt="2024-02-14T17:17:13.492" v="1475"/>
          <ac:spMkLst>
            <pc:docMk/>
            <pc:sldMk cId="3154952150" sldId="273"/>
            <ac:spMk id="21" creationId="{82610F5C-9F5E-BF6F-7073-088794164EE1}"/>
          </ac:spMkLst>
        </pc:spChg>
        <pc:spChg chg="del">
          <ac:chgData name="Guest User" userId="" providerId="Windows Live" clId="Web-{2CF18639-D2C2-4393-B9B2-F05945E62F63}" dt="2024-02-14T17:17:16.164" v="1477"/>
          <ac:spMkLst>
            <pc:docMk/>
            <pc:sldMk cId="3154952150" sldId="273"/>
            <ac:spMk id="22" creationId="{AE75C23F-1651-D75B-91A6-D585052C02DD}"/>
          </ac:spMkLst>
        </pc:spChg>
        <pc:spChg chg="del">
          <ac:chgData name="Guest User" userId="" providerId="Windows Live" clId="Web-{2CF18639-D2C2-4393-B9B2-F05945E62F63}" dt="2024-02-14T17:17:09.383" v="1471"/>
          <ac:spMkLst>
            <pc:docMk/>
            <pc:sldMk cId="3154952150" sldId="273"/>
            <ac:spMk id="23" creationId="{1B7E2CCB-6AA0-EB31-B4AF-FC646FC58D70}"/>
          </ac:spMkLst>
        </pc:spChg>
        <pc:spChg chg="del">
          <ac:chgData name="Guest User" userId="" providerId="Windows Live" clId="Web-{2CF18639-D2C2-4393-B9B2-F05945E62F63}" dt="2024-02-14T17:17:11.570" v="1473"/>
          <ac:spMkLst>
            <pc:docMk/>
            <pc:sldMk cId="3154952150" sldId="273"/>
            <ac:spMk id="24" creationId="{E3780201-B5A1-2FF0-3552-E29441EB8381}"/>
          </ac:spMkLst>
        </pc:spChg>
        <pc:spChg chg="mod">
          <ac:chgData name="Guest User" userId="" providerId="Windows Live" clId="Web-{2CF18639-D2C2-4393-B9B2-F05945E62F63}" dt="2024-02-14T17:30:52.213" v="2483" actId="1076"/>
          <ac:spMkLst>
            <pc:docMk/>
            <pc:sldMk cId="3154952150" sldId="273"/>
            <ac:spMk id="26" creationId="{C5EA9A14-D4BC-0AED-0BB0-05E7C97CFF42}"/>
          </ac:spMkLst>
        </pc:spChg>
        <pc:spChg chg="del">
          <ac:chgData name="Guest User" userId="" providerId="Windows Live" clId="Web-{2CF18639-D2C2-4393-B9B2-F05945E62F63}" dt="2024-02-14T17:17:19.648" v="1479"/>
          <ac:spMkLst>
            <pc:docMk/>
            <pc:sldMk cId="3154952150" sldId="273"/>
            <ac:spMk id="27" creationId="{006A984B-7E92-486A-D49E-CCF06AE23F44}"/>
          </ac:spMkLst>
        </pc:spChg>
        <pc:spChg chg="add mod">
          <ac:chgData name="Guest User" userId="" providerId="Windows Live" clId="Web-{2CF18639-D2C2-4393-B9B2-F05945E62F63}" dt="2024-02-14T17:42:09.432" v="2542" actId="14100"/>
          <ac:spMkLst>
            <pc:docMk/>
            <pc:sldMk cId="3154952150" sldId="273"/>
            <ac:spMk id="28" creationId="{86EABD7E-0AD7-CE05-1F96-E250C27B6008}"/>
          </ac:spMkLst>
        </pc:spChg>
        <pc:spChg chg="add del mod">
          <ac:chgData name="Guest User" userId="" providerId="Windows Live" clId="Web-{2CF18639-D2C2-4393-B9B2-F05945E62F63}" dt="2024-02-14T17:33:41.373" v="2533"/>
          <ac:spMkLst>
            <pc:docMk/>
            <pc:sldMk cId="3154952150" sldId="273"/>
            <ac:spMk id="31" creationId="{794E2F30-F6F6-4983-C5EB-0676B09533EA}"/>
          </ac:spMkLst>
        </pc:spChg>
        <pc:spChg chg="add del">
          <ac:chgData name="Guest User" userId="" providerId="Windows Live" clId="Web-{2CF18639-D2C2-4393-B9B2-F05945E62F63}" dt="2024-02-14T17:34:06.843" v="2536"/>
          <ac:spMkLst>
            <pc:docMk/>
            <pc:sldMk cId="3154952150" sldId="273"/>
            <ac:spMk id="33" creationId="{05DA337D-347A-812D-0459-F002520D5CB6}"/>
          </ac:spMkLst>
        </pc:spChg>
        <pc:spChg chg="add del">
          <ac:chgData name="Guest User" userId="" providerId="Windows Live" clId="Web-{2CF18639-D2C2-4393-B9B2-F05945E62F63}" dt="2024-02-14T17:36:42.081" v="2539"/>
          <ac:spMkLst>
            <pc:docMk/>
            <pc:sldMk cId="3154952150" sldId="273"/>
            <ac:spMk id="35" creationId="{7692F5E4-7DD4-F9E8-947F-33A99F374833}"/>
          </ac:spMkLst>
        </pc:spChg>
        <pc:graphicFrameChg chg="del">
          <ac:chgData name="Guest User" userId="" providerId="Windows Live" clId="Web-{2CF18639-D2C2-4393-B9B2-F05945E62F63}" dt="2024-02-14T17:17:12.555" v="1474"/>
          <ac:graphicFrameMkLst>
            <pc:docMk/>
            <pc:sldMk cId="3154952150" sldId="273"/>
            <ac:graphicFrameMk id="16" creationId="{0272ADE0-ABED-2F5A-D5F0-A2C14DB250A2}"/>
          </ac:graphicFrameMkLst>
        </pc:graphicFrameChg>
        <pc:graphicFrameChg chg="del">
          <ac:chgData name="Guest User" userId="" providerId="Windows Live" clId="Web-{2CF18639-D2C2-4393-B9B2-F05945E62F63}" dt="2024-02-14T17:17:17.477" v="1478"/>
          <ac:graphicFrameMkLst>
            <pc:docMk/>
            <pc:sldMk cId="3154952150" sldId="273"/>
            <ac:graphicFrameMk id="25" creationId="{9F21532E-CCFC-FA75-FD6C-0A7FEAD7D23E}"/>
          </ac:graphicFrameMkLst>
        </pc:graphicFrameChg>
        <pc:picChg chg="add del mod ord">
          <ac:chgData name="Guest User" userId="" providerId="Windows Live" clId="Web-{2CF18639-D2C2-4393-B9B2-F05945E62F63}" dt="2024-02-14T17:30:32.619" v="2478"/>
          <ac:picMkLst>
            <pc:docMk/>
            <pc:sldMk cId="3154952150" sldId="273"/>
            <ac:picMk id="19" creationId="{BFB67A14-BE3E-2349-D2B3-3FDC09997775}"/>
          </ac:picMkLst>
        </pc:picChg>
        <pc:picChg chg="add mod ord">
          <ac:chgData name="Guest User" userId="" providerId="Windows Live" clId="Web-{2CF18639-D2C2-4393-B9B2-F05945E62F63}" dt="2024-02-14T17:41:56.541" v="2540"/>
          <ac:picMkLst>
            <pc:docMk/>
            <pc:sldMk cId="3154952150" sldId="273"/>
            <ac:picMk id="29" creationId="{DEFDB137-8A34-4C85-5E00-B79A9A3402CE}"/>
          </ac:picMkLst>
        </pc:picChg>
        <pc:cxnChg chg="del">
          <ac:chgData name="Guest User" userId="" providerId="Windows Live" clId="Web-{2CF18639-D2C2-4393-B9B2-F05945E62F63}" dt="2024-02-14T17:17:05.633" v="1469"/>
          <ac:cxnSpMkLst>
            <pc:docMk/>
            <pc:sldMk cId="3154952150" sldId="273"/>
            <ac:cxnSpMk id="12" creationId="{ED764F55-EF71-D700-5304-ACB52E992423}"/>
          </ac:cxnSpMkLst>
        </pc:cxnChg>
      </pc:sldChg>
    </pc:docChg>
  </pc:docChgLst>
  <pc:docChgLst>
    <pc:chgData name="Guest User" providerId="Windows Live" clId="Web-{8FF890EC-E40E-477A-9561-1F98E43CE8DE}"/>
    <pc:docChg chg="modSld">
      <pc:chgData name="Guest User" userId="" providerId="Windows Live" clId="Web-{8FF890EC-E40E-477A-9561-1F98E43CE8DE}" dt="2024-03-06T09:59:15.459" v="1"/>
      <pc:docMkLst>
        <pc:docMk/>
      </pc:docMkLst>
      <pc:sldChg chg="addSp">
        <pc:chgData name="Guest User" userId="" providerId="Windows Live" clId="Web-{8FF890EC-E40E-477A-9561-1F98E43CE8DE}" dt="2024-03-06T09:59:15.459" v="1"/>
        <pc:sldMkLst>
          <pc:docMk/>
          <pc:sldMk cId="1066177521" sldId="267"/>
        </pc:sldMkLst>
        <pc:picChg chg="add">
          <ac:chgData name="Guest User" userId="" providerId="Windows Live" clId="Web-{8FF890EC-E40E-477A-9561-1F98E43CE8DE}" dt="2024-03-06T09:58:24.848" v="0"/>
          <ac:picMkLst>
            <pc:docMk/>
            <pc:sldMk cId="1066177521" sldId="267"/>
            <ac:picMk id="2" creationId="{BA799BD1-242C-84C0-CF2E-5F2A227A7F12}"/>
          </ac:picMkLst>
        </pc:picChg>
        <pc:picChg chg="add">
          <ac:chgData name="Guest User" userId="" providerId="Windows Live" clId="Web-{8FF890EC-E40E-477A-9561-1F98E43CE8DE}" dt="2024-03-06T09:59:15.459" v="1"/>
          <ac:picMkLst>
            <pc:docMk/>
            <pc:sldMk cId="1066177521" sldId="267"/>
            <ac:picMk id="5" creationId="{31CAAF9D-5BFB-5CFB-6A61-2BE0713586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C8E-A52F-3F2C-D5C7-8530DACEFE25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Sign Language To Text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12302-22C9-936C-0806-0F9D5CFDCBE6}"/>
              </a:ext>
            </a:extLst>
          </p:cNvPr>
          <p:cNvSpPr>
            <a:spLocks noGrp="1"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Oren Raz and Lam Kai Yi Karen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997A5-4063-FAD5-E2A6-6F8E2746F52B}"/>
              </a:ext>
            </a:extLst>
          </p:cNvPr>
          <p:cNvSpPr txBox="1"/>
          <p:nvPr/>
        </p:nvSpPr>
        <p:spPr>
          <a:xfrm>
            <a:off x="4993481" y="4326776"/>
            <a:ext cx="179308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S" sz="11500" b="0" i="0">
                <a:effectLst/>
                <a:latin typeface="ui-sans-serif"/>
              </a:rPr>
              <a:t>🤗</a:t>
            </a:r>
            <a:endParaRPr lang="en-IS" sz="11500"/>
          </a:p>
        </p:txBody>
      </p:sp>
    </p:spTree>
    <p:extLst>
      <p:ext uri="{BB962C8B-B14F-4D97-AF65-F5344CB8AC3E}">
        <p14:creationId xmlns:p14="http://schemas.microsoft.com/office/powerpoint/2010/main" val="22691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76D28D-8E1F-1510-A1DE-2008D18DC1D5}"/>
              </a:ext>
            </a:extLst>
          </p:cNvPr>
          <p:cNvSpPr>
            <a:spLocks noGrp="1"/>
          </p:cNvSpPr>
          <p:nvPr/>
        </p:nvSpPr>
        <p:spPr>
          <a:xfrm>
            <a:off x="451338" y="789914"/>
            <a:ext cx="11165540" cy="5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>
                <a:ea typeface="+mj-lt"/>
                <a:cs typeface="+mj-lt"/>
              </a:rPr>
              <a:t>Recall From Last Week – Reflections + Suggestions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E45A-7C6E-6206-C5EB-B34C1A4F9535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7393894" cy="4583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cs typeface="Calibri"/>
              </a:rPr>
              <a:t>THE CHALLENGE: TOO MUCH DATA</a:t>
            </a:r>
          </a:p>
          <a:p>
            <a:pPr algn="ctr"/>
            <a:r>
              <a:rPr lang="en-US" b="1">
                <a:cs typeface="Calibri"/>
              </a:rPr>
              <a:t>SLOW DATA PRE-PROCESSING AND MODELTRAINING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EA53-58CA-EB38-5E42-7FC0D3228922}"/>
              </a:ext>
            </a:extLst>
          </p:cNvPr>
          <p:cNvSpPr txBox="1"/>
          <p:nvPr/>
        </p:nvSpPr>
        <p:spPr>
          <a:xfrm>
            <a:off x="1903332" y="5048502"/>
            <a:ext cx="4736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11,980 videos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Each video has multiple frames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Each frame has </a:t>
            </a:r>
            <a:r>
              <a:rPr lang="en-US" sz="1600">
                <a:ea typeface="+mn-lt"/>
                <a:cs typeface="+mn-lt"/>
              </a:rPr>
              <a:t>543 numbered landmarks </a:t>
            </a:r>
            <a:endParaRPr lang="en-US">
              <a:cs typeface="Calibri"/>
            </a:endParaRPr>
          </a:p>
        </p:txBody>
      </p:sp>
      <p:pic>
        <p:nvPicPr>
          <p:cNvPr id="14" name="Picture 13" descr="A blue dots with red x marks&#10;&#10;Description automatically generated">
            <a:extLst>
              <a:ext uri="{FF2B5EF4-FFF2-40B4-BE49-F238E27FC236}">
                <a16:creationId xmlns:a16="http://schemas.microsoft.com/office/drawing/2014/main" id="{054C275A-9B50-80F9-BB8C-101451FEF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0" b="-111"/>
          <a:stretch/>
        </p:blipFill>
        <p:spPr>
          <a:xfrm>
            <a:off x="4267820" y="2246295"/>
            <a:ext cx="2894234" cy="26626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4CAA2-6642-B607-D86F-EEC5C0987537}"/>
              </a:ext>
            </a:extLst>
          </p:cNvPr>
          <p:cNvSpPr txBox="1">
            <a:spLocks/>
          </p:cNvSpPr>
          <p:nvPr/>
        </p:nvSpPr>
        <p:spPr>
          <a:xfrm>
            <a:off x="8888619" y="2894263"/>
            <a:ext cx="2844307" cy="17538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cs typeface="Calibri"/>
              </a:rPr>
              <a:t>THE SOLUTION:</a:t>
            </a:r>
          </a:p>
          <a:p>
            <a:pPr algn="ctr"/>
            <a:r>
              <a:rPr lang="en-US" b="1">
                <a:cs typeface="Calibri"/>
              </a:rPr>
              <a:t>SUBSET OF DATA FOR TRAINING PURPOSES</a:t>
            </a:r>
            <a:endParaRPr lang="en-US">
              <a:cs typeface="Calibri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Able to train different models and get results fast</a:t>
            </a: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7C3ED6-89E5-F549-0ACC-8B32F94C46D3}"/>
              </a:ext>
            </a:extLst>
          </p:cNvPr>
          <p:cNvSpPr/>
          <p:nvPr/>
        </p:nvSpPr>
        <p:spPr>
          <a:xfrm>
            <a:off x="8057029" y="3574676"/>
            <a:ext cx="694764" cy="3922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02044-A3D1-6C90-CAD4-24EF40DC4E82}"/>
              </a:ext>
            </a:extLst>
          </p:cNvPr>
          <p:cNvSpPr txBox="1"/>
          <p:nvPr/>
        </p:nvSpPr>
        <p:spPr>
          <a:xfrm rot="-900000">
            <a:off x="112723" y="1641187"/>
            <a:ext cx="22053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Supervised Learning</a:t>
            </a:r>
            <a:endParaRPr lang="en-US"/>
          </a:p>
        </p:txBody>
      </p:sp>
      <p:pic>
        <p:nvPicPr>
          <p:cNvPr id="10" name="Picture 9" descr="A person holding his hands up&#10;&#10;Description automatically generated">
            <a:extLst>
              <a:ext uri="{FF2B5EF4-FFF2-40B4-BE49-F238E27FC236}">
                <a16:creationId xmlns:a16="http://schemas.microsoft.com/office/drawing/2014/main" id="{7951196E-356E-A981-CA39-D09F25184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46" b="28727"/>
          <a:stretch/>
        </p:blipFill>
        <p:spPr>
          <a:xfrm>
            <a:off x="997374" y="2246835"/>
            <a:ext cx="2358264" cy="2659311"/>
          </a:xfrm>
          <a:prstGeom prst="rect">
            <a:avLst/>
          </a:prstGeom>
        </p:spPr>
      </p:pic>
      <p:pic>
        <p:nvPicPr>
          <p:cNvPr id="2" name="Picture 1" descr="A person holding his hands up&#10;&#10;Description automatically generated">
            <a:extLst>
              <a:ext uri="{FF2B5EF4-FFF2-40B4-BE49-F238E27FC236}">
                <a16:creationId xmlns:a16="http://schemas.microsoft.com/office/drawing/2014/main" id="{BA799BD1-242C-84C0-CF2E-5F2A227A7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46" b="28727"/>
          <a:stretch/>
        </p:blipFill>
        <p:spPr>
          <a:xfrm>
            <a:off x="1142924" y="2392385"/>
            <a:ext cx="2358264" cy="2659311"/>
          </a:xfrm>
          <a:prstGeom prst="rect">
            <a:avLst/>
          </a:prstGeom>
        </p:spPr>
      </p:pic>
      <p:pic>
        <p:nvPicPr>
          <p:cNvPr id="5" name="Picture 4" descr="A blue dots with red x marks&#10;&#10;Description automatically generated">
            <a:extLst>
              <a:ext uri="{FF2B5EF4-FFF2-40B4-BE49-F238E27FC236}">
                <a16:creationId xmlns:a16="http://schemas.microsoft.com/office/drawing/2014/main" id="{31CAAF9D-5BFB-5CFB-6A61-2BE071358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0" b="-111"/>
          <a:stretch/>
        </p:blipFill>
        <p:spPr>
          <a:xfrm>
            <a:off x="4413370" y="2391845"/>
            <a:ext cx="2894234" cy="26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76D28D-8E1F-1510-A1DE-2008D18DC1D5}"/>
              </a:ext>
            </a:extLst>
          </p:cNvPr>
          <p:cNvSpPr>
            <a:spLocks noGrp="1"/>
          </p:cNvSpPr>
          <p:nvPr/>
        </p:nvSpPr>
        <p:spPr>
          <a:xfrm>
            <a:off x="451338" y="789914"/>
            <a:ext cx="11165540" cy="5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>
                <a:ea typeface="+mj-lt"/>
                <a:cs typeface="+mj-lt"/>
              </a:rPr>
              <a:t>Subset of Data For Training Purposes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E45A-7C6E-6206-C5EB-B34C1A4F9535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1041409" cy="48074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cs typeface="Calibri"/>
              </a:rPr>
              <a:t>HOW DID WE CHOOSE THE WORDS?</a:t>
            </a:r>
            <a:endParaRPr lang="en-US"/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7648C2-5AF0-0F85-4A61-3574A2488398}"/>
              </a:ext>
            </a:extLst>
          </p:cNvPr>
          <p:cNvSpPr/>
          <p:nvPr/>
        </p:nvSpPr>
        <p:spPr>
          <a:xfrm>
            <a:off x="974912" y="2101100"/>
            <a:ext cx="4992219" cy="1058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cs typeface="Calibri"/>
              </a:rPr>
              <a:t>Prompt</a:t>
            </a:r>
          </a:p>
          <a:p>
            <a:pPr algn="ctr"/>
            <a:r>
              <a:rPr lang="en-US" sz="1400">
                <a:cs typeface="Calibri"/>
              </a:rPr>
              <a:t>Here is a list of words, can you build 5 sentences from them, output both the sentence itself and the raw words as they appear 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lang="en-US" sz="1400">
                <a:cs typeface="Calibri" panose="020F0502020204030204"/>
              </a:rPr>
              <a:t> the list: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C91D-462D-9930-AFAE-C5B902972EAF}"/>
              </a:ext>
            </a:extLst>
          </p:cNvPr>
          <p:cNvSpPr/>
          <p:nvPr/>
        </p:nvSpPr>
        <p:spPr>
          <a:xfrm>
            <a:off x="974911" y="3277718"/>
            <a:ext cx="4992219" cy="868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cs typeface="Calibri"/>
              </a:rPr>
              <a:t>Truncated Output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Sentence: "The tall man can play basketball."</a:t>
            </a:r>
            <a:endParaRPr lang="en-US" sz="1400">
              <a:cs typeface="Calibri"/>
            </a:endParaRPr>
          </a:p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Raw Words: tall man play basketball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8C7B6-4AC9-7DCC-2AD1-72A4172E1BF3}"/>
              </a:ext>
            </a:extLst>
          </p:cNvPr>
          <p:cNvSpPr/>
          <p:nvPr/>
        </p:nvSpPr>
        <p:spPr>
          <a:xfrm>
            <a:off x="974911" y="4263834"/>
            <a:ext cx="4986617" cy="7788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cs typeface="Calibri"/>
              </a:rPr>
              <a:t>Prompt</a:t>
            </a:r>
          </a:p>
          <a:p>
            <a:pPr algn="ctr"/>
            <a:r>
              <a:rPr lang="en-US" sz="1400">
                <a:cs typeface="Calibri"/>
              </a:rPr>
              <a:t>Can you make them slightly longer? Same rules apply.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61108-1E73-5CCC-5150-7E2912213757}"/>
              </a:ext>
            </a:extLst>
          </p:cNvPr>
          <p:cNvSpPr/>
          <p:nvPr/>
        </p:nvSpPr>
        <p:spPr>
          <a:xfrm>
            <a:off x="974911" y="5160306"/>
            <a:ext cx="4986617" cy="1047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cs typeface="Calibri"/>
              </a:rPr>
              <a:t>Truncated Output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Sentence: "The tall man, wearing a red shirt, can play basketball very well in the neighborhood."</a:t>
            </a:r>
            <a:endParaRPr lang="en-US" sz="1400">
              <a:cs typeface="Calibri"/>
            </a:endParaRPr>
          </a:p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Raw Words: tall man red shirt play basketball well neighborhood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30D39-4D01-5E6C-94BE-1D790EF9DCEB}"/>
              </a:ext>
            </a:extLst>
          </p:cNvPr>
          <p:cNvSpPr/>
          <p:nvPr/>
        </p:nvSpPr>
        <p:spPr>
          <a:xfrm>
            <a:off x="6364939" y="2386849"/>
            <a:ext cx="4992219" cy="2605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Subset of 32 Words --&gt; 274 Instances</a:t>
            </a:r>
          </a:p>
          <a:p>
            <a:pPr algn="ctr"/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'tall', 'man', 'red', 'shirt', 'play', 'basketball', 'cold', 'pizza', 'top', 'cheese', 'taste', 'delicious', 'lazy', 'afternoon', 'dark', 'room', 'small', 'lamp', 'empty', 'big', 'dog', 'walk', 'beautiful', 'every', 'morning', 'short', 'woman', 'wear', 'dress', 'have', 'beautiful', 'daughter'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97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76D28D-8E1F-1510-A1DE-2008D18DC1D5}"/>
              </a:ext>
            </a:extLst>
          </p:cNvPr>
          <p:cNvSpPr>
            <a:spLocks noGrp="1"/>
          </p:cNvSpPr>
          <p:nvPr/>
        </p:nvSpPr>
        <p:spPr>
          <a:xfrm>
            <a:off x="451338" y="789914"/>
            <a:ext cx="11165540" cy="5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>
                <a:cs typeface="Calibri Light"/>
              </a:rPr>
              <a:t>The Baseline: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E45A-7C6E-6206-C5EB-B34C1A4F9535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0965405" cy="4583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cs typeface="Calibri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EA53-58CA-EB38-5E42-7FC0D3228922}"/>
              </a:ext>
            </a:extLst>
          </p:cNvPr>
          <p:cNvSpPr txBox="1"/>
          <p:nvPr/>
        </p:nvSpPr>
        <p:spPr>
          <a:xfrm>
            <a:off x="1077347" y="1762013"/>
            <a:ext cx="1700571" cy="380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</a:t>
            </a:r>
            <a:r>
              <a:rPr lang="en-US" b="1" u="sng">
                <a:cs typeface="Calibri"/>
              </a:rPr>
              <a:t>ONE</a:t>
            </a:r>
            <a:r>
              <a:rPr lang="en-US">
                <a:cs typeface="Calibri"/>
              </a:rPr>
              <a:t> Video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53732-005E-6022-C338-5677EB4FF38B}"/>
              </a:ext>
            </a:extLst>
          </p:cNvPr>
          <p:cNvSpPr/>
          <p:nvPr/>
        </p:nvSpPr>
        <p:spPr>
          <a:xfrm>
            <a:off x="2315084" y="2128946"/>
            <a:ext cx="2431419" cy="158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8EA8C-5DF5-89FC-84E7-A0117B9CBC2D}"/>
              </a:ext>
            </a:extLst>
          </p:cNvPr>
          <p:cNvSpPr/>
          <p:nvPr/>
        </p:nvSpPr>
        <p:spPr>
          <a:xfrm>
            <a:off x="2134763" y="2303449"/>
            <a:ext cx="2431419" cy="158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DB804-EFD5-9170-BA72-B1D646260235}"/>
              </a:ext>
            </a:extLst>
          </p:cNvPr>
          <p:cNvSpPr/>
          <p:nvPr/>
        </p:nvSpPr>
        <p:spPr>
          <a:xfrm>
            <a:off x="1954442" y="2507036"/>
            <a:ext cx="2431419" cy="158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732C9-AED1-2793-C9F4-10E54A6FDE3B}"/>
              </a:ext>
            </a:extLst>
          </p:cNvPr>
          <p:cNvSpPr/>
          <p:nvPr/>
        </p:nvSpPr>
        <p:spPr>
          <a:xfrm>
            <a:off x="1768305" y="2722257"/>
            <a:ext cx="2431419" cy="158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BABBE9-7861-3353-9CE3-78DF054DCC58}"/>
              </a:ext>
            </a:extLst>
          </p:cNvPr>
          <p:cNvSpPr/>
          <p:nvPr/>
        </p:nvSpPr>
        <p:spPr>
          <a:xfrm>
            <a:off x="1506548" y="2920027"/>
            <a:ext cx="2431419" cy="158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764F55-EF71-D700-5304-ACB52E992423}"/>
              </a:ext>
            </a:extLst>
          </p:cNvPr>
          <p:cNvCxnSpPr/>
          <p:nvPr/>
        </p:nvCxnSpPr>
        <p:spPr>
          <a:xfrm flipV="1">
            <a:off x="2154540" y="2176062"/>
            <a:ext cx="675912" cy="6619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A59B90-818A-300E-5939-5395D1A68185}"/>
              </a:ext>
            </a:extLst>
          </p:cNvPr>
          <p:cNvSpPr txBox="1"/>
          <p:nvPr/>
        </p:nvSpPr>
        <p:spPr>
          <a:xfrm>
            <a:off x="2578078" y="2355325"/>
            <a:ext cx="16191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n number of frames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9988A-5031-885E-BF62-A97C7BCA6249}"/>
              </a:ext>
            </a:extLst>
          </p:cNvPr>
          <p:cNvSpPr txBox="1"/>
          <p:nvPr/>
        </p:nvSpPr>
        <p:spPr>
          <a:xfrm>
            <a:off x="1885879" y="3251110"/>
            <a:ext cx="17936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543 Landmark Points (x, y, z coordinates)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72ADE0-ABED-2F5A-D5F0-A2C14DB25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32363"/>
              </p:ext>
            </p:extLst>
          </p:nvPr>
        </p:nvGraphicFramePr>
        <p:xfrm>
          <a:off x="1007389" y="5314626"/>
          <a:ext cx="4561165" cy="5263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0195">
                  <a:extLst>
                    <a:ext uri="{9D8B030D-6E8A-4147-A177-3AD203B41FA5}">
                      <a16:colId xmlns:a16="http://schemas.microsoft.com/office/drawing/2014/main" val="1632509944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1226446796"/>
                    </a:ext>
                  </a:extLst>
                </a:gridCol>
                <a:gridCol w="840512">
                  <a:extLst>
                    <a:ext uri="{9D8B030D-6E8A-4147-A177-3AD203B41FA5}">
                      <a16:colId xmlns:a16="http://schemas.microsoft.com/office/drawing/2014/main" val="1382315409"/>
                    </a:ext>
                  </a:extLst>
                </a:gridCol>
                <a:gridCol w="352289">
                  <a:extLst>
                    <a:ext uri="{9D8B030D-6E8A-4147-A177-3AD203B41FA5}">
                      <a16:colId xmlns:a16="http://schemas.microsoft.com/office/drawing/2014/main" val="1132304024"/>
                    </a:ext>
                  </a:extLst>
                </a:gridCol>
                <a:gridCol w="855625">
                  <a:extLst>
                    <a:ext uri="{9D8B030D-6E8A-4147-A177-3AD203B41FA5}">
                      <a16:colId xmlns:a16="http://schemas.microsoft.com/office/drawing/2014/main" val="1828551303"/>
                    </a:ext>
                  </a:extLst>
                </a:gridCol>
                <a:gridCol w="857139">
                  <a:extLst>
                    <a:ext uri="{9D8B030D-6E8A-4147-A177-3AD203B41FA5}">
                      <a16:colId xmlns:a16="http://schemas.microsoft.com/office/drawing/2014/main" val="803456308"/>
                    </a:ext>
                  </a:extLst>
                </a:gridCol>
              </a:tblGrid>
              <a:tr h="267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 err="1">
                          <a:solidFill>
                            <a:srgbClr val="000000"/>
                          </a:solidFill>
                        </a:rPr>
                        <a:t>Video_id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91125"/>
                  </a:ext>
                </a:extLst>
              </a:tr>
              <a:tr h="2245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62175</a:t>
                      </a:r>
                      <a:endParaRPr 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0.425838</a:t>
                      </a:r>
                      <a:endParaRPr 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0.218913</a:t>
                      </a:r>
                      <a:endParaRPr 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rgbClr val="000000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0.348759</a:t>
                      </a:r>
                      <a:endParaRPr 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noProof="0">
                          <a:solidFill>
                            <a:srgbClr val="000000"/>
                          </a:solidFill>
                        </a:rPr>
                        <a:t>-0.016910</a:t>
                      </a:r>
                      <a:endParaRPr 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895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E4F286-A763-15DF-C5A4-2D4AF57543BD}"/>
              </a:ext>
            </a:extLst>
          </p:cNvPr>
          <p:cNvSpPr/>
          <p:nvPr/>
        </p:nvSpPr>
        <p:spPr>
          <a:xfrm rot="5400000">
            <a:off x="1950111" y="4679151"/>
            <a:ext cx="843289" cy="37929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10F5C-9F5E-BF6F-7073-088794164EE1}"/>
              </a:ext>
            </a:extLst>
          </p:cNvPr>
          <p:cNvSpPr txBox="1"/>
          <p:nvPr/>
        </p:nvSpPr>
        <p:spPr>
          <a:xfrm>
            <a:off x="4637222" y="4337570"/>
            <a:ext cx="92979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Average between Frames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E75C23F-1651-D75B-91A6-D585052C02DD}"/>
              </a:ext>
            </a:extLst>
          </p:cNvPr>
          <p:cNvSpPr/>
          <p:nvPr/>
        </p:nvSpPr>
        <p:spPr>
          <a:xfrm rot="2400000">
            <a:off x="4463266" y="3714510"/>
            <a:ext cx="203587" cy="1070289"/>
          </a:xfrm>
          <a:prstGeom prst="rightBrac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2CCB-6AA0-EB31-B4AF-FC646FC58D70}"/>
              </a:ext>
            </a:extLst>
          </p:cNvPr>
          <p:cNvSpPr txBox="1"/>
          <p:nvPr/>
        </p:nvSpPr>
        <p:spPr>
          <a:xfrm>
            <a:off x="1507788" y="3943308"/>
            <a:ext cx="24276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Exclude Face Points --&gt; 76 Left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80201-B5A1-2FF0-3552-E29441EB8381}"/>
              </a:ext>
            </a:extLst>
          </p:cNvPr>
          <p:cNvSpPr txBox="1"/>
          <p:nvPr/>
        </p:nvSpPr>
        <p:spPr>
          <a:xfrm>
            <a:off x="2636245" y="4658773"/>
            <a:ext cx="89203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Flatten</a:t>
            </a:r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21532E-CCFC-FA75-FD6C-0A7FEAD7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23701"/>
              </p:ext>
            </p:extLst>
          </p:nvPr>
        </p:nvGraphicFramePr>
        <p:xfrm>
          <a:off x="5941016" y="2725119"/>
          <a:ext cx="5341799" cy="2383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152">
                  <a:extLst>
                    <a:ext uri="{9D8B030D-6E8A-4147-A177-3AD203B41FA5}">
                      <a16:colId xmlns:a16="http://schemas.microsoft.com/office/drawing/2014/main" val="2968364511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891494713"/>
                    </a:ext>
                  </a:extLst>
                </a:gridCol>
                <a:gridCol w="916907">
                  <a:extLst>
                    <a:ext uri="{9D8B030D-6E8A-4147-A177-3AD203B41FA5}">
                      <a16:colId xmlns:a16="http://schemas.microsoft.com/office/drawing/2014/main" val="3443644055"/>
                    </a:ext>
                  </a:extLst>
                </a:gridCol>
                <a:gridCol w="821701">
                  <a:extLst>
                    <a:ext uri="{9D8B030D-6E8A-4147-A177-3AD203B41FA5}">
                      <a16:colId xmlns:a16="http://schemas.microsoft.com/office/drawing/2014/main" val="2304866339"/>
                    </a:ext>
                  </a:extLst>
                </a:gridCol>
                <a:gridCol w="981395">
                  <a:extLst>
                    <a:ext uri="{9D8B030D-6E8A-4147-A177-3AD203B41FA5}">
                      <a16:colId xmlns:a16="http://schemas.microsoft.com/office/drawing/2014/main" val="807001632"/>
                    </a:ext>
                  </a:extLst>
                </a:gridCol>
              </a:tblGrid>
              <a:tr h="41428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5549"/>
                  </a:ext>
                </a:extLst>
              </a:tr>
              <a:tr h="414284">
                <a:tc>
                  <a:txBody>
                    <a:bodyPr/>
                    <a:lstStyle/>
                    <a:p>
                      <a:r>
                        <a:rPr lang="en-US" sz="1400"/>
                        <a:t>Logistic Regression (</a:t>
                      </a:r>
                      <a:r>
                        <a:rPr lang="en-US" sz="1400" err="1"/>
                        <a:t>iter</a:t>
                      </a:r>
                      <a:r>
                        <a:rPr lang="en-US" sz="1400"/>
                        <a:t> =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5870"/>
                  </a:ext>
                </a:extLst>
              </a:tr>
              <a:tr h="414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Logistic Regression (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iter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 = 200)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98472"/>
                  </a:ext>
                </a:extLst>
              </a:tr>
              <a:tr h="414284">
                <a:tc>
                  <a:txBody>
                    <a:bodyPr/>
                    <a:lstStyle/>
                    <a:p>
                      <a:r>
                        <a:rPr lang="en-US" sz="1400"/>
                        <a:t>SVM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(kernel = "linear")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4833"/>
                  </a:ext>
                </a:extLst>
              </a:tr>
              <a:tr h="414284">
                <a:tc>
                  <a:txBody>
                    <a:bodyPr/>
                    <a:lstStyle/>
                    <a:p>
                      <a:r>
                        <a:rPr lang="en-US" sz="14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5003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5EA9A14-D4BC-0AED-0BB0-05E7C97CFF42}"/>
              </a:ext>
            </a:extLst>
          </p:cNvPr>
          <p:cNvSpPr txBox="1"/>
          <p:nvPr/>
        </p:nvSpPr>
        <p:spPr>
          <a:xfrm>
            <a:off x="7927141" y="2305812"/>
            <a:ext cx="1700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The Results</a:t>
            </a:r>
            <a:endParaRPr 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A984B-7E92-486A-D49E-CCF06AE23F44}"/>
              </a:ext>
            </a:extLst>
          </p:cNvPr>
          <p:cNvSpPr txBox="1"/>
          <p:nvPr/>
        </p:nvSpPr>
        <p:spPr>
          <a:xfrm>
            <a:off x="6975217" y="5107362"/>
            <a:ext cx="42991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>
                <a:cs typeface="Calibri"/>
              </a:rPr>
              <a:t>*Precision, Recall and F1 Score are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15941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E45A-7C6E-6206-C5EB-B34C1A4F9535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0965405" cy="4583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cs typeface="Calibri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FDB137-8A34-4C85-5E00-B79A9A34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4" y="1721158"/>
            <a:ext cx="7826255" cy="4221609"/>
          </a:xfrm>
          <a:prstGeom prst="rect">
            <a:avLst/>
          </a:prstGeom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76D28D-8E1F-1510-A1DE-2008D18DC1D5}"/>
              </a:ext>
            </a:extLst>
          </p:cNvPr>
          <p:cNvSpPr>
            <a:spLocks noGrp="1"/>
          </p:cNvSpPr>
          <p:nvPr/>
        </p:nvSpPr>
        <p:spPr>
          <a:xfrm>
            <a:off x="451338" y="789914"/>
            <a:ext cx="11165540" cy="5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>
                <a:cs typeface="Calibri Light"/>
              </a:rPr>
              <a:t>The Baseline: Area for Improvements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EA9A14-D4BC-0AED-0BB0-05E7C97CFF42}"/>
              </a:ext>
            </a:extLst>
          </p:cNvPr>
          <p:cNvSpPr txBox="1"/>
          <p:nvPr/>
        </p:nvSpPr>
        <p:spPr>
          <a:xfrm>
            <a:off x="8855291" y="2414670"/>
            <a:ext cx="26058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Possible Improvements</a:t>
            </a:r>
          </a:p>
          <a:p>
            <a:pPr algn="ctr"/>
            <a:endParaRPr lang="en-US" sz="1600" b="1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Average of Frames does not really capture the  temporal variation of movement</a:t>
            </a:r>
          </a:p>
          <a:p>
            <a:pPr marL="342900" indent="-342900">
              <a:buAutoNum type="arabicPeriod"/>
            </a:pPr>
            <a:endParaRPr lang="en-US" sz="16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Experiment with Non-linear classifiers</a:t>
            </a:r>
          </a:p>
          <a:p>
            <a:pPr marL="342900" indent="-342900">
              <a:buAutoNum type="arabicPeriod"/>
            </a:pPr>
            <a:endParaRPr lang="en-US" sz="16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Hyperparameter Tuning</a:t>
            </a:r>
          </a:p>
          <a:p>
            <a:pPr marL="342900" indent="-342900" algn="ctr">
              <a:buAutoNum type="arabicPeriod"/>
            </a:pPr>
            <a:endParaRPr lang="en-US" sz="1600" b="1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9EBB7-64B4-343C-73B7-D66EEE0D9C24}"/>
              </a:ext>
            </a:extLst>
          </p:cNvPr>
          <p:cNvSpPr/>
          <p:nvPr/>
        </p:nvSpPr>
        <p:spPr>
          <a:xfrm>
            <a:off x="5985880" y="3420016"/>
            <a:ext cx="933879" cy="229172"/>
          </a:xfrm>
          <a:prstGeom prst="rect">
            <a:avLst/>
          </a:prstGeom>
          <a:solidFill>
            <a:srgbClr val="F5492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2B5FFC-3351-1625-177D-231A7BA94751}"/>
              </a:ext>
            </a:extLst>
          </p:cNvPr>
          <p:cNvSpPr/>
          <p:nvPr/>
        </p:nvSpPr>
        <p:spPr>
          <a:xfrm flipV="1">
            <a:off x="5985881" y="3941383"/>
            <a:ext cx="945337" cy="223444"/>
          </a:xfrm>
          <a:prstGeom prst="rect">
            <a:avLst/>
          </a:prstGeom>
          <a:solidFill>
            <a:srgbClr val="F5492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72447-E70A-F087-49B8-9800A6C1E0F7}"/>
              </a:ext>
            </a:extLst>
          </p:cNvPr>
          <p:cNvSpPr/>
          <p:nvPr/>
        </p:nvSpPr>
        <p:spPr>
          <a:xfrm flipV="1">
            <a:off x="5985881" y="4451294"/>
            <a:ext cx="1386494" cy="263548"/>
          </a:xfrm>
          <a:prstGeom prst="rect">
            <a:avLst/>
          </a:prstGeom>
          <a:solidFill>
            <a:srgbClr val="F5492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ABD7E-0AD7-CE05-1F96-E250C27B6008}"/>
              </a:ext>
            </a:extLst>
          </p:cNvPr>
          <p:cNvSpPr/>
          <p:nvPr/>
        </p:nvSpPr>
        <p:spPr>
          <a:xfrm>
            <a:off x="4680094" y="4376090"/>
            <a:ext cx="830752" cy="729513"/>
          </a:xfrm>
          <a:prstGeom prst="rect">
            <a:avLst/>
          </a:prstGeom>
          <a:solidFill>
            <a:srgbClr val="F5492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wireframe of a monkey&#10;&#10;Description automatically generated with medium confidence">
            <a:extLst>
              <a:ext uri="{FF2B5EF4-FFF2-40B4-BE49-F238E27FC236}">
                <a16:creationId xmlns:a16="http://schemas.microsoft.com/office/drawing/2014/main" id="{4A6EB46F-7991-2B29-C2C5-7F5491E0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6" y="2630480"/>
            <a:ext cx="4684436" cy="28528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76D28D-8E1F-1510-A1DE-2008D18DC1D5}"/>
              </a:ext>
            </a:extLst>
          </p:cNvPr>
          <p:cNvSpPr>
            <a:spLocks noGrp="1"/>
          </p:cNvSpPr>
          <p:nvPr/>
        </p:nvSpPr>
        <p:spPr>
          <a:xfrm>
            <a:off x="451338" y="592259"/>
            <a:ext cx="11165540" cy="114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u="sng">
                <a:cs typeface="Calibri Light"/>
              </a:rPr>
              <a:t>Unsupervised: Dynamic Time Wrapping + K Means</a:t>
            </a:r>
          </a:p>
          <a:p>
            <a:r>
              <a:rPr lang="en-US" sz="1800">
                <a:ea typeface="Calibri Light"/>
                <a:cs typeface="Calibri Light"/>
              </a:rPr>
              <a:t>DTW is designed to detect similar movements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32766-5941-8AAE-D2CB-1778976B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2" y="1936931"/>
            <a:ext cx="5510718" cy="42179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1760E5-58A6-9A31-595D-24FAF61298E9}"/>
              </a:ext>
            </a:extLst>
          </p:cNvPr>
          <p:cNvSpPr/>
          <p:nvPr/>
        </p:nvSpPr>
        <p:spPr>
          <a:xfrm>
            <a:off x="683530" y="4335499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GB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play</a:t>
            </a:r>
            <a:endParaRPr lang="en-I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54A63-9A7B-99EC-312A-53D935D93B07}"/>
              </a:ext>
            </a:extLst>
          </p:cNvPr>
          <p:cNvSpPr/>
          <p:nvPr/>
        </p:nvSpPr>
        <p:spPr>
          <a:xfrm>
            <a:off x="2623658" y="4405194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GB" sz="1400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basketball</a:t>
            </a:r>
            <a:endParaRPr lang="en-I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62656-1F84-93C1-3728-6F78BB1FCE4A}"/>
              </a:ext>
            </a:extLst>
          </p:cNvPr>
          <p:cNvSpPr/>
          <p:nvPr/>
        </p:nvSpPr>
        <p:spPr>
          <a:xfrm>
            <a:off x="4578582" y="4401786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GB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morning</a:t>
            </a:r>
            <a:endParaRPr lang="en-I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5764F-AB96-7D8F-33AC-71A6D69D0B0A}"/>
              </a:ext>
            </a:extLst>
          </p:cNvPr>
          <p:cNvSpPr/>
          <p:nvPr/>
        </p:nvSpPr>
        <p:spPr>
          <a:xfrm>
            <a:off x="678276" y="3384312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GB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FB2B8-8521-6FAE-7F95-86BD6EE053A0}"/>
              </a:ext>
            </a:extLst>
          </p:cNvPr>
          <p:cNvSpPr/>
          <p:nvPr/>
        </p:nvSpPr>
        <p:spPr>
          <a:xfrm>
            <a:off x="2618404" y="3454007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en-GB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dress</a:t>
            </a:r>
            <a:endParaRPr lang="en-I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B8FC5-168B-363A-B0F5-F6CEB96492DE}"/>
              </a:ext>
            </a:extLst>
          </p:cNvPr>
          <p:cNvSpPr/>
          <p:nvPr/>
        </p:nvSpPr>
        <p:spPr>
          <a:xfrm>
            <a:off x="4573328" y="3450599"/>
            <a:ext cx="1348591" cy="676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GB" sz="1600" b="0" i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beautiful</a:t>
            </a:r>
            <a:endParaRPr lang="en-IS" sz="16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6D8ECE-E4DC-1A41-85A5-568D07A3F272}"/>
              </a:ext>
            </a:extLst>
          </p:cNvPr>
          <p:cNvGrpSpPr/>
          <p:nvPr/>
        </p:nvGrpSpPr>
        <p:grpSpPr>
          <a:xfrm>
            <a:off x="370605" y="2966371"/>
            <a:ext cx="5551315" cy="2246600"/>
            <a:chOff x="2704563" y="2685245"/>
            <a:chExt cx="5551315" cy="2246600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AB1494B6-AB00-75A3-0ED3-12CCA448F1BF}"/>
                </a:ext>
              </a:extLst>
            </p:cNvPr>
            <p:cNvSpPr/>
            <p:nvPr/>
          </p:nvSpPr>
          <p:spPr>
            <a:xfrm>
              <a:off x="3876542" y="2685245"/>
              <a:ext cx="4379336" cy="1835240"/>
            </a:xfrm>
            <a:prstGeom prst="blockArc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S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F820093A-41A7-4FEF-BCD3-92E1A73CE2A9}"/>
                </a:ext>
              </a:extLst>
            </p:cNvPr>
            <p:cNvSpPr/>
            <p:nvPr/>
          </p:nvSpPr>
          <p:spPr>
            <a:xfrm>
              <a:off x="2704563" y="3096605"/>
              <a:ext cx="1835240" cy="1835240"/>
            </a:xfrm>
            <a:prstGeom prst="pi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S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B8F23E-8A7B-9017-9676-A412989C945A}"/>
              </a:ext>
            </a:extLst>
          </p:cNvPr>
          <p:cNvGrpSpPr/>
          <p:nvPr/>
        </p:nvGrpSpPr>
        <p:grpSpPr>
          <a:xfrm>
            <a:off x="6621916" y="1647778"/>
            <a:ext cx="4444588" cy="4688545"/>
            <a:chOff x="6607120" y="1366652"/>
            <a:chExt cx="4444588" cy="468854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E0AE80D-458B-DF01-D386-B8AEC6F07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247" y="1366652"/>
              <a:ext cx="4372498" cy="4544643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EBB851-4AB4-CAD2-6F36-40B48EF2FF2A}"/>
                </a:ext>
              </a:extLst>
            </p:cNvPr>
            <p:cNvGrpSpPr/>
            <p:nvPr/>
          </p:nvGrpSpPr>
          <p:grpSpPr>
            <a:xfrm>
              <a:off x="6607120" y="1673284"/>
              <a:ext cx="4444588" cy="4381913"/>
              <a:chOff x="6607120" y="1673284"/>
              <a:chExt cx="4444588" cy="43819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AE8838-02C0-1D85-F459-D4FACF73EAB5}"/>
                  </a:ext>
                </a:extLst>
              </p:cNvPr>
              <p:cNvSpPr/>
              <p:nvPr/>
            </p:nvSpPr>
            <p:spPr>
              <a:xfrm>
                <a:off x="6607121" y="5379127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short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125E9B-1A1B-3197-E8D6-C1BBD1070EFE}"/>
                  </a:ext>
                </a:extLst>
              </p:cNvPr>
              <p:cNvSpPr/>
              <p:nvPr/>
            </p:nvSpPr>
            <p:spPr>
              <a:xfrm>
                <a:off x="9207505" y="5375719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tall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E4C7BDF-0C2E-FA34-F868-329A267BAD7A}"/>
                  </a:ext>
                </a:extLst>
              </p:cNvPr>
              <p:cNvSpPr/>
              <p:nvPr/>
            </p:nvSpPr>
            <p:spPr>
              <a:xfrm>
                <a:off x="6607120" y="4150955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woman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8F73B50-07CA-411A-F14B-AC3D7C60DFDE}"/>
                  </a:ext>
                </a:extLst>
              </p:cNvPr>
              <p:cNvSpPr/>
              <p:nvPr/>
            </p:nvSpPr>
            <p:spPr>
              <a:xfrm>
                <a:off x="9207504" y="4147547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man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EE7AE2-AF21-FA07-17BB-11E1E8623E57}"/>
                  </a:ext>
                </a:extLst>
              </p:cNvPr>
              <p:cNvSpPr/>
              <p:nvPr/>
            </p:nvSpPr>
            <p:spPr>
              <a:xfrm>
                <a:off x="6616084" y="2904864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small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9E6D1FD-5F0A-C6BB-6C6A-276253653A30}"/>
                  </a:ext>
                </a:extLst>
              </p:cNvPr>
              <p:cNvSpPr/>
              <p:nvPr/>
            </p:nvSpPr>
            <p:spPr>
              <a:xfrm>
                <a:off x="9216468" y="2901456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big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96FA9A6-632F-49EA-A379-B1D3DF441557}"/>
                  </a:ext>
                </a:extLst>
              </p:cNvPr>
              <p:cNvSpPr/>
              <p:nvPr/>
            </p:nvSpPr>
            <p:spPr>
              <a:xfrm>
                <a:off x="6616083" y="1676692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morning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1E4691-567E-CB82-B44F-CE80A027652D}"/>
                  </a:ext>
                </a:extLst>
              </p:cNvPr>
              <p:cNvSpPr/>
              <p:nvPr/>
            </p:nvSpPr>
            <p:spPr>
              <a:xfrm>
                <a:off x="9216467" y="1673284"/>
                <a:ext cx="1835240" cy="6760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b="0" i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afternoon</a:t>
                </a:r>
                <a:endParaRPr lang="en-IS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F7F20CC8-6010-6C59-9EE8-72411A636B9C}"/>
              </a:ext>
            </a:extLst>
          </p:cNvPr>
          <p:cNvSpPr/>
          <p:nvPr/>
        </p:nvSpPr>
        <p:spPr>
          <a:xfrm>
            <a:off x="5981643" y="2869343"/>
            <a:ext cx="5133105" cy="3417376"/>
          </a:xfrm>
          <a:custGeom>
            <a:avLst/>
            <a:gdLst>
              <a:gd name="connsiteX0" fmla="*/ 712922 w 5133105"/>
              <a:gd name="connsiteY0" fmla="*/ 309966 h 3417376"/>
              <a:gd name="connsiteX1" fmla="*/ 891153 w 5133105"/>
              <a:gd name="connsiteY1" fmla="*/ 309966 h 3417376"/>
              <a:gd name="connsiteX2" fmla="*/ 922150 w 5133105"/>
              <a:gd name="connsiteY2" fmla="*/ 302217 h 3417376"/>
              <a:gd name="connsiteX3" fmla="*/ 968645 w 5133105"/>
              <a:gd name="connsiteY3" fmla="*/ 286719 h 3417376"/>
              <a:gd name="connsiteX4" fmla="*/ 991892 w 5133105"/>
              <a:gd name="connsiteY4" fmla="*/ 271220 h 3417376"/>
              <a:gd name="connsiteX5" fmla="*/ 1015139 w 5133105"/>
              <a:gd name="connsiteY5" fmla="*/ 263471 h 3417376"/>
              <a:gd name="connsiteX6" fmla="*/ 1030638 w 5133105"/>
              <a:gd name="connsiteY6" fmla="*/ 247973 h 3417376"/>
              <a:gd name="connsiteX7" fmla="*/ 1077133 w 5133105"/>
              <a:gd name="connsiteY7" fmla="*/ 232475 h 3417376"/>
              <a:gd name="connsiteX8" fmla="*/ 1449092 w 5133105"/>
              <a:gd name="connsiteY8" fmla="*/ 232475 h 3417376"/>
              <a:gd name="connsiteX9" fmla="*/ 1542082 w 5133105"/>
              <a:gd name="connsiteY9" fmla="*/ 201478 h 3417376"/>
              <a:gd name="connsiteX10" fmla="*/ 1642821 w 5133105"/>
              <a:gd name="connsiteY10" fmla="*/ 178230 h 3417376"/>
              <a:gd name="connsiteX11" fmla="*/ 1673817 w 5133105"/>
              <a:gd name="connsiteY11" fmla="*/ 170481 h 3417376"/>
              <a:gd name="connsiteX12" fmla="*/ 1751309 w 5133105"/>
              <a:gd name="connsiteY12" fmla="*/ 162732 h 3417376"/>
              <a:gd name="connsiteX13" fmla="*/ 2247255 w 5133105"/>
              <a:gd name="connsiteY13" fmla="*/ 162732 h 3417376"/>
              <a:gd name="connsiteX14" fmla="*/ 2347994 w 5133105"/>
              <a:gd name="connsiteY14" fmla="*/ 139485 h 3417376"/>
              <a:gd name="connsiteX15" fmla="*/ 2409987 w 5133105"/>
              <a:gd name="connsiteY15" fmla="*/ 123986 h 3417376"/>
              <a:gd name="connsiteX16" fmla="*/ 2495228 w 5133105"/>
              <a:gd name="connsiteY16" fmla="*/ 100739 h 3417376"/>
              <a:gd name="connsiteX17" fmla="*/ 2564970 w 5133105"/>
              <a:gd name="connsiteY17" fmla="*/ 92990 h 3417376"/>
              <a:gd name="connsiteX18" fmla="*/ 2681207 w 5133105"/>
              <a:gd name="connsiteY18" fmla="*/ 77491 h 3417376"/>
              <a:gd name="connsiteX19" fmla="*/ 2704455 w 5133105"/>
              <a:gd name="connsiteY19" fmla="*/ 69742 h 3417376"/>
              <a:gd name="connsiteX20" fmla="*/ 2766448 w 5133105"/>
              <a:gd name="connsiteY20" fmla="*/ 61993 h 3417376"/>
              <a:gd name="connsiteX21" fmla="*/ 2820692 w 5133105"/>
              <a:gd name="connsiteY21" fmla="*/ 54244 h 3417376"/>
              <a:gd name="connsiteX22" fmla="*/ 3231397 w 5133105"/>
              <a:gd name="connsiteY22" fmla="*/ 46495 h 3417376"/>
              <a:gd name="connsiteX23" fmla="*/ 3432875 w 5133105"/>
              <a:gd name="connsiteY23" fmla="*/ 38746 h 3417376"/>
              <a:gd name="connsiteX24" fmla="*/ 3463872 w 5133105"/>
              <a:gd name="connsiteY24" fmla="*/ 30997 h 3417376"/>
              <a:gd name="connsiteX25" fmla="*/ 3657600 w 5133105"/>
              <a:gd name="connsiteY25" fmla="*/ 7749 h 3417376"/>
              <a:gd name="connsiteX26" fmla="*/ 3688597 w 5133105"/>
              <a:gd name="connsiteY26" fmla="*/ 0 h 3417376"/>
              <a:gd name="connsiteX27" fmla="*/ 4339526 w 5133105"/>
              <a:gd name="connsiteY27" fmla="*/ 7749 h 3417376"/>
              <a:gd name="connsiteX28" fmla="*/ 4362773 w 5133105"/>
              <a:gd name="connsiteY28" fmla="*/ 15498 h 3417376"/>
              <a:gd name="connsiteX29" fmla="*/ 4393770 w 5133105"/>
              <a:gd name="connsiteY29" fmla="*/ 23247 h 3417376"/>
              <a:gd name="connsiteX30" fmla="*/ 4448014 w 5133105"/>
              <a:gd name="connsiteY30" fmla="*/ 38746 h 3417376"/>
              <a:gd name="connsiteX31" fmla="*/ 4486760 w 5133105"/>
              <a:gd name="connsiteY31" fmla="*/ 46495 h 3417376"/>
              <a:gd name="connsiteX32" fmla="*/ 4510007 w 5133105"/>
              <a:gd name="connsiteY32" fmla="*/ 54244 h 3417376"/>
              <a:gd name="connsiteX33" fmla="*/ 4974956 w 5133105"/>
              <a:gd name="connsiteY33" fmla="*/ 61993 h 3417376"/>
              <a:gd name="connsiteX34" fmla="*/ 4998204 w 5133105"/>
              <a:gd name="connsiteY34" fmla="*/ 69742 h 3417376"/>
              <a:gd name="connsiteX35" fmla="*/ 5044699 w 5133105"/>
              <a:gd name="connsiteY35" fmla="*/ 100739 h 3417376"/>
              <a:gd name="connsiteX36" fmla="*/ 5060197 w 5133105"/>
              <a:gd name="connsiteY36" fmla="*/ 123986 h 3417376"/>
              <a:gd name="connsiteX37" fmla="*/ 5091194 w 5133105"/>
              <a:gd name="connsiteY37" fmla="*/ 162732 h 3417376"/>
              <a:gd name="connsiteX38" fmla="*/ 5114441 w 5133105"/>
              <a:gd name="connsiteY38" fmla="*/ 232475 h 3417376"/>
              <a:gd name="connsiteX39" fmla="*/ 5122190 w 5133105"/>
              <a:gd name="connsiteY39" fmla="*/ 255722 h 3417376"/>
              <a:gd name="connsiteX40" fmla="*/ 5122190 w 5133105"/>
              <a:gd name="connsiteY40" fmla="*/ 480447 h 3417376"/>
              <a:gd name="connsiteX41" fmla="*/ 5114441 w 5133105"/>
              <a:gd name="connsiteY41" fmla="*/ 511444 h 3417376"/>
              <a:gd name="connsiteX42" fmla="*/ 5083445 w 5133105"/>
              <a:gd name="connsiteY42" fmla="*/ 550190 h 3417376"/>
              <a:gd name="connsiteX43" fmla="*/ 5067946 w 5133105"/>
              <a:gd name="connsiteY43" fmla="*/ 581186 h 3417376"/>
              <a:gd name="connsiteX44" fmla="*/ 5013702 w 5133105"/>
              <a:gd name="connsiteY44" fmla="*/ 643180 h 3417376"/>
              <a:gd name="connsiteX45" fmla="*/ 4990455 w 5133105"/>
              <a:gd name="connsiteY45" fmla="*/ 658678 h 3417376"/>
              <a:gd name="connsiteX46" fmla="*/ 4943960 w 5133105"/>
              <a:gd name="connsiteY46" fmla="*/ 674176 h 3417376"/>
              <a:gd name="connsiteX47" fmla="*/ 4889716 w 5133105"/>
              <a:gd name="connsiteY47" fmla="*/ 689675 h 3417376"/>
              <a:gd name="connsiteX48" fmla="*/ 4796726 w 5133105"/>
              <a:gd name="connsiteY48" fmla="*/ 681925 h 3417376"/>
              <a:gd name="connsiteX49" fmla="*/ 4688238 w 5133105"/>
              <a:gd name="connsiteY49" fmla="*/ 674176 h 3417376"/>
              <a:gd name="connsiteX50" fmla="*/ 4664990 w 5133105"/>
              <a:gd name="connsiteY50" fmla="*/ 666427 h 3417376"/>
              <a:gd name="connsiteX51" fmla="*/ 4602997 w 5133105"/>
              <a:gd name="connsiteY51" fmla="*/ 658678 h 3417376"/>
              <a:gd name="connsiteX52" fmla="*/ 4579750 w 5133105"/>
              <a:gd name="connsiteY52" fmla="*/ 650929 h 3417376"/>
              <a:gd name="connsiteX53" fmla="*/ 4548753 w 5133105"/>
              <a:gd name="connsiteY53" fmla="*/ 643180 h 3417376"/>
              <a:gd name="connsiteX54" fmla="*/ 4510007 w 5133105"/>
              <a:gd name="connsiteY54" fmla="*/ 627681 h 3417376"/>
              <a:gd name="connsiteX55" fmla="*/ 4455763 w 5133105"/>
              <a:gd name="connsiteY55" fmla="*/ 596685 h 3417376"/>
              <a:gd name="connsiteX56" fmla="*/ 4393770 w 5133105"/>
              <a:gd name="connsiteY56" fmla="*/ 565688 h 3417376"/>
              <a:gd name="connsiteX57" fmla="*/ 4331777 w 5133105"/>
              <a:gd name="connsiteY57" fmla="*/ 519193 h 3417376"/>
              <a:gd name="connsiteX58" fmla="*/ 4254285 w 5133105"/>
              <a:gd name="connsiteY58" fmla="*/ 441702 h 3417376"/>
              <a:gd name="connsiteX59" fmla="*/ 4238787 w 5133105"/>
              <a:gd name="connsiteY59" fmla="*/ 426203 h 3417376"/>
              <a:gd name="connsiteX60" fmla="*/ 4192292 w 5133105"/>
              <a:gd name="connsiteY60" fmla="*/ 395207 h 3417376"/>
              <a:gd name="connsiteX61" fmla="*/ 4083804 w 5133105"/>
              <a:gd name="connsiteY61" fmla="*/ 387458 h 3417376"/>
              <a:gd name="connsiteX62" fmla="*/ 4029560 w 5133105"/>
              <a:gd name="connsiteY62" fmla="*/ 371959 h 3417376"/>
              <a:gd name="connsiteX63" fmla="*/ 3983065 w 5133105"/>
              <a:gd name="connsiteY63" fmla="*/ 356461 h 3417376"/>
              <a:gd name="connsiteX64" fmla="*/ 3959817 w 5133105"/>
              <a:gd name="connsiteY64" fmla="*/ 340963 h 3417376"/>
              <a:gd name="connsiteX65" fmla="*/ 3944319 w 5133105"/>
              <a:gd name="connsiteY65" fmla="*/ 325464 h 3417376"/>
              <a:gd name="connsiteX66" fmla="*/ 3820333 w 5133105"/>
              <a:gd name="connsiteY66" fmla="*/ 302217 h 3417376"/>
              <a:gd name="connsiteX67" fmla="*/ 3386380 w 5133105"/>
              <a:gd name="connsiteY67" fmla="*/ 317715 h 3417376"/>
              <a:gd name="connsiteX68" fmla="*/ 3363133 w 5133105"/>
              <a:gd name="connsiteY68" fmla="*/ 325464 h 3417376"/>
              <a:gd name="connsiteX69" fmla="*/ 3332136 w 5133105"/>
              <a:gd name="connsiteY69" fmla="*/ 333214 h 3417376"/>
              <a:gd name="connsiteX70" fmla="*/ 3277892 w 5133105"/>
              <a:gd name="connsiteY70" fmla="*/ 348712 h 3417376"/>
              <a:gd name="connsiteX71" fmla="*/ 3254645 w 5133105"/>
              <a:gd name="connsiteY71" fmla="*/ 364210 h 3417376"/>
              <a:gd name="connsiteX72" fmla="*/ 3231397 w 5133105"/>
              <a:gd name="connsiteY72" fmla="*/ 371959 h 3417376"/>
              <a:gd name="connsiteX73" fmla="*/ 3192651 w 5133105"/>
              <a:gd name="connsiteY73" fmla="*/ 395207 h 3417376"/>
              <a:gd name="connsiteX74" fmla="*/ 3146156 w 5133105"/>
              <a:gd name="connsiteY74" fmla="*/ 426203 h 3417376"/>
              <a:gd name="connsiteX75" fmla="*/ 3091912 w 5133105"/>
              <a:gd name="connsiteY75" fmla="*/ 464949 h 3417376"/>
              <a:gd name="connsiteX76" fmla="*/ 3076414 w 5133105"/>
              <a:gd name="connsiteY76" fmla="*/ 488197 h 3417376"/>
              <a:gd name="connsiteX77" fmla="*/ 3029919 w 5133105"/>
              <a:gd name="connsiteY77" fmla="*/ 534691 h 3417376"/>
              <a:gd name="connsiteX78" fmla="*/ 3014421 w 5133105"/>
              <a:gd name="connsiteY78" fmla="*/ 557939 h 3417376"/>
              <a:gd name="connsiteX79" fmla="*/ 2967926 w 5133105"/>
              <a:gd name="connsiteY79" fmla="*/ 588936 h 3417376"/>
              <a:gd name="connsiteX80" fmla="*/ 2921431 w 5133105"/>
              <a:gd name="connsiteY80" fmla="*/ 619932 h 3417376"/>
              <a:gd name="connsiteX81" fmla="*/ 2898184 w 5133105"/>
              <a:gd name="connsiteY81" fmla="*/ 635430 h 3417376"/>
              <a:gd name="connsiteX82" fmla="*/ 2882685 w 5133105"/>
              <a:gd name="connsiteY82" fmla="*/ 650929 h 3417376"/>
              <a:gd name="connsiteX83" fmla="*/ 2859438 w 5133105"/>
              <a:gd name="connsiteY83" fmla="*/ 658678 h 3417376"/>
              <a:gd name="connsiteX84" fmla="*/ 2836190 w 5133105"/>
              <a:gd name="connsiteY84" fmla="*/ 689675 h 3417376"/>
              <a:gd name="connsiteX85" fmla="*/ 2812943 w 5133105"/>
              <a:gd name="connsiteY85" fmla="*/ 705173 h 3417376"/>
              <a:gd name="connsiteX86" fmla="*/ 2743200 w 5133105"/>
              <a:gd name="connsiteY86" fmla="*/ 759417 h 3417376"/>
              <a:gd name="connsiteX87" fmla="*/ 2719953 w 5133105"/>
              <a:gd name="connsiteY87" fmla="*/ 774915 h 3417376"/>
              <a:gd name="connsiteX88" fmla="*/ 2704455 w 5133105"/>
              <a:gd name="connsiteY88" fmla="*/ 790414 h 3417376"/>
              <a:gd name="connsiteX89" fmla="*/ 2681207 w 5133105"/>
              <a:gd name="connsiteY89" fmla="*/ 798163 h 3417376"/>
              <a:gd name="connsiteX90" fmla="*/ 2657960 w 5133105"/>
              <a:gd name="connsiteY90" fmla="*/ 813661 h 3417376"/>
              <a:gd name="connsiteX91" fmla="*/ 2611465 w 5133105"/>
              <a:gd name="connsiteY91" fmla="*/ 829159 h 3417376"/>
              <a:gd name="connsiteX92" fmla="*/ 2588217 w 5133105"/>
              <a:gd name="connsiteY92" fmla="*/ 844658 h 3417376"/>
              <a:gd name="connsiteX93" fmla="*/ 2564970 w 5133105"/>
              <a:gd name="connsiteY93" fmla="*/ 852407 h 3417376"/>
              <a:gd name="connsiteX94" fmla="*/ 2518475 w 5133105"/>
              <a:gd name="connsiteY94" fmla="*/ 883403 h 3417376"/>
              <a:gd name="connsiteX95" fmla="*/ 2471980 w 5133105"/>
              <a:gd name="connsiteY95" fmla="*/ 898902 h 3417376"/>
              <a:gd name="connsiteX96" fmla="*/ 2386739 w 5133105"/>
              <a:gd name="connsiteY96" fmla="*/ 922149 h 3417376"/>
              <a:gd name="connsiteX97" fmla="*/ 2363492 w 5133105"/>
              <a:gd name="connsiteY97" fmla="*/ 937647 h 3417376"/>
              <a:gd name="connsiteX98" fmla="*/ 2347994 w 5133105"/>
              <a:gd name="connsiteY98" fmla="*/ 953146 h 3417376"/>
              <a:gd name="connsiteX99" fmla="*/ 2316997 w 5133105"/>
              <a:gd name="connsiteY99" fmla="*/ 960895 h 3417376"/>
              <a:gd name="connsiteX100" fmla="*/ 2262753 w 5133105"/>
              <a:gd name="connsiteY100" fmla="*/ 991891 h 3417376"/>
              <a:gd name="connsiteX101" fmla="*/ 2185261 w 5133105"/>
              <a:gd name="connsiteY101" fmla="*/ 1022888 h 3417376"/>
              <a:gd name="connsiteX102" fmla="*/ 2131017 w 5133105"/>
              <a:gd name="connsiteY102" fmla="*/ 1061634 h 3417376"/>
              <a:gd name="connsiteX103" fmla="*/ 2092272 w 5133105"/>
              <a:gd name="connsiteY103" fmla="*/ 1077132 h 3417376"/>
              <a:gd name="connsiteX104" fmla="*/ 2014780 w 5133105"/>
              <a:gd name="connsiteY104" fmla="*/ 1108129 h 3417376"/>
              <a:gd name="connsiteX105" fmla="*/ 1937289 w 5133105"/>
              <a:gd name="connsiteY105" fmla="*/ 1139125 h 3417376"/>
              <a:gd name="connsiteX106" fmla="*/ 1790055 w 5133105"/>
              <a:gd name="connsiteY106" fmla="*/ 1201119 h 3417376"/>
              <a:gd name="connsiteX107" fmla="*/ 1759058 w 5133105"/>
              <a:gd name="connsiteY107" fmla="*/ 1208868 h 3417376"/>
              <a:gd name="connsiteX108" fmla="*/ 1689316 w 5133105"/>
              <a:gd name="connsiteY108" fmla="*/ 1239864 h 3417376"/>
              <a:gd name="connsiteX109" fmla="*/ 1619573 w 5133105"/>
              <a:gd name="connsiteY109" fmla="*/ 1263112 h 3417376"/>
              <a:gd name="connsiteX110" fmla="*/ 1596326 w 5133105"/>
              <a:gd name="connsiteY110" fmla="*/ 1270861 h 3417376"/>
              <a:gd name="connsiteX111" fmla="*/ 1573078 w 5133105"/>
              <a:gd name="connsiteY111" fmla="*/ 1278610 h 3417376"/>
              <a:gd name="connsiteX112" fmla="*/ 1503336 w 5133105"/>
              <a:gd name="connsiteY112" fmla="*/ 1317356 h 3417376"/>
              <a:gd name="connsiteX113" fmla="*/ 1472339 w 5133105"/>
              <a:gd name="connsiteY113" fmla="*/ 1325105 h 3417376"/>
              <a:gd name="connsiteX114" fmla="*/ 1441343 w 5133105"/>
              <a:gd name="connsiteY114" fmla="*/ 1340603 h 3417376"/>
              <a:gd name="connsiteX115" fmla="*/ 1387099 w 5133105"/>
              <a:gd name="connsiteY115" fmla="*/ 1356102 h 3417376"/>
              <a:gd name="connsiteX116" fmla="*/ 1340604 w 5133105"/>
              <a:gd name="connsiteY116" fmla="*/ 1379349 h 3417376"/>
              <a:gd name="connsiteX117" fmla="*/ 1317356 w 5133105"/>
              <a:gd name="connsiteY117" fmla="*/ 1394847 h 3417376"/>
              <a:gd name="connsiteX118" fmla="*/ 1270861 w 5133105"/>
              <a:gd name="connsiteY118" fmla="*/ 1410346 h 3417376"/>
              <a:gd name="connsiteX119" fmla="*/ 1247614 w 5133105"/>
              <a:gd name="connsiteY119" fmla="*/ 1425844 h 3417376"/>
              <a:gd name="connsiteX120" fmla="*/ 1216617 w 5133105"/>
              <a:gd name="connsiteY120" fmla="*/ 1433593 h 3417376"/>
              <a:gd name="connsiteX121" fmla="*/ 1162373 w 5133105"/>
              <a:gd name="connsiteY121" fmla="*/ 1449091 h 3417376"/>
              <a:gd name="connsiteX122" fmla="*/ 1108129 w 5133105"/>
              <a:gd name="connsiteY122" fmla="*/ 1456841 h 3417376"/>
              <a:gd name="connsiteX123" fmla="*/ 867906 w 5133105"/>
              <a:gd name="connsiteY123" fmla="*/ 1472339 h 3417376"/>
              <a:gd name="connsiteX124" fmla="*/ 813661 w 5133105"/>
              <a:gd name="connsiteY124" fmla="*/ 1480088 h 3417376"/>
              <a:gd name="connsiteX125" fmla="*/ 736170 w 5133105"/>
              <a:gd name="connsiteY125" fmla="*/ 1495586 h 3417376"/>
              <a:gd name="connsiteX126" fmla="*/ 650929 w 5133105"/>
              <a:gd name="connsiteY126" fmla="*/ 1534332 h 3417376"/>
              <a:gd name="connsiteX127" fmla="*/ 604434 w 5133105"/>
              <a:gd name="connsiteY127" fmla="*/ 1565329 h 3417376"/>
              <a:gd name="connsiteX128" fmla="*/ 557939 w 5133105"/>
              <a:gd name="connsiteY128" fmla="*/ 1604075 h 3417376"/>
              <a:gd name="connsiteX129" fmla="*/ 542441 w 5133105"/>
              <a:gd name="connsiteY129" fmla="*/ 1627322 h 3417376"/>
              <a:gd name="connsiteX130" fmla="*/ 503695 w 5133105"/>
              <a:gd name="connsiteY130" fmla="*/ 1673817 h 3417376"/>
              <a:gd name="connsiteX131" fmla="*/ 480448 w 5133105"/>
              <a:gd name="connsiteY131" fmla="*/ 1728061 h 3417376"/>
              <a:gd name="connsiteX132" fmla="*/ 464950 w 5133105"/>
              <a:gd name="connsiteY132" fmla="*/ 1759058 h 3417376"/>
              <a:gd name="connsiteX133" fmla="*/ 457200 w 5133105"/>
              <a:gd name="connsiteY133" fmla="*/ 1797803 h 3417376"/>
              <a:gd name="connsiteX134" fmla="*/ 433953 w 5133105"/>
              <a:gd name="connsiteY134" fmla="*/ 1852047 h 3417376"/>
              <a:gd name="connsiteX135" fmla="*/ 418455 w 5133105"/>
              <a:gd name="connsiteY135" fmla="*/ 1929539 h 3417376"/>
              <a:gd name="connsiteX136" fmla="*/ 410706 w 5133105"/>
              <a:gd name="connsiteY136" fmla="*/ 1968285 h 3417376"/>
              <a:gd name="connsiteX137" fmla="*/ 426204 w 5133105"/>
              <a:gd name="connsiteY137" fmla="*/ 2200759 h 3417376"/>
              <a:gd name="connsiteX138" fmla="*/ 495946 w 5133105"/>
              <a:gd name="connsiteY138" fmla="*/ 2255003 h 3417376"/>
              <a:gd name="connsiteX139" fmla="*/ 534692 w 5133105"/>
              <a:gd name="connsiteY139" fmla="*/ 2278251 h 3417376"/>
              <a:gd name="connsiteX140" fmla="*/ 573438 w 5133105"/>
              <a:gd name="connsiteY140" fmla="*/ 2286000 h 3417376"/>
              <a:gd name="connsiteX141" fmla="*/ 604434 w 5133105"/>
              <a:gd name="connsiteY141" fmla="*/ 2301498 h 3417376"/>
              <a:gd name="connsiteX142" fmla="*/ 666428 w 5133105"/>
              <a:gd name="connsiteY142" fmla="*/ 2316997 h 3417376"/>
              <a:gd name="connsiteX143" fmla="*/ 736170 w 5133105"/>
              <a:gd name="connsiteY143" fmla="*/ 2340244 h 3417376"/>
              <a:gd name="connsiteX144" fmla="*/ 759417 w 5133105"/>
              <a:gd name="connsiteY144" fmla="*/ 2347993 h 3417376"/>
              <a:gd name="connsiteX145" fmla="*/ 852407 w 5133105"/>
              <a:gd name="connsiteY145" fmla="*/ 2363491 h 3417376"/>
              <a:gd name="connsiteX146" fmla="*/ 898902 w 5133105"/>
              <a:gd name="connsiteY146" fmla="*/ 2371241 h 3417376"/>
              <a:gd name="connsiteX147" fmla="*/ 968645 w 5133105"/>
              <a:gd name="connsiteY147" fmla="*/ 2386739 h 3417376"/>
              <a:gd name="connsiteX148" fmla="*/ 1046136 w 5133105"/>
              <a:gd name="connsiteY148" fmla="*/ 2402237 h 3417376"/>
              <a:gd name="connsiteX149" fmla="*/ 1115878 w 5133105"/>
              <a:gd name="connsiteY149" fmla="*/ 2409986 h 3417376"/>
              <a:gd name="connsiteX150" fmla="*/ 1154624 w 5133105"/>
              <a:gd name="connsiteY150" fmla="*/ 2417736 h 3417376"/>
              <a:gd name="connsiteX151" fmla="*/ 1247614 w 5133105"/>
              <a:gd name="connsiteY151" fmla="*/ 2433234 h 3417376"/>
              <a:gd name="connsiteX152" fmla="*/ 1309607 w 5133105"/>
              <a:gd name="connsiteY152" fmla="*/ 2448732 h 3417376"/>
              <a:gd name="connsiteX153" fmla="*/ 1387099 w 5133105"/>
              <a:gd name="connsiteY153" fmla="*/ 2464230 h 3417376"/>
              <a:gd name="connsiteX154" fmla="*/ 1472339 w 5133105"/>
              <a:gd name="connsiteY154" fmla="*/ 2479729 h 3417376"/>
              <a:gd name="connsiteX155" fmla="*/ 1503336 w 5133105"/>
              <a:gd name="connsiteY155" fmla="*/ 2495227 h 3417376"/>
              <a:gd name="connsiteX156" fmla="*/ 1573078 w 5133105"/>
              <a:gd name="connsiteY156" fmla="*/ 2510725 h 3417376"/>
              <a:gd name="connsiteX157" fmla="*/ 1611824 w 5133105"/>
              <a:gd name="connsiteY157" fmla="*/ 2526224 h 3417376"/>
              <a:gd name="connsiteX158" fmla="*/ 1704814 w 5133105"/>
              <a:gd name="connsiteY158" fmla="*/ 2541722 h 3417376"/>
              <a:gd name="connsiteX159" fmla="*/ 1774556 w 5133105"/>
              <a:gd name="connsiteY159" fmla="*/ 2564969 h 3417376"/>
              <a:gd name="connsiteX160" fmla="*/ 1859797 w 5133105"/>
              <a:gd name="connsiteY160" fmla="*/ 2580468 h 3417376"/>
              <a:gd name="connsiteX161" fmla="*/ 1906292 w 5133105"/>
              <a:gd name="connsiteY161" fmla="*/ 2595966 h 3417376"/>
              <a:gd name="connsiteX162" fmla="*/ 1929539 w 5133105"/>
              <a:gd name="connsiteY162" fmla="*/ 2603715 h 3417376"/>
              <a:gd name="connsiteX163" fmla="*/ 1968285 w 5133105"/>
              <a:gd name="connsiteY163" fmla="*/ 2619214 h 3417376"/>
              <a:gd name="connsiteX164" fmla="*/ 2053526 w 5133105"/>
              <a:gd name="connsiteY164" fmla="*/ 2634712 h 3417376"/>
              <a:gd name="connsiteX165" fmla="*/ 2084522 w 5133105"/>
              <a:gd name="connsiteY165" fmla="*/ 2650210 h 3417376"/>
              <a:gd name="connsiteX166" fmla="*/ 2146516 w 5133105"/>
              <a:gd name="connsiteY166" fmla="*/ 2665708 h 3417376"/>
              <a:gd name="connsiteX167" fmla="*/ 2169763 w 5133105"/>
              <a:gd name="connsiteY167" fmla="*/ 2673458 h 3417376"/>
              <a:gd name="connsiteX168" fmla="*/ 2224007 w 5133105"/>
              <a:gd name="connsiteY168" fmla="*/ 2696705 h 3417376"/>
              <a:gd name="connsiteX169" fmla="*/ 2247255 w 5133105"/>
              <a:gd name="connsiteY169" fmla="*/ 2712203 h 3417376"/>
              <a:gd name="connsiteX170" fmla="*/ 2270502 w 5133105"/>
              <a:gd name="connsiteY170" fmla="*/ 2719952 h 3417376"/>
              <a:gd name="connsiteX171" fmla="*/ 2286000 w 5133105"/>
              <a:gd name="connsiteY171" fmla="*/ 2735451 h 3417376"/>
              <a:gd name="connsiteX172" fmla="*/ 2316997 w 5133105"/>
              <a:gd name="connsiteY172" fmla="*/ 2750949 h 3417376"/>
              <a:gd name="connsiteX173" fmla="*/ 2363492 w 5133105"/>
              <a:gd name="connsiteY173" fmla="*/ 2797444 h 3417376"/>
              <a:gd name="connsiteX174" fmla="*/ 2386739 w 5133105"/>
              <a:gd name="connsiteY174" fmla="*/ 2820691 h 3417376"/>
              <a:gd name="connsiteX175" fmla="*/ 2402238 w 5133105"/>
              <a:gd name="connsiteY175" fmla="*/ 2851688 h 3417376"/>
              <a:gd name="connsiteX176" fmla="*/ 2425485 w 5133105"/>
              <a:gd name="connsiteY176" fmla="*/ 2929180 h 3417376"/>
              <a:gd name="connsiteX177" fmla="*/ 2433234 w 5133105"/>
              <a:gd name="connsiteY177" fmla="*/ 2952427 h 3417376"/>
              <a:gd name="connsiteX178" fmla="*/ 2448733 w 5133105"/>
              <a:gd name="connsiteY178" fmla="*/ 3022169 h 3417376"/>
              <a:gd name="connsiteX179" fmla="*/ 2440984 w 5133105"/>
              <a:gd name="connsiteY179" fmla="*/ 3200400 h 3417376"/>
              <a:gd name="connsiteX180" fmla="*/ 2402238 w 5133105"/>
              <a:gd name="connsiteY180" fmla="*/ 3239146 h 3417376"/>
              <a:gd name="connsiteX181" fmla="*/ 2363492 w 5133105"/>
              <a:gd name="connsiteY181" fmla="*/ 3277891 h 3417376"/>
              <a:gd name="connsiteX182" fmla="*/ 2347994 w 5133105"/>
              <a:gd name="connsiteY182" fmla="*/ 3293390 h 3417376"/>
              <a:gd name="connsiteX183" fmla="*/ 2316997 w 5133105"/>
              <a:gd name="connsiteY183" fmla="*/ 3308888 h 3417376"/>
              <a:gd name="connsiteX184" fmla="*/ 2293750 w 5133105"/>
              <a:gd name="connsiteY184" fmla="*/ 3332136 h 3417376"/>
              <a:gd name="connsiteX185" fmla="*/ 2239506 w 5133105"/>
              <a:gd name="connsiteY185" fmla="*/ 3370881 h 3417376"/>
              <a:gd name="connsiteX186" fmla="*/ 2177512 w 5133105"/>
              <a:gd name="connsiteY186" fmla="*/ 3417376 h 3417376"/>
              <a:gd name="connsiteX187" fmla="*/ 2138767 w 5133105"/>
              <a:gd name="connsiteY187" fmla="*/ 3409627 h 3417376"/>
              <a:gd name="connsiteX188" fmla="*/ 2115519 w 5133105"/>
              <a:gd name="connsiteY188" fmla="*/ 3394129 h 3417376"/>
              <a:gd name="connsiteX189" fmla="*/ 2092272 w 5133105"/>
              <a:gd name="connsiteY189" fmla="*/ 3386380 h 3417376"/>
              <a:gd name="connsiteX190" fmla="*/ 2030278 w 5133105"/>
              <a:gd name="connsiteY190" fmla="*/ 3355383 h 3417376"/>
              <a:gd name="connsiteX191" fmla="*/ 1999282 w 5133105"/>
              <a:gd name="connsiteY191" fmla="*/ 3339885 h 3417376"/>
              <a:gd name="connsiteX192" fmla="*/ 1976034 w 5133105"/>
              <a:gd name="connsiteY192" fmla="*/ 3332136 h 3417376"/>
              <a:gd name="connsiteX193" fmla="*/ 1945038 w 5133105"/>
              <a:gd name="connsiteY193" fmla="*/ 3316637 h 3417376"/>
              <a:gd name="connsiteX194" fmla="*/ 1914041 w 5133105"/>
              <a:gd name="connsiteY194" fmla="*/ 3308888 h 3417376"/>
              <a:gd name="connsiteX195" fmla="*/ 1890794 w 5133105"/>
              <a:gd name="connsiteY195" fmla="*/ 3301139 h 3417376"/>
              <a:gd name="connsiteX196" fmla="*/ 1852048 w 5133105"/>
              <a:gd name="connsiteY196" fmla="*/ 3293390 h 3417376"/>
              <a:gd name="connsiteX197" fmla="*/ 1805553 w 5133105"/>
              <a:gd name="connsiteY197" fmla="*/ 3277891 h 3417376"/>
              <a:gd name="connsiteX198" fmla="*/ 1728061 w 5133105"/>
              <a:gd name="connsiteY198" fmla="*/ 3254644 h 3417376"/>
              <a:gd name="connsiteX199" fmla="*/ 1681567 w 5133105"/>
              <a:gd name="connsiteY199" fmla="*/ 3239146 h 3417376"/>
              <a:gd name="connsiteX200" fmla="*/ 1658319 w 5133105"/>
              <a:gd name="connsiteY200" fmla="*/ 3231397 h 3417376"/>
              <a:gd name="connsiteX201" fmla="*/ 1619573 w 5133105"/>
              <a:gd name="connsiteY201" fmla="*/ 3208149 h 3417376"/>
              <a:gd name="connsiteX202" fmla="*/ 1565329 w 5133105"/>
              <a:gd name="connsiteY202" fmla="*/ 3184902 h 3417376"/>
              <a:gd name="connsiteX203" fmla="*/ 1549831 w 5133105"/>
              <a:gd name="connsiteY203" fmla="*/ 3169403 h 3417376"/>
              <a:gd name="connsiteX204" fmla="*/ 1503336 w 5133105"/>
              <a:gd name="connsiteY204" fmla="*/ 3153905 h 3417376"/>
              <a:gd name="connsiteX205" fmla="*/ 1480089 w 5133105"/>
              <a:gd name="connsiteY205" fmla="*/ 3146156 h 3417376"/>
              <a:gd name="connsiteX206" fmla="*/ 1456841 w 5133105"/>
              <a:gd name="connsiteY206" fmla="*/ 3138407 h 3417376"/>
              <a:gd name="connsiteX207" fmla="*/ 1433594 w 5133105"/>
              <a:gd name="connsiteY207" fmla="*/ 3130658 h 3417376"/>
              <a:gd name="connsiteX208" fmla="*/ 1410346 w 5133105"/>
              <a:gd name="connsiteY208" fmla="*/ 3115159 h 3417376"/>
              <a:gd name="connsiteX209" fmla="*/ 1379350 w 5133105"/>
              <a:gd name="connsiteY209" fmla="*/ 3107410 h 3417376"/>
              <a:gd name="connsiteX210" fmla="*/ 1332855 w 5133105"/>
              <a:gd name="connsiteY210" fmla="*/ 3091912 h 3417376"/>
              <a:gd name="connsiteX211" fmla="*/ 1247614 w 5133105"/>
              <a:gd name="connsiteY211" fmla="*/ 3068664 h 3417376"/>
              <a:gd name="connsiteX212" fmla="*/ 1216617 w 5133105"/>
              <a:gd name="connsiteY212" fmla="*/ 3060915 h 3417376"/>
              <a:gd name="connsiteX213" fmla="*/ 1146875 w 5133105"/>
              <a:gd name="connsiteY213" fmla="*/ 3045417 h 3417376"/>
              <a:gd name="connsiteX214" fmla="*/ 953146 w 5133105"/>
              <a:gd name="connsiteY214" fmla="*/ 3029919 h 3417376"/>
              <a:gd name="connsiteX215" fmla="*/ 883404 w 5133105"/>
              <a:gd name="connsiteY215" fmla="*/ 3014420 h 3417376"/>
              <a:gd name="connsiteX216" fmla="*/ 852407 w 5133105"/>
              <a:gd name="connsiteY216" fmla="*/ 2998922 h 3417376"/>
              <a:gd name="connsiteX217" fmla="*/ 821411 w 5133105"/>
              <a:gd name="connsiteY217" fmla="*/ 2991173 h 3417376"/>
              <a:gd name="connsiteX218" fmla="*/ 743919 w 5133105"/>
              <a:gd name="connsiteY218" fmla="*/ 2960176 h 3417376"/>
              <a:gd name="connsiteX219" fmla="*/ 712922 w 5133105"/>
              <a:gd name="connsiteY219" fmla="*/ 2936929 h 3417376"/>
              <a:gd name="connsiteX220" fmla="*/ 658678 w 5133105"/>
              <a:gd name="connsiteY220" fmla="*/ 2905932 h 3417376"/>
              <a:gd name="connsiteX221" fmla="*/ 588936 w 5133105"/>
              <a:gd name="connsiteY221" fmla="*/ 2867186 h 3417376"/>
              <a:gd name="connsiteX222" fmla="*/ 550190 w 5133105"/>
              <a:gd name="connsiteY222" fmla="*/ 2836190 h 3417376"/>
              <a:gd name="connsiteX223" fmla="*/ 488197 w 5133105"/>
              <a:gd name="connsiteY223" fmla="*/ 2797444 h 3417376"/>
              <a:gd name="connsiteX224" fmla="*/ 441702 w 5133105"/>
              <a:gd name="connsiteY224" fmla="*/ 2766447 h 3417376"/>
              <a:gd name="connsiteX225" fmla="*/ 426204 w 5133105"/>
              <a:gd name="connsiteY225" fmla="*/ 2743200 h 3417376"/>
              <a:gd name="connsiteX226" fmla="*/ 379709 w 5133105"/>
              <a:gd name="connsiteY226" fmla="*/ 2712203 h 3417376"/>
              <a:gd name="connsiteX227" fmla="*/ 317716 w 5133105"/>
              <a:gd name="connsiteY227" fmla="*/ 2642461 h 3417376"/>
              <a:gd name="connsiteX228" fmla="*/ 294468 w 5133105"/>
              <a:gd name="connsiteY228" fmla="*/ 2626963 h 3417376"/>
              <a:gd name="connsiteX229" fmla="*/ 278970 w 5133105"/>
              <a:gd name="connsiteY229" fmla="*/ 2611464 h 3417376"/>
              <a:gd name="connsiteX230" fmla="*/ 247973 w 5133105"/>
              <a:gd name="connsiteY230" fmla="*/ 2595966 h 3417376"/>
              <a:gd name="connsiteX231" fmla="*/ 224726 w 5133105"/>
              <a:gd name="connsiteY231" fmla="*/ 2572719 h 3417376"/>
              <a:gd name="connsiteX232" fmla="*/ 178231 w 5133105"/>
              <a:gd name="connsiteY232" fmla="*/ 2533973 h 3417376"/>
              <a:gd name="connsiteX233" fmla="*/ 162733 w 5133105"/>
              <a:gd name="connsiteY233" fmla="*/ 2502976 h 3417376"/>
              <a:gd name="connsiteX234" fmla="*/ 147234 w 5133105"/>
              <a:gd name="connsiteY234" fmla="*/ 2456481 h 3417376"/>
              <a:gd name="connsiteX235" fmla="*/ 116238 w 5133105"/>
              <a:gd name="connsiteY235" fmla="*/ 2409986 h 3417376"/>
              <a:gd name="connsiteX236" fmla="*/ 92990 w 5133105"/>
              <a:gd name="connsiteY236" fmla="*/ 2371241 h 3417376"/>
              <a:gd name="connsiteX237" fmla="*/ 77492 w 5133105"/>
              <a:gd name="connsiteY237" fmla="*/ 2123268 h 3417376"/>
              <a:gd name="connsiteX238" fmla="*/ 69743 w 5133105"/>
              <a:gd name="connsiteY238" fmla="*/ 2061275 h 3417376"/>
              <a:gd name="connsiteX239" fmla="*/ 61994 w 5133105"/>
              <a:gd name="connsiteY239" fmla="*/ 1991532 h 3417376"/>
              <a:gd name="connsiteX240" fmla="*/ 54245 w 5133105"/>
              <a:gd name="connsiteY240" fmla="*/ 1937288 h 3417376"/>
              <a:gd name="connsiteX241" fmla="*/ 38746 w 5133105"/>
              <a:gd name="connsiteY241" fmla="*/ 1797803 h 3417376"/>
              <a:gd name="connsiteX242" fmla="*/ 30997 w 5133105"/>
              <a:gd name="connsiteY242" fmla="*/ 1712563 h 3417376"/>
              <a:gd name="connsiteX243" fmla="*/ 23248 w 5133105"/>
              <a:gd name="connsiteY243" fmla="*/ 1681566 h 3417376"/>
              <a:gd name="connsiteX244" fmla="*/ 15499 w 5133105"/>
              <a:gd name="connsiteY244" fmla="*/ 1642820 h 3417376"/>
              <a:gd name="connsiteX245" fmla="*/ 7750 w 5133105"/>
              <a:gd name="connsiteY245" fmla="*/ 1534332 h 3417376"/>
              <a:gd name="connsiteX246" fmla="*/ 0 w 5133105"/>
              <a:gd name="connsiteY246" fmla="*/ 1511085 h 3417376"/>
              <a:gd name="connsiteX247" fmla="*/ 7750 w 5133105"/>
              <a:gd name="connsiteY247" fmla="*/ 1201119 h 3417376"/>
              <a:gd name="connsiteX248" fmla="*/ 30997 w 5133105"/>
              <a:gd name="connsiteY248" fmla="*/ 1115878 h 3417376"/>
              <a:gd name="connsiteX249" fmla="*/ 38746 w 5133105"/>
              <a:gd name="connsiteY249" fmla="*/ 1077132 h 3417376"/>
              <a:gd name="connsiteX250" fmla="*/ 54245 w 5133105"/>
              <a:gd name="connsiteY250" fmla="*/ 1053885 h 3417376"/>
              <a:gd name="connsiteX251" fmla="*/ 100739 w 5133105"/>
              <a:gd name="connsiteY251" fmla="*/ 976393 h 3417376"/>
              <a:gd name="connsiteX252" fmla="*/ 131736 w 5133105"/>
              <a:gd name="connsiteY252" fmla="*/ 929898 h 3417376"/>
              <a:gd name="connsiteX253" fmla="*/ 170482 w 5133105"/>
              <a:gd name="connsiteY253" fmla="*/ 883403 h 3417376"/>
              <a:gd name="connsiteX254" fmla="*/ 216977 w 5133105"/>
              <a:gd name="connsiteY254" fmla="*/ 836908 h 3417376"/>
              <a:gd name="connsiteX255" fmla="*/ 247973 w 5133105"/>
              <a:gd name="connsiteY255" fmla="*/ 790414 h 3417376"/>
              <a:gd name="connsiteX256" fmla="*/ 286719 w 5133105"/>
              <a:gd name="connsiteY256" fmla="*/ 751668 h 3417376"/>
              <a:gd name="connsiteX257" fmla="*/ 309967 w 5133105"/>
              <a:gd name="connsiteY257" fmla="*/ 728420 h 3417376"/>
              <a:gd name="connsiteX258" fmla="*/ 371960 w 5133105"/>
              <a:gd name="connsiteY258" fmla="*/ 635430 h 3417376"/>
              <a:gd name="connsiteX259" fmla="*/ 387458 w 5133105"/>
              <a:gd name="connsiteY259" fmla="*/ 612183 h 3417376"/>
              <a:gd name="connsiteX260" fmla="*/ 402956 w 5133105"/>
              <a:gd name="connsiteY260" fmla="*/ 588936 h 3417376"/>
              <a:gd name="connsiteX261" fmla="*/ 433953 w 5133105"/>
              <a:gd name="connsiteY261" fmla="*/ 550190 h 3417376"/>
              <a:gd name="connsiteX262" fmla="*/ 449451 w 5133105"/>
              <a:gd name="connsiteY262" fmla="*/ 534691 h 3417376"/>
              <a:gd name="connsiteX263" fmla="*/ 464950 w 5133105"/>
              <a:gd name="connsiteY263" fmla="*/ 511444 h 3417376"/>
              <a:gd name="connsiteX264" fmla="*/ 488197 w 5133105"/>
              <a:gd name="connsiteY264" fmla="*/ 488197 h 3417376"/>
              <a:gd name="connsiteX265" fmla="*/ 503695 w 5133105"/>
              <a:gd name="connsiteY265" fmla="*/ 464949 h 3417376"/>
              <a:gd name="connsiteX266" fmla="*/ 565689 w 5133105"/>
              <a:gd name="connsiteY266" fmla="*/ 410705 h 3417376"/>
              <a:gd name="connsiteX267" fmla="*/ 588936 w 5133105"/>
              <a:gd name="connsiteY267" fmla="*/ 395207 h 3417376"/>
              <a:gd name="connsiteX268" fmla="*/ 604434 w 5133105"/>
              <a:gd name="connsiteY268" fmla="*/ 379708 h 3417376"/>
              <a:gd name="connsiteX269" fmla="*/ 650929 w 5133105"/>
              <a:gd name="connsiteY269" fmla="*/ 364210 h 3417376"/>
              <a:gd name="connsiteX270" fmla="*/ 674177 w 5133105"/>
              <a:gd name="connsiteY270" fmla="*/ 356461 h 3417376"/>
              <a:gd name="connsiteX271" fmla="*/ 751668 w 5133105"/>
              <a:gd name="connsiteY271" fmla="*/ 340963 h 3417376"/>
              <a:gd name="connsiteX272" fmla="*/ 774916 w 5133105"/>
              <a:gd name="connsiteY272" fmla="*/ 333214 h 3417376"/>
              <a:gd name="connsiteX273" fmla="*/ 813661 w 5133105"/>
              <a:gd name="connsiteY273" fmla="*/ 325464 h 341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5133105" h="3417376">
                <a:moveTo>
                  <a:pt x="712922" y="309966"/>
                </a:moveTo>
                <a:cubicBezTo>
                  <a:pt x="801131" y="320992"/>
                  <a:pt x="777103" y="321971"/>
                  <a:pt x="891153" y="309966"/>
                </a:cubicBezTo>
                <a:cubicBezTo>
                  <a:pt x="901745" y="308851"/>
                  <a:pt x="911949" y="305277"/>
                  <a:pt x="922150" y="302217"/>
                </a:cubicBezTo>
                <a:cubicBezTo>
                  <a:pt x="937798" y="297523"/>
                  <a:pt x="968645" y="286719"/>
                  <a:pt x="968645" y="286719"/>
                </a:cubicBezTo>
                <a:cubicBezTo>
                  <a:pt x="976394" y="281553"/>
                  <a:pt x="983562" y="275385"/>
                  <a:pt x="991892" y="271220"/>
                </a:cubicBezTo>
                <a:cubicBezTo>
                  <a:pt x="999198" y="267567"/>
                  <a:pt x="1008135" y="267673"/>
                  <a:pt x="1015139" y="263471"/>
                </a:cubicBezTo>
                <a:cubicBezTo>
                  <a:pt x="1021404" y="259712"/>
                  <a:pt x="1024103" y="251240"/>
                  <a:pt x="1030638" y="247973"/>
                </a:cubicBezTo>
                <a:cubicBezTo>
                  <a:pt x="1045250" y="240667"/>
                  <a:pt x="1077133" y="232475"/>
                  <a:pt x="1077133" y="232475"/>
                </a:cubicBezTo>
                <a:cubicBezTo>
                  <a:pt x="1218605" y="237527"/>
                  <a:pt x="1312738" y="247085"/>
                  <a:pt x="1449092" y="232475"/>
                </a:cubicBezTo>
                <a:cubicBezTo>
                  <a:pt x="1544054" y="222300"/>
                  <a:pt x="1480231" y="222095"/>
                  <a:pt x="1542082" y="201478"/>
                </a:cubicBezTo>
                <a:cubicBezTo>
                  <a:pt x="1580050" y="188822"/>
                  <a:pt x="1605946" y="186425"/>
                  <a:pt x="1642821" y="178230"/>
                </a:cubicBezTo>
                <a:cubicBezTo>
                  <a:pt x="1653217" y="175920"/>
                  <a:pt x="1663274" y="171987"/>
                  <a:pt x="1673817" y="170481"/>
                </a:cubicBezTo>
                <a:cubicBezTo>
                  <a:pt x="1699516" y="166810"/>
                  <a:pt x="1725478" y="165315"/>
                  <a:pt x="1751309" y="162732"/>
                </a:cubicBezTo>
                <a:cubicBezTo>
                  <a:pt x="1991901" y="168747"/>
                  <a:pt x="2036895" y="176756"/>
                  <a:pt x="2247255" y="162732"/>
                </a:cubicBezTo>
                <a:cubicBezTo>
                  <a:pt x="2285294" y="160196"/>
                  <a:pt x="2310963" y="149360"/>
                  <a:pt x="2347994" y="139485"/>
                </a:cubicBezTo>
                <a:cubicBezTo>
                  <a:pt x="2368575" y="133997"/>
                  <a:pt x="2389437" y="129591"/>
                  <a:pt x="2409987" y="123986"/>
                </a:cubicBezTo>
                <a:cubicBezTo>
                  <a:pt x="2460317" y="110259"/>
                  <a:pt x="2407380" y="116241"/>
                  <a:pt x="2495228" y="100739"/>
                </a:cubicBezTo>
                <a:cubicBezTo>
                  <a:pt x="2518262" y="96674"/>
                  <a:pt x="2541723" y="95573"/>
                  <a:pt x="2564970" y="92990"/>
                </a:cubicBezTo>
                <a:cubicBezTo>
                  <a:pt x="2640994" y="73985"/>
                  <a:pt x="2538887" y="97823"/>
                  <a:pt x="2681207" y="77491"/>
                </a:cubicBezTo>
                <a:cubicBezTo>
                  <a:pt x="2689293" y="76336"/>
                  <a:pt x="2696418" y="71203"/>
                  <a:pt x="2704455" y="69742"/>
                </a:cubicBezTo>
                <a:cubicBezTo>
                  <a:pt x="2724944" y="66017"/>
                  <a:pt x="2745806" y="64745"/>
                  <a:pt x="2766448" y="61993"/>
                </a:cubicBezTo>
                <a:cubicBezTo>
                  <a:pt x="2784553" y="59579"/>
                  <a:pt x="2802437" y="54852"/>
                  <a:pt x="2820692" y="54244"/>
                </a:cubicBezTo>
                <a:cubicBezTo>
                  <a:pt x="2957542" y="49682"/>
                  <a:pt x="3094495" y="49078"/>
                  <a:pt x="3231397" y="46495"/>
                </a:cubicBezTo>
                <a:cubicBezTo>
                  <a:pt x="3298556" y="43912"/>
                  <a:pt x="3365815" y="43217"/>
                  <a:pt x="3432875" y="38746"/>
                </a:cubicBezTo>
                <a:cubicBezTo>
                  <a:pt x="3443502" y="38038"/>
                  <a:pt x="3453319" y="32436"/>
                  <a:pt x="3463872" y="30997"/>
                </a:cubicBezTo>
                <a:cubicBezTo>
                  <a:pt x="3488312" y="27664"/>
                  <a:pt x="3609050" y="16576"/>
                  <a:pt x="3657600" y="7749"/>
                </a:cubicBezTo>
                <a:cubicBezTo>
                  <a:pt x="3668079" y="5844"/>
                  <a:pt x="3678265" y="2583"/>
                  <a:pt x="3688597" y="0"/>
                </a:cubicBezTo>
                <a:lnTo>
                  <a:pt x="4339526" y="7749"/>
                </a:lnTo>
                <a:cubicBezTo>
                  <a:pt x="4347692" y="7937"/>
                  <a:pt x="4354919" y="13254"/>
                  <a:pt x="4362773" y="15498"/>
                </a:cubicBezTo>
                <a:cubicBezTo>
                  <a:pt x="4373014" y="18424"/>
                  <a:pt x="4383530" y="20321"/>
                  <a:pt x="4393770" y="23247"/>
                </a:cubicBezTo>
                <a:cubicBezTo>
                  <a:pt x="4439087" y="36195"/>
                  <a:pt x="4393491" y="26630"/>
                  <a:pt x="4448014" y="38746"/>
                </a:cubicBezTo>
                <a:cubicBezTo>
                  <a:pt x="4460871" y="41603"/>
                  <a:pt x="4473982" y="43301"/>
                  <a:pt x="4486760" y="46495"/>
                </a:cubicBezTo>
                <a:cubicBezTo>
                  <a:pt x="4494684" y="48476"/>
                  <a:pt x="4501843" y="53985"/>
                  <a:pt x="4510007" y="54244"/>
                </a:cubicBezTo>
                <a:cubicBezTo>
                  <a:pt x="4664933" y="59162"/>
                  <a:pt x="4819973" y="59410"/>
                  <a:pt x="4974956" y="61993"/>
                </a:cubicBezTo>
                <a:cubicBezTo>
                  <a:pt x="4982705" y="64576"/>
                  <a:pt x="4991063" y="65775"/>
                  <a:pt x="4998204" y="69742"/>
                </a:cubicBezTo>
                <a:cubicBezTo>
                  <a:pt x="5014487" y="78788"/>
                  <a:pt x="5044699" y="100739"/>
                  <a:pt x="5044699" y="100739"/>
                </a:cubicBezTo>
                <a:cubicBezTo>
                  <a:pt x="5049865" y="108488"/>
                  <a:pt x="5054379" y="116714"/>
                  <a:pt x="5060197" y="123986"/>
                </a:cubicBezTo>
                <a:cubicBezTo>
                  <a:pt x="5104372" y="179206"/>
                  <a:pt x="5043481" y="91167"/>
                  <a:pt x="5091194" y="162732"/>
                </a:cubicBezTo>
                <a:lnTo>
                  <a:pt x="5114441" y="232475"/>
                </a:lnTo>
                <a:lnTo>
                  <a:pt x="5122190" y="255722"/>
                </a:lnTo>
                <a:cubicBezTo>
                  <a:pt x="5138630" y="354362"/>
                  <a:pt x="5134729" y="311166"/>
                  <a:pt x="5122190" y="480447"/>
                </a:cubicBezTo>
                <a:cubicBezTo>
                  <a:pt x="5121403" y="491068"/>
                  <a:pt x="5118636" y="501655"/>
                  <a:pt x="5114441" y="511444"/>
                </a:cubicBezTo>
                <a:cubicBezTo>
                  <a:pt x="5097555" y="550846"/>
                  <a:pt x="5103438" y="520201"/>
                  <a:pt x="5083445" y="550190"/>
                </a:cubicBezTo>
                <a:cubicBezTo>
                  <a:pt x="5077037" y="559802"/>
                  <a:pt x="5073677" y="571156"/>
                  <a:pt x="5067946" y="581186"/>
                </a:cubicBezTo>
                <a:cubicBezTo>
                  <a:pt x="5055342" y="603243"/>
                  <a:pt x="5033490" y="629988"/>
                  <a:pt x="5013702" y="643180"/>
                </a:cubicBezTo>
                <a:cubicBezTo>
                  <a:pt x="5005953" y="648346"/>
                  <a:pt x="4998965" y="654896"/>
                  <a:pt x="4990455" y="658678"/>
                </a:cubicBezTo>
                <a:cubicBezTo>
                  <a:pt x="4975526" y="665313"/>
                  <a:pt x="4959458" y="669010"/>
                  <a:pt x="4943960" y="674176"/>
                </a:cubicBezTo>
                <a:cubicBezTo>
                  <a:pt x="4910610" y="685292"/>
                  <a:pt x="4928634" y="679944"/>
                  <a:pt x="4889716" y="689675"/>
                </a:cubicBezTo>
                <a:lnTo>
                  <a:pt x="4796726" y="681925"/>
                </a:lnTo>
                <a:cubicBezTo>
                  <a:pt x="4760578" y="679144"/>
                  <a:pt x="4724244" y="678412"/>
                  <a:pt x="4688238" y="674176"/>
                </a:cubicBezTo>
                <a:cubicBezTo>
                  <a:pt x="4680125" y="673222"/>
                  <a:pt x="4673027" y="667888"/>
                  <a:pt x="4664990" y="666427"/>
                </a:cubicBezTo>
                <a:cubicBezTo>
                  <a:pt x="4644501" y="662702"/>
                  <a:pt x="4623661" y="661261"/>
                  <a:pt x="4602997" y="658678"/>
                </a:cubicBezTo>
                <a:cubicBezTo>
                  <a:pt x="4595248" y="656095"/>
                  <a:pt x="4587604" y="653173"/>
                  <a:pt x="4579750" y="650929"/>
                </a:cubicBezTo>
                <a:cubicBezTo>
                  <a:pt x="4569509" y="648003"/>
                  <a:pt x="4558857" y="646548"/>
                  <a:pt x="4548753" y="643180"/>
                </a:cubicBezTo>
                <a:cubicBezTo>
                  <a:pt x="4535557" y="638781"/>
                  <a:pt x="4522718" y="633331"/>
                  <a:pt x="4510007" y="627681"/>
                </a:cubicBezTo>
                <a:cubicBezTo>
                  <a:pt x="4387718" y="573330"/>
                  <a:pt x="4555511" y="646558"/>
                  <a:pt x="4455763" y="596685"/>
                </a:cubicBezTo>
                <a:cubicBezTo>
                  <a:pt x="4397609" y="567608"/>
                  <a:pt x="4477540" y="623683"/>
                  <a:pt x="4393770" y="565688"/>
                </a:cubicBezTo>
                <a:cubicBezTo>
                  <a:pt x="4372532" y="550985"/>
                  <a:pt x="4351083" y="536354"/>
                  <a:pt x="4331777" y="519193"/>
                </a:cubicBezTo>
                <a:cubicBezTo>
                  <a:pt x="4304474" y="494924"/>
                  <a:pt x="4280116" y="467533"/>
                  <a:pt x="4254285" y="441702"/>
                </a:cubicBezTo>
                <a:lnTo>
                  <a:pt x="4238787" y="426203"/>
                </a:lnTo>
                <a:cubicBezTo>
                  <a:pt x="4220798" y="408214"/>
                  <a:pt x="4217711" y="398197"/>
                  <a:pt x="4192292" y="395207"/>
                </a:cubicBezTo>
                <a:cubicBezTo>
                  <a:pt x="4156286" y="390971"/>
                  <a:pt x="4119967" y="390041"/>
                  <a:pt x="4083804" y="387458"/>
                </a:cubicBezTo>
                <a:cubicBezTo>
                  <a:pt x="4005721" y="361428"/>
                  <a:pt x="4126800" y="401131"/>
                  <a:pt x="4029560" y="371959"/>
                </a:cubicBezTo>
                <a:cubicBezTo>
                  <a:pt x="4013912" y="367265"/>
                  <a:pt x="3996658" y="365523"/>
                  <a:pt x="3983065" y="356461"/>
                </a:cubicBezTo>
                <a:cubicBezTo>
                  <a:pt x="3975316" y="351295"/>
                  <a:pt x="3967090" y="346781"/>
                  <a:pt x="3959817" y="340963"/>
                </a:cubicBezTo>
                <a:cubicBezTo>
                  <a:pt x="3954112" y="336399"/>
                  <a:pt x="3950854" y="328731"/>
                  <a:pt x="3944319" y="325464"/>
                </a:cubicBezTo>
                <a:cubicBezTo>
                  <a:pt x="3902833" y="304721"/>
                  <a:pt x="3866987" y="306882"/>
                  <a:pt x="3820333" y="302217"/>
                </a:cubicBezTo>
                <a:cubicBezTo>
                  <a:pt x="3816485" y="302297"/>
                  <a:pt x="3506117" y="295945"/>
                  <a:pt x="3386380" y="317715"/>
                </a:cubicBezTo>
                <a:cubicBezTo>
                  <a:pt x="3378344" y="319176"/>
                  <a:pt x="3370987" y="323220"/>
                  <a:pt x="3363133" y="325464"/>
                </a:cubicBezTo>
                <a:cubicBezTo>
                  <a:pt x="3352892" y="328390"/>
                  <a:pt x="3342377" y="330288"/>
                  <a:pt x="3332136" y="333214"/>
                </a:cubicBezTo>
                <a:cubicBezTo>
                  <a:pt x="3254356" y="355438"/>
                  <a:pt x="3374743" y="324500"/>
                  <a:pt x="3277892" y="348712"/>
                </a:cubicBezTo>
                <a:cubicBezTo>
                  <a:pt x="3270143" y="353878"/>
                  <a:pt x="3262975" y="360045"/>
                  <a:pt x="3254645" y="364210"/>
                </a:cubicBezTo>
                <a:cubicBezTo>
                  <a:pt x="3247339" y="367863"/>
                  <a:pt x="3238401" y="367756"/>
                  <a:pt x="3231397" y="371959"/>
                </a:cubicBezTo>
                <a:cubicBezTo>
                  <a:pt x="3178211" y="403871"/>
                  <a:pt x="3258509" y="373255"/>
                  <a:pt x="3192651" y="395207"/>
                </a:cubicBezTo>
                <a:cubicBezTo>
                  <a:pt x="3165410" y="436068"/>
                  <a:pt x="3192861" y="406186"/>
                  <a:pt x="3146156" y="426203"/>
                </a:cubicBezTo>
                <a:cubicBezTo>
                  <a:pt x="3137349" y="429977"/>
                  <a:pt x="3095433" y="462308"/>
                  <a:pt x="3091912" y="464949"/>
                </a:cubicBezTo>
                <a:cubicBezTo>
                  <a:pt x="3086746" y="472698"/>
                  <a:pt x="3082602" y="481236"/>
                  <a:pt x="3076414" y="488197"/>
                </a:cubicBezTo>
                <a:cubicBezTo>
                  <a:pt x="3061853" y="504578"/>
                  <a:pt x="3042076" y="516454"/>
                  <a:pt x="3029919" y="534691"/>
                </a:cubicBezTo>
                <a:cubicBezTo>
                  <a:pt x="3024753" y="542440"/>
                  <a:pt x="3021430" y="551806"/>
                  <a:pt x="3014421" y="557939"/>
                </a:cubicBezTo>
                <a:cubicBezTo>
                  <a:pt x="3000403" y="570205"/>
                  <a:pt x="2983424" y="578604"/>
                  <a:pt x="2967926" y="588936"/>
                </a:cubicBezTo>
                <a:lnTo>
                  <a:pt x="2921431" y="619932"/>
                </a:lnTo>
                <a:cubicBezTo>
                  <a:pt x="2913682" y="625098"/>
                  <a:pt x="2904769" y="628845"/>
                  <a:pt x="2898184" y="635430"/>
                </a:cubicBezTo>
                <a:cubicBezTo>
                  <a:pt x="2893018" y="640596"/>
                  <a:pt x="2888950" y="647170"/>
                  <a:pt x="2882685" y="650929"/>
                </a:cubicBezTo>
                <a:cubicBezTo>
                  <a:pt x="2875681" y="655132"/>
                  <a:pt x="2867187" y="656095"/>
                  <a:pt x="2859438" y="658678"/>
                </a:cubicBezTo>
                <a:cubicBezTo>
                  <a:pt x="2851689" y="669010"/>
                  <a:pt x="2845323" y="680542"/>
                  <a:pt x="2836190" y="689675"/>
                </a:cubicBezTo>
                <a:cubicBezTo>
                  <a:pt x="2829605" y="696260"/>
                  <a:pt x="2820098" y="699211"/>
                  <a:pt x="2812943" y="705173"/>
                </a:cubicBezTo>
                <a:cubicBezTo>
                  <a:pt x="2740105" y="765870"/>
                  <a:pt x="2860713" y="681074"/>
                  <a:pt x="2743200" y="759417"/>
                </a:cubicBezTo>
                <a:cubicBezTo>
                  <a:pt x="2735451" y="764583"/>
                  <a:pt x="2726538" y="768329"/>
                  <a:pt x="2719953" y="774915"/>
                </a:cubicBezTo>
                <a:cubicBezTo>
                  <a:pt x="2714787" y="780081"/>
                  <a:pt x="2710720" y="786655"/>
                  <a:pt x="2704455" y="790414"/>
                </a:cubicBezTo>
                <a:cubicBezTo>
                  <a:pt x="2697451" y="794617"/>
                  <a:pt x="2688956" y="795580"/>
                  <a:pt x="2681207" y="798163"/>
                </a:cubicBezTo>
                <a:cubicBezTo>
                  <a:pt x="2673458" y="803329"/>
                  <a:pt x="2666470" y="809879"/>
                  <a:pt x="2657960" y="813661"/>
                </a:cubicBezTo>
                <a:cubicBezTo>
                  <a:pt x="2643031" y="820296"/>
                  <a:pt x="2611465" y="829159"/>
                  <a:pt x="2611465" y="829159"/>
                </a:cubicBezTo>
                <a:cubicBezTo>
                  <a:pt x="2603716" y="834325"/>
                  <a:pt x="2596547" y="840493"/>
                  <a:pt x="2588217" y="844658"/>
                </a:cubicBezTo>
                <a:cubicBezTo>
                  <a:pt x="2580911" y="848311"/>
                  <a:pt x="2572110" y="848440"/>
                  <a:pt x="2564970" y="852407"/>
                </a:cubicBezTo>
                <a:cubicBezTo>
                  <a:pt x="2548687" y="861453"/>
                  <a:pt x="2536146" y="877513"/>
                  <a:pt x="2518475" y="883403"/>
                </a:cubicBezTo>
                <a:cubicBezTo>
                  <a:pt x="2502977" y="888569"/>
                  <a:pt x="2487829" y="894940"/>
                  <a:pt x="2471980" y="898902"/>
                </a:cubicBezTo>
                <a:cubicBezTo>
                  <a:pt x="2402062" y="916381"/>
                  <a:pt x="2430194" y="907665"/>
                  <a:pt x="2386739" y="922149"/>
                </a:cubicBezTo>
                <a:cubicBezTo>
                  <a:pt x="2378990" y="927315"/>
                  <a:pt x="2370764" y="931829"/>
                  <a:pt x="2363492" y="937647"/>
                </a:cubicBezTo>
                <a:cubicBezTo>
                  <a:pt x="2357787" y="942211"/>
                  <a:pt x="2354529" y="949879"/>
                  <a:pt x="2347994" y="953146"/>
                </a:cubicBezTo>
                <a:cubicBezTo>
                  <a:pt x="2338468" y="957909"/>
                  <a:pt x="2327329" y="958312"/>
                  <a:pt x="2316997" y="960895"/>
                </a:cubicBezTo>
                <a:cubicBezTo>
                  <a:pt x="2296026" y="974876"/>
                  <a:pt x="2287335" y="982058"/>
                  <a:pt x="2262753" y="991891"/>
                </a:cubicBezTo>
                <a:cubicBezTo>
                  <a:pt x="2226313" y="1006467"/>
                  <a:pt x="2216011" y="1003320"/>
                  <a:pt x="2185261" y="1022888"/>
                </a:cubicBezTo>
                <a:cubicBezTo>
                  <a:pt x="2166515" y="1034817"/>
                  <a:pt x="2150210" y="1050438"/>
                  <a:pt x="2131017" y="1061634"/>
                </a:cubicBezTo>
                <a:cubicBezTo>
                  <a:pt x="2119002" y="1068643"/>
                  <a:pt x="2105296" y="1072248"/>
                  <a:pt x="2092272" y="1077132"/>
                </a:cubicBezTo>
                <a:cubicBezTo>
                  <a:pt x="2057696" y="1090098"/>
                  <a:pt x="2058868" y="1084081"/>
                  <a:pt x="2014780" y="1108129"/>
                </a:cubicBezTo>
                <a:cubicBezTo>
                  <a:pt x="1947690" y="1144724"/>
                  <a:pt x="2025142" y="1124483"/>
                  <a:pt x="1937289" y="1139125"/>
                </a:cubicBezTo>
                <a:cubicBezTo>
                  <a:pt x="1888934" y="1163303"/>
                  <a:pt x="1844014" y="1187630"/>
                  <a:pt x="1790055" y="1201119"/>
                </a:cubicBezTo>
                <a:cubicBezTo>
                  <a:pt x="1779723" y="1203702"/>
                  <a:pt x="1769162" y="1205500"/>
                  <a:pt x="1759058" y="1208868"/>
                </a:cubicBezTo>
                <a:cubicBezTo>
                  <a:pt x="1656223" y="1243146"/>
                  <a:pt x="1777069" y="1206113"/>
                  <a:pt x="1689316" y="1239864"/>
                </a:cubicBezTo>
                <a:cubicBezTo>
                  <a:pt x="1666444" y="1248661"/>
                  <a:pt x="1642821" y="1255363"/>
                  <a:pt x="1619573" y="1263112"/>
                </a:cubicBezTo>
                <a:lnTo>
                  <a:pt x="1596326" y="1270861"/>
                </a:lnTo>
                <a:cubicBezTo>
                  <a:pt x="1588577" y="1273444"/>
                  <a:pt x="1580082" y="1274407"/>
                  <a:pt x="1573078" y="1278610"/>
                </a:cubicBezTo>
                <a:cubicBezTo>
                  <a:pt x="1556632" y="1288478"/>
                  <a:pt x="1523105" y="1309943"/>
                  <a:pt x="1503336" y="1317356"/>
                </a:cubicBezTo>
                <a:cubicBezTo>
                  <a:pt x="1493364" y="1321095"/>
                  <a:pt x="1482671" y="1322522"/>
                  <a:pt x="1472339" y="1325105"/>
                </a:cubicBezTo>
                <a:cubicBezTo>
                  <a:pt x="1462007" y="1330271"/>
                  <a:pt x="1451961" y="1336053"/>
                  <a:pt x="1441343" y="1340603"/>
                </a:cubicBezTo>
                <a:cubicBezTo>
                  <a:pt x="1425784" y="1347271"/>
                  <a:pt x="1402821" y="1352171"/>
                  <a:pt x="1387099" y="1356102"/>
                </a:cubicBezTo>
                <a:cubicBezTo>
                  <a:pt x="1320472" y="1400518"/>
                  <a:pt x="1404770" y="1347267"/>
                  <a:pt x="1340604" y="1379349"/>
                </a:cubicBezTo>
                <a:cubicBezTo>
                  <a:pt x="1332274" y="1383514"/>
                  <a:pt x="1325867" y="1391064"/>
                  <a:pt x="1317356" y="1394847"/>
                </a:cubicBezTo>
                <a:cubicBezTo>
                  <a:pt x="1302427" y="1401482"/>
                  <a:pt x="1270861" y="1410346"/>
                  <a:pt x="1270861" y="1410346"/>
                </a:cubicBezTo>
                <a:cubicBezTo>
                  <a:pt x="1263112" y="1415512"/>
                  <a:pt x="1256174" y="1422175"/>
                  <a:pt x="1247614" y="1425844"/>
                </a:cubicBezTo>
                <a:cubicBezTo>
                  <a:pt x="1237825" y="1430039"/>
                  <a:pt x="1226858" y="1430667"/>
                  <a:pt x="1216617" y="1433593"/>
                </a:cubicBezTo>
                <a:cubicBezTo>
                  <a:pt x="1187564" y="1441894"/>
                  <a:pt x="1195690" y="1443033"/>
                  <a:pt x="1162373" y="1449091"/>
                </a:cubicBezTo>
                <a:cubicBezTo>
                  <a:pt x="1144403" y="1452358"/>
                  <a:pt x="1126182" y="1454064"/>
                  <a:pt x="1108129" y="1456841"/>
                </a:cubicBezTo>
                <a:cubicBezTo>
                  <a:pt x="985482" y="1475711"/>
                  <a:pt x="1128354" y="1461921"/>
                  <a:pt x="867906" y="1472339"/>
                </a:cubicBezTo>
                <a:cubicBezTo>
                  <a:pt x="849824" y="1474922"/>
                  <a:pt x="831648" y="1476914"/>
                  <a:pt x="813661" y="1480088"/>
                </a:cubicBezTo>
                <a:cubicBezTo>
                  <a:pt x="787720" y="1484666"/>
                  <a:pt x="736170" y="1495586"/>
                  <a:pt x="736170" y="1495586"/>
                </a:cubicBezTo>
                <a:cubicBezTo>
                  <a:pt x="666871" y="1530236"/>
                  <a:pt x="696095" y="1519277"/>
                  <a:pt x="650929" y="1534332"/>
                </a:cubicBezTo>
                <a:cubicBezTo>
                  <a:pt x="635431" y="1544664"/>
                  <a:pt x="617605" y="1552158"/>
                  <a:pt x="604434" y="1565329"/>
                </a:cubicBezTo>
                <a:cubicBezTo>
                  <a:pt x="574601" y="1595162"/>
                  <a:pt x="590305" y="1582497"/>
                  <a:pt x="557939" y="1604075"/>
                </a:cubicBezTo>
                <a:cubicBezTo>
                  <a:pt x="552773" y="1611824"/>
                  <a:pt x="548403" y="1620167"/>
                  <a:pt x="542441" y="1627322"/>
                </a:cubicBezTo>
                <a:cubicBezTo>
                  <a:pt x="513303" y="1662288"/>
                  <a:pt x="524683" y="1637088"/>
                  <a:pt x="503695" y="1673817"/>
                </a:cubicBezTo>
                <a:cubicBezTo>
                  <a:pt x="474326" y="1725212"/>
                  <a:pt x="499075" y="1684598"/>
                  <a:pt x="480448" y="1728061"/>
                </a:cubicBezTo>
                <a:cubicBezTo>
                  <a:pt x="475898" y="1738679"/>
                  <a:pt x="470116" y="1748726"/>
                  <a:pt x="464950" y="1759058"/>
                </a:cubicBezTo>
                <a:cubicBezTo>
                  <a:pt x="462367" y="1771973"/>
                  <a:pt x="461365" y="1785308"/>
                  <a:pt x="457200" y="1797803"/>
                </a:cubicBezTo>
                <a:cubicBezTo>
                  <a:pt x="439814" y="1849959"/>
                  <a:pt x="444107" y="1808046"/>
                  <a:pt x="433953" y="1852047"/>
                </a:cubicBezTo>
                <a:cubicBezTo>
                  <a:pt x="428030" y="1877715"/>
                  <a:pt x="423621" y="1903708"/>
                  <a:pt x="418455" y="1929539"/>
                </a:cubicBezTo>
                <a:lnTo>
                  <a:pt x="410706" y="1968285"/>
                </a:lnTo>
                <a:cubicBezTo>
                  <a:pt x="415872" y="2045776"/>
                  <a:pt x="410973" y="2124604"/>
                  <a:pt x="426204" y="2200759"/>
                </a:cubicBezTo>
                <a:cubicBezTo>
                  <a:pt x="431831" y="2228894"/>
                  <a:pt x="474725" y="2243213"/>
                  <a:pt x="495946" y="2255003"/>
                </a:cubicBezTo>
                <a:cubicBezTo>
                  <a:pt x="509112" y="2262318"/>
                  <a:pt x="520707" y="2272657"/>
                  <a:pt x="534692" y="2278251"/>
                </a:cubicBezTo>
                <a:cubicBezTo>
                  <a:pt x="546921" y="2283143"/>
                  <a:pt x="560523" y="2283417"/>
                  <a:pt x="573438" y="2286000"/>
                </a:cubicBezTo>
                <a:cubicBezTo>
                  <a:pt x="583770" y="2291166"/>
                  <a:pt x="593475" y="2297845"/>
                  <a:pt x="604434" y="2301498"/>
                </a:cubicBezTo>
                <a:cubicBezTo>
                  <a:pt x="624642" y="2308234"/>
                  <a:pt x="647376" y="2307471"/>
                  <a:pt x="666428" y="2316997"/>
                </a:cubicBezTo>
                <a:cubicBezTo>
                  <a:pt x="717988" y="2342777"/>
                  <a:pt x="676082" y="2325222"/>
                  <a:pt x="736170" y="2340244"/>
                </a:cubicBezTo>
                <a:cubicBezTo>
                  <a:pt x="744094" y="2342225"/>
                  <a:pt x="751407" y="2346391"/>
                  <a:pt x="759417" y="2347993"/>
                </a:cubicBezTo>
                <a:cubicBezTo>
                  <a:pt x="790231" y="2354156"/>
                  <a:pt x="821410" y="2358325"/>
                  <a:pt x="852407" y="2363491"/>
                </a:cubicBezTo>
                <a:cubicBezTo>
                  <a:pt x="867905" y="2366074"/>
                  <a:pt x="883659" y="2367430"/>
                  <a:pt x="898902" y="2371241"/>
                </a:cubicBezTo>
                <a:cubicBezTo>
                  <a:pt x="974505" y="2390141"/>
                  <a:pt x="880093" y="2367061"/>
                  <a:pt x="968645" y="2386739"/>
                </a:cubicBezTo>
                <a:cubicBezTo>
                  <a:pt x="1014847" y="2397006"/>
                  <a:pt x="989190" y="2394644"/>
                  <a:pt x="1046136" y="2402237"/>
                </a:cubicBezTo>
                <a:cubicBezTo>
                  <a:pt x="1069321" y="2405328"/>
                  <a:pt x="1092723" y="2406678"/>
                  <a:pt x="1115878" y="2409986"/>
                </a:cubicBezTo>
                <a:cubicBezTo>
                  <a:pt x="1128917" y="2411849"/>
                  <a:pt x="1141653" y="2415447"/>
                  <a:pt x="1154624" y="2417736"/>
                </a:cubicBezTo>
                <a:cubicBezTo>
                  <a:pt x="1185570" y="2423197"/>
                  <a:pt x="1217128" y="2425613"/>
                  <a:pt x="1247614" y="2433234"/>
                </a:cubicBezTo>
                <a:cubicBezTo>
                  <a:pt x="1268278" y="2438400"/>
                  <a:pt x="1288720" y="2444555"/>
                  <a:pt x="1309607" y="2448732"/>
                </a:cubicBezTo>
                <a:cubicBezTo>
                  <a:pt x="1335438" y="2453898"/>
                  <a:pt x="1361115" y="2459899"/>
                  <a:pt x="1387099" y="2464230"/>
                </a:cubicBezTo>
                <a:cubicBezTo>
                  <a:pt x="1446586" y="2474145"/>
                  <a:pt x="1418187" y="2468899"/>
                  <a:pt x="1472339" y="2479729"/>
                </a:cubicBezTo>
                <a:cubicBezTo>
                  <a:pt x="1482671" y="2484895"/>
                  <a:pt x="1492520" y="2491171"/>
                  <a:pt x="1503336" y="2495227"/>
                </a:cubicBezTo>
                <a:cubicBezTo>
                  <a:pt x="1515842" y="2499917"/>
                  <a:pt x="1562558" y="2508621"/>
                  <a:pt x="1573078" y="2510725"/>
                </a:cubicBezTo>
                <a:cubicBezTo>
                  <a:pt x="1585993" y="2515891"/>
                  <a:pt x="1598329" y="2522850"/>
                  <a:pt x="1611824" y="2526224"/>
                </a:cubicBezTo>
                <a:cubicBezTo>
                  <a:pt x="1692412" y="2546371"/>
                  <a:pt x="1638563" y="2522794"/>
                  <a:pt x="1704814" y="2541722"/>
                </a:cubicBezTo>
                <a:cubicBezTo>
                  <a:pt x="1728376" y="2548454"/>
                  <a:pt x="1750385" y="2560940"/>
                  <a:pt x="1774556" y="2564969"/>
                </a:cubicBezTo>
                <a:cubicBezTo>
                  <a:pt x="1789736" y="2567499"/>
                  <a:pt x="1842785" y="2575829"/>
                  <a:pt x="1859797" y="2580468"/>
                </a:cubicBezTo>
                <a:cubicBezTo>
                  <a:pt x="1875558" y="2584766"/>
                  <a:pt x="1890794" y="2590800"/>
                  <a:pt x="1906292" y="2595966"/>
                </a:cubicBezTo>
                <a:cubicBezTo>
                  <a:pt x="1914041" y="2598549"/>
                  <a:pt x="1921955" y="2600681"/>
                  <a:pt x="1929539" y="2603715"/>
                </a:cubicBezTo>
                <a:cubicBezTo>
                  <a:pt x="1942454" y="2608881"/>
                  <a:pt x="1954961" y="2615217"/>
                  <a:pt x="1968285" y="2619214"/>
                </a:cubicBezTo>
                <a:cubicBezTo>
                  <a:pt x="1981822" y="2623275"/>
                  <a:pt x="2042491" y="2632873"/>
                  <a:pt x="2053526" y="2634712"/>
                </a:cubicBezTo>
                <a:cubicBezTo>
                  <a:pt x="2063858" y="2639878"/>
                  <a:pt x="2073563" y="2646557"/>
                  <a:pt x="2084522" y="2650210"/>
                </a:cubicBezTo>
                <a:cubicBezTo>
                  <a:pt x="2104730" y="2656946"/>
                  <a:pt x="2126309" y="2658971"/>
                  <a:pt x="2146516" y="2665708"/>
                </a:cubicBezTo>
                <a:cubicBezTo>
                  <a:pt x="2154265" y="2668291"/>
                  <a:pt x="2162457" y="2669805"/>
                  <a:pt x="2169763" y="2673458"/>
                </a:cubicBezTo>
                <a:cubicBezTo>
                  <a:pt x="2223273" y="2700213"/>
                  <a:pt x="2159504" y="2680579"/>
                  <a:pt x="2224007" y="2696705"/>
                </a:cubicBezTo>
                <a:cubicBezTo>
                  <a:pt x="2231756" y="2701871"/>
                  <a:pt x="2238925" y="2708038"/>
                  <a:pt x="2247255" y="2712203"/>
                </a:cubicBezTo>
                <a:cubicBezTo>
                  <a:pt x="2254561" y="2715856"/>
                  <a:pt x="2263498" y="2715749"/>
                  <a:pt x="2270502" y="2719952"/>
                </a:cubicBezTo>
                <a:cubicBezTo>
                  <a:pt x="2276767" y="2723711"/>
                  <a:pt x="2279921" y="2731398"/>
                  <a:pt x="2286000" y="2735451"/>
                </a:cubicBezTo>
                <a:cubicBezTo>
                  <a:pt x="2295612" y="2741859"/>
                  <a:pt x="2306665" y="2745783"/>
                  <a:pt x="2316997" y="2750949"/>
                </a:cubicBezTo>
                <a:lnTo>
                  <a:pt x="2363492" y="2797444"/>
                </a:lnTo>
                <a:cubicBezTo>
                  <a:pt x="2371241" y="2805193"/>
                  <a:pt x="2381838" y="2810889"/>
                  <a:pt x="2386739" y="2820691"/>
                </a:cubicBezTo>
                <a:cubicBezTo>
                  <a:pt x="2391905" y="2831023"/>
                  <a:pt x="2397948" y="2840962"/>
                  <a:pt x="2402238" y="2851688"/>
                </a:cubicBezTo>
                <a:cubicBezTo>
                  <a:pt x="2420653" y="2897724"/>
                  <a:pt x="2414068" y="2889220"/>
                  <a:pt x="2425485" y="2929180"/>
                </a:cubicBezTo>
                <a:cubicBezTo>
                  <a:pt x="2427729" y="2937034"/>
                  <a:pt x="2430990" y="2944573"/>
                  <a:pt x="2433234" y="2952427"/>
                </a:cubicBezTo>
                <a:cubicBezTo>
                  <a:pt x="2440532" y="2977971"/>
                  <a:pt x="2443404" y="2995526"/>
                  <a:pt x="2448733" y="3022169"/>
                </a:cubicBezTo>
                <a:cubicBezTo>
                  <a:pt x="2446150" y="3081579"/>
                  <a:pt x="2453444" y="3142254"/>
                  <a:pt x="2440984" y="3200400"/>
                </a:cubicBezTo>
                <a:cubicBezTo>
                  <a:pt x="2437157" y="3218260"/>
                  <a:pt x="2415153" y="3226231"/>
                  <a:pt x="2402238" y="3239146"/>
                </a:cubicBezTo>
                <a:lnTo>
                  <a:pt x="2363492" y="3277891"/>
                </a:lnTo>
                <a:cubicBezTo>
                  <a:pt x="2358326" y="3283057"/>
                  <a:pt x="2354529" y="3290123"/>
                  <a:pt x="2347994" y="3293390"/>
                </a:cubicBezTo>
                <a:lnTo>
                  <a:pt x="2316997" y="3308888"/>
                </a:lnTo>
                <a:cubicBezTo>
                  <a:pt x="2309248" y="3316637"/>
                  <a:pt x="2302169" y="3325120"/>
                  <a:pt x="2293750" y="3332136"/>
                </a:cubicBezTo>
                <a:cubicBezTo>
                  <a:pt x="2227066" y="3387706"/>
                  <a:pt x="2323283" y="3296412"/>
                  <a:pt x="2239506" y="3370881"/>
                </a:cubicBezTo>
                <a:cubicBezTo>
                  <a:pt x="2186080" y="3418371"/>
                  <a:pt x="2222070" y="3402524"/>
                  <a:pt x="2177512" y="3417376"/>
                </a:cubicBezTo>
                <a:cubicBezTo>
                  <a:pt x="2164597" y="3414793"/>
                  <a:pt x="2151099" y="3414251"/>
                  <a:pt x="2138767" y="3409627"/>
                </a:cubicBezTo>
                <a:cubicBezTo>
                  <a:pt x="2130047" y="3406357"/>
                  <a:pt x="2123849" y="3398294"/>
                  <a:pt x="2115519" y="3394129"/>
                </a:cubicBezTo>
                <a:cubicBezTo>
                  <a:pt x="2108213" y="3390476"/>
                  <a:pt x="2099708" y="3389760"/>
                  <a:pt x="2092272" y="3386380"/>
                </a:cubicBezTo>
                <a:cubicBezTo>
                  <a:pt x="2071239" y="3376820"/>
                  <a:pt x="2050943" y="3365715"/>
                  <a:pt x="2030278" y="3355383"/>
                </a:cubicBezTo>
                <a:cubicBezTo>
                  <a:pt x="2019946" y="3350217"/>
                  <a:pt x="2010241" y="3343538"/>
                  <a:pt x="1999282" y="3339885"/>
                </a:cubicBezTo>
                <a:cubicBezTo>
                  <a:pt x="1991533" y="3337302"/>
                  <a:pt x="1983542" y="3335354"/>
                  <a:pt x="1976034" y="3332136"/>
                </a:cubicBezTo>
                <a:cubicBezTo>
                  <a:pt x="1965416" y="3327585"/>
                  <a:pt x="1955854" y="3320693"/>
                  <a:pt x="1945038" y="3316637"/>
                </a:cubicBezTo>
                <a:cubicBezTo>
                  <a:pt x="1935066" y="3312897"/>
                  <a:pt x="1924282" y="3311814"/>
                  <a:pt x="1914041" y="3308888"/>
                </a:cubicBezTo>
                <a:cubicBezTo>
                  <a:pt x="1906187" y="3306644"/>
                  <a:pt x="1898718" y="3303120"/>
                  <a:pt x="1890794" y="3301139"/>
                </a:cubicBezTo>
                <a:cubicBezTo>
                  <a:pt x="1878016" y="3297945"/>
                  <a:pt x="1864755" y="3296856"/>
                  <a:pt x="1852048" y="3293390"/>
                </a:cubicBezTo>
                <a:cubicBezTo>
                  <a:pt x="1836287" y="3289091"/>
                  <a:pt x="1821402" y="3281853"/>
                  <a:pt x="1805553" y="3277891"/>
                </a:cubicBezTo>
                <a:cubicBezTo>
                  <a:pt x="1758708" y="3266180"/>
                  <a:pt x="1784658" y="3273509"/>
                  <a:pt x="1728061" y="3254644"/>
                </a:cubicBezTo>
                <a:lnTo>
                  <a:pt x="1681567" y="3239146"/>
                </a:lnTo>
                <a:lnTo>
                  <a:pt x="1658319" y="3231397"/>
                </a:lnTo>
                <a:cubicBezTo>
                  <a:pt x="1632547" y="3205623"/>
                  <a:pt x="1654782" y="3223238"/>
                  <a:pt x="1619573" y="3208149"/>
                </a:cubicBezTo>
                <a:cubicBezTo>
                  <a:pt x="1552543" y="3179422"/>
                  <a:pt x="1619850" y="3203075"/>
                  <a:pt x="1565329" y="3184902"/>
                </a:cubicBezTo>
                <a:cubicBezTo>
                  <a:pt x="1560163" y="3179736"/>
                  <a:pt x="1556366" y="3172670"/>
                  <a:pt x="1549831" y="3169403"/>
                </a:cubicBezTo>
                <a:cubicBezTo>
                  <a:pt x="1535219" y="3162097"/>
                  <a:pt x="1518834" y="3159071"/>
                  <a:pt x="1503336" y="3153905"/>
                </a:cubicBezTo>
                <a:lnTo>
                  <a:pt x="1480089" y="3146156"/>
                </a:lnTo>
                <a:lnTo>
                  <a:pt x="1456841" y="3138407"/>
                </a:lnTo>
                <a:lnTo>
                  <a:pt x="1433594" y="3130658"/>
                </a:lnTo>
                <a:cubicBezTo>
                  <a:pt x="1425845" y="3125492"/>
                  <a:pt x="1418907" y="3118828"/>
                  <a:pt x="1410346" y="3115159"/>
                </a:cubicBezTo>
                <a:cubicBezTo>
                  <a:pt x="1400557" y="3110964"/>
                  <a:pt x="1389551" y="3110470"/>
                  <a:pt x="1379350" y="3107410"/>
                </a:cubicBezTo>
                <a:cubicBezTo>
                  <a:pt x="1363702" y="3102716"/>
                  <a:pt x="1348353" y="3097078"/>
                  <a:pt x="1332855" y="3091912"/>
                </a:cubicBezTo>
                <a:cubicBezTo>
                  <a:pt x="1289404" y="3077429"/>
                  <a:pt x="1317519" y="3086141"/>
                  <a:pt x="1247614" y="3068664"/>
                </a:cubicBezTo>
                <a:lnTo>
                  <a:pt x="1216617" y="3060915"/>
                </a:lnTo>
                <a:cubicBezTo>
                  <a:pt x="1191932" y="3054744"/>
                  <a:pt x="1172456" y="3049353"/>
                  <a:pt x="1146875" y="3045417"/>
                </a:cubicBezTo>
                <a:cubicBezTo>
                  <a:pt x="1073303" y="3034098"/>
                  <a:pt x="1037933" y="3034906"/>
                  <a:pt x="953146" y="3029919"/>
                </a:cubicBezTo>
                <a:cubicBezTo>
                  <a:pt x="925282" y="3025274"/>
                  <a:pt x="907683" y="3024825"/>
                  <a:pt x="883404" y="3014420"/>
                </a:cubicBezTo>
                <a:cubicBezTo>
                  <a:pt x="872786" y="3009870"/>
                  <a:pt x="863223" y="3002978"/>
                  <a:pt x="852407" y="2998922"/>
                </a:cubicBezTo>
                <a:cubicBezTo>
                  <a:pt x="842435" y="2995183"/>
                  <a:pt x="831612" y="2994233"/>
                  <a:pt x="821411" y="2991173"/>
                </a:cubicBezTo>
                <a:cubicBezTo>
                  <a:pt x="794652" y="2983146"/>
                  <a:pt x="767822" y="2975115"/>
                  <a:pt x="743919" y="2960176"/>
                </a:cubicBezTo>
                <a:cubicBezTo>
                  <a:pt x="732967" y="2953331"/>
                  <a:pt x="723818" y="2943863"/>
                  <a:pt x="712922" y="2936929"/>
                </a:cubicBezTo>
                <a:cubicBezTo>
                  <a:pt x="695352" y="2925748"/>
                  <a:pt x="676414" y="2916847"/>
                  <a:pt x="658678" y="2905932"/>
                </a:cubicBezTo>
                <a:cubicBezTo>
                  <a:pt x="595698" y="2867175"/>
                  <a:pt x="634104" y="2882243"/>
                  <a:pt x="588936" y="2867186"/>
                </a:cubicBezTo>
                <a:cubicBezTo>
                  <a:pt x="576021" y="2856854"/>
                  <a:pt x="563740" y="2845675"/>
                  <a:pt x="550190" y="2836190"/>
                </a:cubicBezTo>
                <a:cubicBezTo>
                  <a:pt x="540758" y="2829587"/>
                  <a:pt x="500913" y="2808040"/>
                  <a:pt x="488197" y="2797444"/>
                </a:cubicBezTo>
                <a:cubicBezTo>
                  <a:pt x="449498" y="2765195"/>
                  <a:pt x="482559" y="2780067"/>
                  <a:pt x="441702" y="2766447"/>
                </a:cubicBezTo>
                <a:cubicBezTo>
                  <a:pt x="436536" y="2758698"/>
                  <a:pt x="433213" y="2749333"/>
                  <a:pt x="426204" y="2743200"/>
                </a:cubicBezTo>
                <a:cubicBezTo>
                  <a:pt x="412186" y="2730934"/>
                  <a:pt x="390885" y="2727104"/>
                  <a:pt x="379709" y="2712203"/>
                </a:cubicBezTo>
                <a:cubicBezTo>
                  <a:pt x="362433" y="2689169"/>
                  <a:pt x="341650" y="2658416"/>
                  <a:pt x="317716" y="2642461"/>
                </a:cubicBezTo>
                <a:cubicBezTo>
                  <a:pt x="309967" y="2637295"/>
                  <a:pt x="301741" y="2632781"/>
                  <a:pt x="294468" y="2626963"/>
                </a:cubicBezTo>
                <a:cubicBezTo>
                  <a:pt x="288763" y="2622399"/>
                  <a:pt x="285049" y="2615517"/>
                  <a:pt x="278970" y="2611464"/>
                </a:cubicBezTo>
                <a:cubicBezTo>
                  <a:pt x="269358" y="2605056"/>
                  <a:pt x="258305" y="2601132"/>
                  <a:pt x="247973" y="2595966"/>
                </a:cubicBezTo>
                <a:cubicBezTo>
                  <a:pt x="240224" y="2588217"/>
                  <a:pt x="233643" y="2579089"/>
                  <a:pt x="224726" y="2572719"/>
                </a:cubicBezTo>
                <a:cubicBezTo>
                  <a:pt x="183823" y="2543502"/>
                  <a:pt x="201408" y="2574533"/>
                  <a:pt x="178231" y="2533973"/>
                </a:cubicBezTo>
                <a:cubicBezTo>
                  <a:pt x="172500" y="2523943"/>
                  <a:pt x="167023" y="2513702"/>
                  <a:pt x="162733" y="2502976"/>
                </a:cubicBezTo>
                <a:cubicBezTo>
                  <a:pt x="156666" y="2487808"/>
                  <a:pt x="156296" y="2470074"/>
                  <a:pt x="147234" y="2456481"/>
                </a:cubicBezTo>
                <a:cubicBezTo>
                  <a:pt x="136902" y="2440983"/>
                  <a:pt x="122128" y="2427657"/>
                  <a:pt x="116238" y="2409986"/>
                </a:cubicBezTo>
                <a:cubicBezTo>
                  <a:pt x="106179" y="2379808"/>
                  <a:pt x="114265" y="2392515"/>
                  <a:pt x="92990" y="2371241"/>
                </a:cubicBezTo>
                <a:cubicBezTo>
                  <a:pt x="87824" y="2288583"/>
                  <a:pt x="83686" y="2205855"/>
                  <a:pt x="77492" y="2123268"/>
                </a:cubicBezTo>
                <a:cubicBezTo>
                  <a:pt x="75935" y="2102501"/>
                  <a:pt x="72176" y="2081958"/>
                  <a:pt x="69743" y="2061275"/>
                </a:cubicBezTo>
                <a:cubicBezTo>
                  <a:pt x="67010" y="2038044"/>
                  <a:pt x="64895" y="2014742"/>
                  <a:pt x="61994" y="1991532"/>
                </a:cubicBezTo>
                <a:cubicBezTo>
                  <a:pt x="59729" y="1973408"/>
                  <a:pt x="56421" y="1955423"/>
                  <a:pt x="54245" y="1937288"/>
                </a:cubicBezTo>
                <a:cubicBezTo>
                  <a:pt x="48671" y="1890840"/>
                  <a:pt x="42981" y="1844392"/>
                  <a:pt x="38746" y="1797803"/>
                </a:cubicBezTo>
                <a:cubicBezTo>
                  <a:pt x="36163" y="1769390"/>
                  <a:pt x="34768" y="1740843"/>
                  <a:pt x="30997" y="1712563"/>
                </a:cubicBezTo>
                <a:cubicBezTo>
                  <a:pt x="29589" y="1702006"/>
                  <a:pt x="25558" y="1691963"/>
                  <a:pt x="23248" y="1681566"/>
                </a:cubicBezTo>
                <a:cubicBezTo>
                  <a:pt x="20391" y="1668709"/>
                  <a:pt x="18082" y="1655735"/>
                  <a:pt x="15499" y="1642820"/>
                </a:cubicBezTo>
                <a:cubicBezTo>
                  <a:pt x="12916" y="1606657"/>
                  <a:pt x="11986" y="1570338"/>
                  <a:pt x="7750" y="1534332"/>
                </a:cubicBezTo>
                <a:cubicBezTo>
                  <a:pt x="6796" y="1526220"/>
                  <a:pt x="0" y="1519253"/>
                  <a:pt x="0" y="1511085"/>
                </a:cubicBezTo>
                <a:cubicBezTo>
                  <a:pt x="0" y="1407731"/>
                  <a:pt x="1303" y="1304272"/>
                  <a:pt x="7750" y="1201119"/>
                </a:cubicBezTo>
                <a:cubicBezTo>
                  <a:pt x="10898" y="1150750"/>
                  <a:pt x="22008" y="1151836"/>
                  <a:pt x="30997" y="1115878"/>
                </a:cubicBezTo>
                <a:cubicBezTo>
                  <a:pt x="34191" y="1103100"/>
                  <a:pt x="34121" y="1089464"/>
                  <a:pt x="38746" y="1077132"/>
                </a:cubicBezTo>
                <a:cubicBezTo>
                  <a:pt x="42016" y="1068412"/>
                  <a:pt x="50080" y="1062215"/>
                  <a:pt x="54245" y="1053885"/>
                </a:cubicBezTo>
                <a:cubicBezTo>
                  <a:pt x="99877" y="962622"/>
                  <a:pt x="32527" y="1070185"/>
                  <a:pt x="100739" y="976393"/>
                </a:cubicBezTo>
                <a:cubicBezTo>
                  <a:pt x="111695" y="961329"/>
                  <a:pt x="118565" y="943069"/>
                  <a:pt x="131736" y="929898"/>
                </a:cubicBezTo>
                <a:cubicBezTo>
                  <a:pt x="237712" y="823926"/>
                  <a:pt x="84196" y="980476"/>
                  <a:pt x="170482" y="883403"/>
                </a:cubicBezTo>
                <a:cubicBezTo>
                  <a:pt x="185043" y="867021"/>
                  <a:pt x="204819" y="855145"/>
                  <a:pt x="216977" y="836908"/>
                </a:cubicBezTo>
                <a:cubicBezTo>
                  <a:pt x="227309" y="821410"/>
                  <a:pt x="234802" y="803585"/>
                  <a:pt x="247973" y="790414"/>
                </a:cubicBezTo>
                <a:lnTo>
                  <a:pt x="286719" y="751668"/>
                </a:lnTo>
                <a:cubicBezTo>
                  <a:pt x="294468" y="743919"/>
                  <a:pt x="303888" y="737539"/>
                  <a:pt x="309967" y="728420"/>
                </a:cubicBezTo>
                <a:lnTo>
                  <a:pt x="371960" y="635430"/>
                </a:lnTo>
                <a:lnTo>
                  <a:pt x="387458" y="612183"/>
                </a:lnTo>
                <a:cubicBezTo>
                  <a:pt x="392624" y="604434"/>
                  <a:pt x="396371" y="595521"/>
                  <a:pt x="402956" y="588936"/>
                </a:cubicBezTo>
                <a:cubicBezTo>
                  <a:pt x="440374" y="551518"/>
                  <a:pt x="394856" y="599062"/>
                  <a:pt x="433953" y="550190"/>
                </a:cubicBezTo>
                <a:cubicBezTo>
                  <a:pt x="438517" y="544485"/>
                  <a:pt x="444887" y="540396"/>
                  <a:pt x="449451" y="534691"/>
                </a:cubicBezTo>
                <a:cubicBezTo>
                  <a:pt x="455269" y="527419"/>
                  <a:pt x="458988" y="518599"/>
                  <a:pt x="464950" y="511444"/>
                </a:cubicBezTo>
                <a:cubicBezTo>
                  <a:pt x="471966" y="503025"/>
                  <a:pt x="481181" y="496616"/>
                  <a:pt x="488197" y="488197"/>
                </a:cubicBezTo>
                <a:cubicBezTo>
                  <a:pt x="494159" y="481042"/>
                  <a:pt x="497634" y="472020"/>
                  <a:pt x="503695" y="464949"/>
                </a:cubicBezTo>
                <a:cubicBezTo>
                  <a:pt x="525228" y="439827"/>
                  <a:pt x="539439" y="429455"/>
                  <a:pt x="565689" y="410705"/>
                </a:cubicBezTo>
                <a:cubicBezTo>
                  <a:pt x="573267" y="405292"/>
                  <a:pt x="581664" y="401025"/>
                  <a:pt x="588936" y="395207"/>
                </a:cubicBezTo>
                <a:cubicBezTo>
                  <a:pt x="594641" y="390643"/>
                  <a:pt x="597899" y="382975"/>
                  <a:pt x="604434" y="379708"/>
                </a:cubicBezTo>
                <a:cubicBezTo>
                  <a:pt x="619046" y="372402"/>
                  <a:pt x="635431" y="369376"/>
                  <a:pt x="650929" y="364210"/>
                </a:cubicBezTo>
                <a:cubicBezTo>
                  <a:pt x="658678" y="361627"/>
                  <a:pt x="666120" y="357804"/>
                  <a:pt x="674177" y="356461"/>
                </a:cubicBezTo>
                <a:cubicBezTo>
                  <a:pt x="710715" y="350372"/>
                  <a:pt x="719299" y="350211"/>
                  <a:pt x="751668" y="340963"/>
                </a:cubicBezTo>
                <a:cubicBezTo>
                  <a:pt x="759522" y="338719"/>
                  <a:pt x="766991" y="335195"/>
                  <a:pt x="774916" y="333214"/>
                </a:cubicBezTo>
                <a:cubicBezTo>
                  <a:pt x="787694" y="330019"/>
                  <a:pt x="813661" y="325464"/>
                  <a:pt x="813661" y="32546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ADD8A625-344E-99FD-8149-65B1142C19AA}"/>
              </a:ext>
            </a:extLst>
          </p:cNvPr>
          <p:cNvSpPr/>
          <p:nvPr/>
        </p:nvSpPr>
        <p:spPr>
          <a:xfrm rot="16200000">
            <a:off x="7400937" y="2948318"/>
            <a:ext cx="4544643" cy="2323880"/>
          </a:xfrm>
          <a:prstGeom prst="blockArc">
            <a:avLst>
              <a:gd name="adj1" fmla="val 10800000"/>
              <a:gd name="adj2" fmla="val 21584644"/>
              <a:gd name="adj3" fmla="val 2051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>
              <a:solidFill>
                <a:schemeClr val="tx1"/>
              </a:solidFill>
            </a:endParaRPr>
          </a:p>
        </p:txBody>
      </p:sp>
      <p:sp>
        <p:nvSpPr>
          <p:cNvPr id="59" name="Diagonal Stripe 58">
            <a:extLst>
              <a:ext uri="{FF2B5EF4-FFF2-40B4-BE49-F238E27FC236}">
                <a16:creationId xmlns:a16="http://schemas.microsoft.com/office/drawing/2014/main" id="{80AAA8EB-11B9-214B-B3ED-66A07B909820}"/>
              </a:ext>
            </a:extLst>
          </p:cNvPr>
          <p:cNvSpPr/>
          <p:nvPr/>
        </p:nvSpPr>
        <p:spPr>
          <a:xfrm>
            <a:off x="9222299" y="1936931"/>
            <a:ext cx="1889403" cy="3429542"/>
          </a:xfrm>
          <a:prstGeom prst="diagStripe">
            <a:avLst>
              <a:gd name="adj" fmla="val 74635"/>
            </a:avLst>
          </a:prstGeom>
          <a:noFill/>
          <a:ln w="28575">
            <a:solidFill>
              <a:srgbClr val="F87F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>
              <a:solidFill>
                <a:schemeClr val="tx1"/>
              </a:solidFill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D96A9FB5-63DE-659F-C20F-019F26651125}"/>
              </a:ext>
            </a:extLst>
          </p:cNvPr>
          <p:cNvSpPr/>
          <p:nvPr/>
        </p:nvSpPr>
        <p:spPr>
          <a:xfrm>
            <a:off x="6616122" y="4155294"/>
            <a:ext cx="4379528" cy="882316"/>
          </a:xfrm>
          <a:custGeom>
            <a:avLst/>
            <a:gdLst>
              <a:gd name="connsiteX0" fmla="*/ 176463 w 4379528"/>
              <a:gd name="connsiteY0" fmla="*/ 336885 h 882316"/>
              <a:gd name="connsiteX1" fmla="*/ 513348 w 4379528"/>
              <a:gd name="connsiteY1" fmla="*/ 336885 h 882316"/>
              <a:gd name="connsiteX2" fmla="*/ 585537 w 4379528"/>
              <a:gd name="connsiteY2" fmla="*/ 320843 h 882316"/>
              <a:gd name="connsiteX3" fmla="*/ 665748 w 4379528"/>
              <a:gd name="connsiteY3" fmla="*/ 296779 h 882316"/>
              <a:gd name="connsiteX4" fmla="*/ 858253 w 4379528"/>
              <a:gd name="connsiteY4" fmla="*/ 232611 h 882316"/>
              <a:gd name="connsiteX5" fmla="*/ 962527 w 4379528"/>
              <a:gd name="connsiteY5" fmla="*/ 216569 h 882316"/>
              <a:gd name="connsiteX6" fmla="*/ 1211179 w 4379528"/>
              <a:gd name="connsiteY6" fmla="*/ 176464 h 882316"/>
              <a:gd name="connsiteX7" fmla="*/ 1323474 w 4379528"/>
              <a:gd name="connsiteY7" fmla="*/ 152400 h 882316"/>
              <a:gd name="connsiteX8" fmla="*/ 1459832 w 4379528"/>
              <a:gd name="connsiteY8" fmla="*/ 112295 h 882316"/>
              <a:gd name="connsiteX9" fmla="*/ 1652337 w 4379528"/>
              <a:gd name="connsiteY9" fmla="*/ 56148 h 882316"/>
              <a:gd name="connsiteX10" fmla="*/ 1740569 w 4379528"/>
              <a:gd name="connsiteY10" fmla="*/ 40106 h 882316"/>
              <a:gd name="connsiteX11" fmla="*/ 1884948 w 4379528"/>
              <a:gd name="connsiteY11" fmla="*/ 8021 h 882316"/>
              <a:gd name="connsiteX12" fmla="*/ 2005263 w 4379528"/>
              <a:gd name="connsiteY12" fmla="*/ 0 h 882316"/>
              <a:gd name="connsiteX13" fmla="*/ 2558716 w 4379528"/>
              <a:gd name="connsiteY13" fmla="*/ 32085 h 882316"/>
              <a:gd name="connsiteX14" fmla="*/ 2671011 w 4379528"/>
              <a:gd name="connsiteY14" fmla="*/ 48127 h 882316"/>
              <a:gd name="connsiteX15" fmla="*/ 2727158 w 4379528"/>
              <a:gd name="connsiteY15" fmla="*/ 56148 h 882316"/>
              <a:gd name="connsiteX16" fmla="*/ 2775285 w 4379528"/>
              <a:gd name="connsiteY16" fmla="*/ 64169 h 882316"/>
              <a:gd name="connsiteX17" fmla="*/ 2887579 w 4379528"/>
              <a:gd name="connsiteY17" fmla="*/ 80211 h 882316"/>
              <a:gd name="connsiteX18" fmla="*/ 2943727 w 4379528"/>
              <a:gd name="connsiteY18" fmla="*/ 88232 h 882316"/>
              <a:gd name="connsiteX19" fmla="*/ 3657600 w 4379528"/>
              <a:gd name="connsiteY19" fmla="*/ 104274 h 882316"/>
              <a:gd name="connsiteX20" fmla="*/ 3705727 w 4379528"/>
              <a:gd name="connsiteY20" fmla="*/ 112295 h 882316"/>
              <a:gd name="connsiteX21" fmla="*/ 3826042 w 4379528"/>
              <a:gd name="connsiteY21" fmla="*/ 128337 h 882316"/>
              <a:gd name="connsiteX22" fmla="*/ 3906253 w 4379528"/>
              <a:gd name="connsiteY22" fmla="*/ 152400 h 882316"/>
              <a:gd name="connsiteX23" fmla="*/ 3962400 w 4379528"/>
              <a:gd name="connsiteY23" fmla="*/ 176464 h 882316"/>
              <a:gd name="connsiteX24" fmla="*/ 4010527 w 4379528"/>
              <a:gd name="connsiteY24" fmla="*/ 208548 h 882316"/>
              <a:gd name="connsiteX25" fmla="*/ 4034590 w 4379528"/>
              <a:gd name="connsiteY25" fmla="*/ 216569 h 882316"/>
              <a:gd name="connsiteX26" fmla="*/ 4082716 w 4379528"/>
              <a:gd name="connsiteY26" fmla="*/ 248653 h 882316"/>
              <a:gd name="connsiteX27" fmla="*/ 4130842 w 4379528"/>
              <a:gd name="connsiteY27" fmla="*/ 256674 h 882316"/>
              <a:gd name="connsiteX28" fmla="*/ 4154906 w 4379528"/>
              <a:gd name="connsiteY28" fmla="*/ 272716 h 882316"/>
              <a:gd name="connsiteX29" fmla="*/ 4186990 w 4379528"/>
              <a:gd name="connsiteY29" fmla="*/ 288758 h 882316"/>
              <a:gd name="connsiteX30" fmla="*/ 4243137 w 4379528"/>
              <a:gd name="connsiteY30" fmla="*/ 328864 h 882316"/>
              <a:gd name="connsiteX31" fmla="*/ 4323348 w 4379528"/>
              <a:gd name="connsiteY31" fmla="*/ 417095 h 882316"/>
              <a:gd name="connsiteX32" fmla="*/ 4363453 w 4379528"/>
              <a:gd name="connsiteY32" fmla="*/ 465221 h 882316"/>
              <a:gd name="connsiteX33" fmla="*/ 4379495 w 4379528"/>
              <a:gd name="connsiteY33" fmla="*/ 513348 h 882316"/>
              <a:gd name="connsiteX34" fmla="*/ 4371474 w 4379528"/>
              <a:gd name="connsiteY34" fmla="*/ 697832 h 882316"/>
              <a:gd name="connsiteX35" fmla="*/ 4315327 w 4379528"/>
              <a:gd name="connsiteY35" fmla="*/ 753979 h 882316"/>
              <a:gd name="connsiteX36" fmla="*/ 4283242 w 4379528"/>
              <a:gd name="connsiteY36" fmla="*/ 762000 h 882316"/>
              <a:gd name="connsiteX37" fmla="*/ 4178969 w 4379528"/>
              <a:gd name="connsiteY37" fmla="*/ 770021 h 882316"/>
              <a:gd name="connsiteX38" fmla="*/ 3745832 w 4379528"/>
              <a:gd name="connsiteY38" fmla="*/ 762000 h 882316"/>
              <a:gd name="connsiteX39" fmla="*/ 3681663 w 4379528"/>
              <a:gd name="connsiteY39" fmla="*/ 729916 h 882316"/>
              <a:gd name="connsiteX40" fmla="*/ 3641558 w 4379528"/>
              <a:gd name="connsiteY40" fmla="*/ 713874 h 882316"/>
              <a:gd name="connsiteX41" fmla="*/ 3585411 w 4379528"/>
              <a:gd name="connsiteY41" fmla="*/ 689811 h 882316"/>
              <a:gd name="connsiteX42" fmla="*/ 3489158 w 4379528"/>
              <a:gd name="connsiteY42" fmla="*/ 673769 h 882316"/>
              <a:gd name="connsiteX43" fmla="*/ 3441032 w 4379528"/>
              <a:gd name="connsiteY43" fmla="*/ 657727 h 882316"/>
              <a:gd name="connsiteX44" fmla="*/ 3416969 w 4379528"/>
              <a:gd name="connsiteY44" fmla="*/ 649706 h 882316"/>
              <a:gd name="connsiteX45" fmla="*/ 3384885 w 4379528"/>
              <a:gd name="connsiteY45" fmla="*/ 641685 h 882316"/>
              <a:gd name="connsiteX46" fmla="*/ 3328737 w 4379528"/>
              <a:gd name="connsiteY46" fmla="*/ 617621 h 882316"/>
              <a:gd name="connsiteX47" fmla="*/ 3272590 w 4379528"/>
              <a:gd name="connsiteY47" fmla="*/ 569495 h 882316"/>
              <a:gd name="connsiteX48" fmla="*/ 3200400 w 4379528"/>
              <a:gd name="connsiteY48" fmla="*/ 529390 h 882316"/>
              <a:gd name="connsiteX49" fmla="*/ 3112169 w 4379528"/>
              <a:gd name="connsiteY49" fmla="*/ 481264 h 882316"/>
              <a:gd name="connsiteX50" fmla="*/ 3031958 w 4379528"/>
              <a:gd name="connsiteY50" fmla="*/ 457200 h 882316"/>
              <a:gd name="connsiteX51" fmla="*/ 3007895 w 4379528"/>
              <a:gd name="connsiteY51" fmla="*/ 449179 h 882316"/>
              <a:gd name="connsiteX52" fmla="*/ 2959769 w 4379528"/>
              <a:gd name="connsiteY52" fmla="*/ 441158 h 882316"/>
              <a:gd name="connsiteX53" fmla="*/ 2815390 w 4379528"/>
              <a:gd name="connsiteY53" fmla="*/ 409074 h 882316"/>
              <a:gd name="connsiteX54" fmla="*/ 2630906 w 4379528"/>
              <a:gd name="connsiteY54" fmla="*/ 401053 h 882316"/>
              <a:gd name="connsiteX55" fmla="*/ 2398295 w 4379528"/>
              <a:gd name="connsiteY55" fmla="*/ 409074 h 882316"/>
              <a:gd name="connsiteX56" fmla="*/ 2350169 w 4379528"/>
              <a:gd name="connsiteY56" fmla="*/ 425116 h 882316"/>
              <a:gd name="connsiteX57" fmla="*/ 2310063 w 4379528"/>
              <a:gd name="connsiteY57" fmla="*/ 441158 h 882316"/>
              <a:gd name="connsiteX58" fmla="*/ 2237874 w 4379528"/>
              <a:gd name="connsiteY58" fmla="*/ 489285 h 882316"/>
              <a:gd name="connsiteX59" fmla="*/ 2157663 w 4379528"/>
              <a:gd name="connsiteY59" fmla="*/ 561474 h 882316"/>
              <a:gd name="connsiteX60" fmla="*/ 2109537 w 4379528"/>
              <a:gd name="connsiteY60" fmla="*/ 609600 h 882316"/>
              <a:gd name="connsiteX61" fmla="*/ 2037348 w 4379528"/>
              <a:gd name="connsiteY61" fmla="*/ 665748 h 882316"/>
              <a:gd name="connsiteX62" fmla="*/ 1965158 w 4379528"/>
              <a:gd name="connsiteY62" fmla="*/ 713874 h 882316"/>
              <a:gd name="connsiteX63" fmla="*/ 1892969 w 4379528"/>
              <a:gd name="connsiteY63" fmla="*/ 762000 h 882316"/>
              <a:gd name="connsiteX64" fmla="*/ 1820779 w 4379528"/>
              <a:gd name="connsiteY64" fmla="*/ 802106 h 882316"/>
              <a:gd name="connsiteX65" fmla="*/ 1748590 w 4379528"/>
              <a:gd name="connsiteY65" fmla="*/ 858253 h 882316"/>
              <a:gd name="connsiteX66" fmla="*/ 1732548 w 4379528"/>
              <a:gd name="connsiteY66" fmla="*/ 882316 h 882316"/>
              <a:gd name="connsiteX67" fmla="*/ 1187116 w 4379528"/>
              <a:gd name="connsiteY67" fmla="*/ 874295 h 882316"/>
              <a:gd name="connsiteX68" fmla="*/ 994611 w 4379528"/>
              <a:gd name="connsiteY68" fmla="*/ 858253 h 882316"/>
              <a:gd name="connsiteX69" fmla="*/ 753979 w 4379528"/>
              <a:gd name="connsiteY69" fmla="*/ 842211 h 882316"/>
              <a:gd name="connsiteX70" fmla="*/ 248653 w 4379528"/>
              <a:gd name="connsiteY70" fmla="*/ 826169 h 882316"/>
              <a:gd name="connsiteX71" fmla="*/ 48127 w 4379528"/>
              <a:gd name="connsiteY71" fmla="*/ 818148 h 882316"/>
              <a:gd name="connsiteX72" fmla="*/ 8021 w 4379528"/>
              <a:gd name="connsiteY72" fmla="*/ 770021 h 882316"/>
              <a:gd name="connsiteX73" fmla="*/ 0 w 4379528"/>
              <a:gd name="connsiteY73" fmla="*/ 745958 h 882316"/>
              <a:gd name="connsiteX74" fmla="*/ 16042 w 4379528"/>
              <a:gd name="connsiteY74" fmla="*/ 601579 h 882316"/>
              <a:gd name="connsiteX75" fmla="*/ 32085 w 4379528"/>
              <a:gd name="connsiteY75" fmla="*/ 577516 h 882316"/>
              <a:gd name="connsiteX76" fmla="*/ 72190 w 4379528"/>
              <a:gd name="connsiteY76" fmla="*/ 505327 h 882316"/>
              <a:gd name="connsiteX77" fmla="*/ 96253 w 4379528"/>
              <a:gd name="connsiteY77" fmla="*/ 481264 h 882316"/>
              <a:gd name="connsiteX78" fmla="*/ 128337 w 4379528"/>
              <a:gd name="connsiteY78" fmla="*/ 433137 h 882316"/>
              <a:gd name="connsiteX79" fmla="*/ 176463 w 4379528"/>
              <a:gd name="connsiteY79" fmla="*/ 385011 h 882316"/>
              <a:gd name="connsiteX80" fmla="*/ 192506 w 4379528"/>
              <a:gd name="connsiteY80" fmla="*/ 368969 h 882316"/>
              <a:gd name="connsiteX81" fmla="*/ 176463 w 4379528"/>
              <a:gd name="connsiteY81" fmla="*/ 336885 h 88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379528" h="882316">
                <a:moveTo>
                  <a:pt x="176463" y="336885"/>
                </a:moveTo>
                <a:cubicBezTo>
                  <a:pt x="318533" y="352670"/>
                  <a:pt x="289540" y="352871"/>
                  <a:pt x="513348" y="336885"/>
                </a:cubicBezTo>
                <a:cubicBezTo>
                  <a:pt x="537935" y="335129"/>
                  <a:pt x="561699" y="327116"/>
                  <a:pt x="585537" y="320843"/>
                </a:cubicBezTo>
                <a:cubicBezTo>
                  <a:pt x="612532" y="313739"/>
                  <a:pt x="639266" y="305606"/>
                  <a:pt x="665748" y="296779"/>
                </a:cubicBezTo>
                <a:cubicBezTo>
                  <a:pt x="737717" y="272789"/>
                  <a:pt x="782681" y="250051"/>
                  <a:pt x="858253" y="232611"/>
                </a:cubicBezTo>
                <a:cubicBezTo>
                  <a:pt x="892519" y="224703"/>
                  <a:pt x="927895" y="222680"/>
                  <a:pt x="962527" y="216569"/>
                </a:cubicBezTo>
                <a:cubicBezTo>
                  <a:pt x="1193050" y="175889"/>
                  <a:pt x="1057320" y="191850"/>
                  <a:pt x="1211179" y="176464"/>
                </a:cubicBezTo>
                <a:cubicBezTo>
                  <a:pt x="1357986" y="127526"/>
                  <a:pt x="1142805" y="195760"/>
                  <a:pt x="1323474" y="152400"/>
                </a:cubicBezTo>
                <a:cubicBezTo>
                  <a:pt x="1369544" y="141343"/>
                  <a:pt x="1414452" y="125909"/>
                  <a:pt x="1459832" y="112295"/>
                </a:cubicBezTo>
                <a:cubicBezTo>
                  <a:pt x="1515406" y="95623"/>
                  <a:pt x="1594269" y="69345"/>
                  <a:pt x="1652337" y="56148"/>
                </a:cubicBezTo>
                <a:cubicBezTo>
                  <a:pt x="1681486" y="49523"/>
                  <a:pt x="1711296" y="46163"/>
                  <a:pt x="1740569" y="40106"/>
                </a:cubicBezTo>
                <a:cubicBezTo>
                  <a:pt x="1788847" y="30117"/>
                  <a:pt x="1835757" y="11300"/>
                  <a:pt x="1884948" y="8021"/>
                </a:cubicBezTo>
                <a:lnTo>
                  <a:pt x="2005263" y="0"/>
                </a:lnTo>
                <a:cubicBezTo>
                  <a:pt x="2323127" y="11996"/>
                  <a:pt x="2335372" y="179"/>
                  <a:pt x="2558716" y="32085"/>
                </a:cubicBezTo>
                <a:lnTo>
                  <a:pt x="2671011" y="48127"/>
                </a:lnTo>
                <a:cubicBezTo>
                  <a:pt x="2689727" y="50801"/>
                  <a:pt x="2708510" y="53040"/>
                  <a:pt x="2727158" y="56148"/>
                </a:cubicBezTo>
                <a:lnTo>
                  <a:pt x="2775285" y="64169"/>
                </a:lnTo>
                <a:lnTo>
                  <a:pt x="2887579" y="80211"/>
                </a:lnTo>
                <a:cubicBezTo>
                  <a:pt x="2906295" y="82885"/>
                  <a:pt x="2924825" y="87830"/>
                  <a:pt x="2943727" y="88232"/>
                </a:cubicBezTo>
                <a:lnTo>
                  <a:pt x="3657600" y="104274"/>
                </a:lnTo>
                <a:cubicBezTo>
                  <a:pt x="3673642" y="106948"/>
                  <a:pt x="3689589" y="110278"/>
                  <a:pt x="3705727" y="112295"/>
                </a:cubicBezTo>
                <a:cubicBezTo>
                  <a:pt x="3738057" y="116336"/>
                  <a:pt x="3790764" y="117754"/>
                  <a:pt x="3826042" y="128337"/>
                </a:cubicBezTo>
                <a:cubicBezTo>
                  <a:pt x="3931569" y="159995"/>
                  <a:pt x="3802071" y="131564"/>
                  <a:pt x="3906253" y="152400"/>
                </a:cubicBezTo>
                <a:cubicBezTo>
                  <a:pt x="3993825" y="210785"/>
                  <a:pt x="3858828" y="124679"/>
                  <a:pt x="3962400" y="176464"/>
                </a:cubicBezTo>
                <a:cubicBezTo>
                  <a:pt x="3979645" y="185086"/>
                  <a:pt x="3992236" y="202451"/>
                  <a:pt x="4010527" y="208548"/>
                </a:cubicBezTo>
                <a:cubicBezTo>
                  <a:pt x="4018548" y="211222"/>
                  <a:pt x="4027199" y="212463"/>
                  <a:pt x="4034590" y="216569"/>
                </a:cubicBezTo>
                <a:cubicBezTo>
                  <a:pt x="4051444" y="225932"/>
                  <a:pt x="4063698" y="245483"/>
                  <a:pt x="4082716" y="248653"/>
                </a:cubicBezTo>
                <a:lnTo>
                  <a:pt x="4130842" y="256674"/>
                </a:lnTo>
                <a:cubicBezTo>
                  <a:pt x="4138863" y="262021"/>
                  <a:pt x="4146536" y="267933"/>
                  <a:pt x="4154906" y="272716"/>
                </a:cubicBezTo>
                <a:cubicBezTo>
                  <a:pt x="4165288" y="278648"/>
                  <a:pt x="4176608" y="282826"/>
                  <a:pt x="4186990" y="288758"/>
                </a:cubicBezTo>
                <a:cubicBezTo>
                  <a:pt x="4198734" y="295469"/>
                  <a:pt x="4235850" y="322240"/>
                  <a:pt x="4243137" y="328864"/>
                </a:cubicBezTo>
                <a:cubicBezTo>
                  <a:pt x="4336763" y="413978"/>
                  <a:pt x="4269250" y="353980"/>
                  <a:pt x="4323348" y="417095"/>
                </a:cubicBezTo>
                <a:cubicBezTo>
                  <a:pt x="4369667" y="471134"/>
                  <a:pt x="4327998" y="412038"/>
                  <a:pt x="4363453" y="465221"/>
                </a:cubicBezTo>
                <a:cubicBezTo>
                  <a:pt x="4368800" y="481263"/>
                  <a:pt x="4380230" y="496454"/>
                  <a:pt x="4379495" y="513348"/>
                </a:cubicBezTo>
                <a:cubicBezTo>
                  <a:pt x="4376821" y="574843"/>
                  <a:pt x="4376195" y="636461"/>
                  <a:pt x="4371474" y="697832"/>
                </a:cubicBezTo>
                <a:cubicBezTo>
                  <a:pt x="4369219" y="727141"/>
                  <a:pt x="4343435" y="746952"/>
                  <a:pt x="4315327" y="753979"/>
                </a:cubicBezTo>
                <a:cubicBezTo>
                  <a:pt x="4304632" y="756653"/>
                  <a:pt x="4294191" y="760712"/>
                  <a:pt x="4283242" y="762000"/>
                </a:cubicBezTo>
                <a:cubicBezTo>
                  <a:pt x="4248620" y="766073"/>
                  <a:pt x="4213727" y="767347"/>
                  <a:pt x="4178969" y="770021"/>
                </a:cubicBezTo>
                <a:lnTo>
                  <a:pt x="3745832" y="762000"/>
                </a:lnTo>
                <a:cubicBezTo>
                  <a:pt x="3721995" y="760078"/>
                  <a:pt x="3703867" y="738798"/>
                  <a:pt x="3681663" y="729916"/>
                </a:cubicBezTo>
                <a:cubicBezTo>
                  <a:pt x="3668295" y="724569"/>
                  <a:pt x="3654715" y="719722"/>
                  <a:pt x="3641558" y="713874"/>
                </a:cubicBezTo>
                <a:cubicBezTo>
                  <a:pt x="3620214" y="704388"/>
                  <a:pt x="3607876" y="694304"/>
                  <a:pt x="3585411" y="689811"/>
                </a:cubicBezTo>
                <a:cubicBezTo>
                  <a:pt x="3553516" y="683432"/>
                  <a:pt x="3489158" y="673769"/>
                  <a:pt x="3489158" y="673769"/>
                </a:cubicBezTo>
                <a:lnTo>
                  <a:pt x="3441032" y="657727"/>
                </a:lnTo>
                <a:cubicBezTo>
                  <a:pt x="3433011" y="655053"/>
                  <a:pt x="3425171" y="651757"/>
                  <a:pt x="3416969" y="649706"/>
                </a:cubicBezTo>
                <a:lnTo>
                  <a:pt x="3384885" y="641685"/>
                </a:lnTo>
                <a:cubicBezTo>
                  <a:pt x="3297284" y="583287"/>
                  <a:pt x="3432340" y="669424"/>
                  <a:pt x="3328737" y="617621"/>
                </a:cubicBezTo>
                <a:cubicBezTo>
                  <a:pt x="3293019" y="599761"/>
                  <a:pt x="3301489" y="591972"/>
                  <a:pt x="3272590" y="569495"/>
                </a:cubicBezTo>
                <a:cubicBezTo>
                  <a:pt x="3181542" y="498681"/>
                  <a:pt x="3258491" y="558435"/>
                  <a:pt x="3200400" y="529390"/>
                </a:cubicBezTo>
                <a:cubicBezTo>
                  <a:pt x="3156475" y="507427"/>
                  <a:pt x="3184871" y="499439"/>
                  <a:pt x="3112169" y="481264"/>
                </a:cubicBezTo>
                <a:cubicBezTo>
                  <a:pt x="3063678" y="469141"/>
                  <a:pt x="3090546" y="476730"/>
                  <a:pt x="3031958" y="457200"/>
                </a:cubicBezTo>
                <a:cubicBezTo>
                  <a:pt x="3023937" y="454526"/>
                  <a:pt x="3016235" y="450569"/>
                  <a:pt x="3007895" y="449179"/>
                </a:cubicBezTo>
                <a:cubicBezTo>
                  <a:pt x="2991853" y="446505"/>
                  <a:pt x="2975547" y="445102"/>
                  <a:pt x="2959769" y="441158"/>
                </a:cubicBezTo>
                <a:cubicBezTo>
                  <a:pt x="2883936" y="422200"/>
                  <a:pt x="2922259" y="413720"/>
                  <a:pt x="2815390" y="409074"/>
                </a:cubicBezTo>
                <a:lnTo>
                  <a:pt x="2630906" y="401053"/>
                </a:lnTo>
                <a:cubicBezTo>
                  <a:pt x="2553369" y="403727"/>
                  <a:pt x="2475595" y="402448"/>
                  <a:pt x="2398295" y="409074"/>
                </a:cubicBezTo>
                <a:cubicBezTo>
                  <a:pt x="2381447" y="410518"/>
                  <a:pt x="2365869" y="418836"/>
                  <a:pt x="2350169" y="425116"/>
                </a:cubicBezTo>
                <a:cubicBezTo>
                  <a:pt x="2336800" y="430463"/>
                  <a:pt x="2322941" y="434719"/>
                  <a:pt x="2310063" y="441158"/>
                </a:cubicBezTo>
                <a:cubicBezTo>
                  <a:pt x="2290868" y="450755"/>
                  <a:pt x="2254669" y="474169"/>
                  <a:pt x="2237874" y="489285"/>
                </a:cubicBezTo>
                <a:cubicBezTo>
                  <a:pt x="2141923" y="575642"/>
                  <a:pt x="2230509" y="506841"/>
                  <a:pt x="2157663" y="561474"/>
                </a:cubicBezTo>
                <a:cubicBezTo>
                  <a:pt x="2127031" y="607423"/>
                  <a:pt x="2159283" y="564828"/>
                  <a:pt x="2109537" y="609600"/>
                </a:cubicBezTo>
                <a:cubicBezTo>
                  <a:pt x="2045884" y="666888"/>
                  <a:pt x="2086492" y="649367"/>
                  <a:pt x="2037348" y="665748"/>
                </a:cubicBezTo>
                <a:cubicBezTo>
                  <a:pt x="1975099" y="712433"/>
                  <a:pt x="2037358" y="667459"/>
                  <a:pt x="1965158" y="713874"/>
                </a:cubicBezTo>
                <a:cubicBezTo>
                  <a:pt x="1940831" y="729513"/>
                  <a:pt x="1918836" y="749066"/>
                  <a:pt x="1892969" y="762000"/>
                </a:cubicBezTo>
                <a:cubicBezTo>
                  <a:pt x="1867545" y="774713"/>
                  <a:pt x="1844273" y="785325"/>
                  <a:pt x="1820779" y="802106"/>
                </a:cubicBezTo>
                <a:cubicBezTo>
                  <a:pt x="1795973" y="819825"/>
                  <a:pt x="1765500" y="832888"/>
                  <a:pt x="1748590" y="858253"/>
                </a:cubicBezTo>
                <a:lnTo>
                  <a:pt x="1732548" y="882316"/>
                </a:lnTo>
                <a:lnTo>
                  <a:pt x="1187116" y="874295"/>
                </a:lnTo>
                <a:cubicBezTo>
                  <a:pt x="1132587" y="872949"/>
                  <a:pt x="1050475" y="861857"/>
                  <a:pt x="994611" y="858253"/>
                </a:cubicBezTo>
                <a:cubicBezTo>
                  <a:pt x="730745" y="841229"/>
                  <a:pt x="925912" y="859404"/>
                  <a:pt x="753979" y="842211"/>
                </a:cubicBezTo>
                <a:cubicBezTo>
                  <a:pt x="567809" y="795669"/>
                  <a:pt x="747605" y="838049"/>
                  <a:pt x="248653" y="826169"/>
                </a:cubicBezTo>
                <a:cubicBezTo>
                  <a:pt x="181777" y="824577"/>
                  <a:pt x="114969" y="820822"/>
                  <a:pt x="48127" y="818148"/>
                </a:cubicBezTo>
                <a:cubicBezTo>
                  <a:pt x="30385" y="800406"/>
                  <a:pt x="19189" y="792358"/>
                  <a:pt x="8021" y="770021"/>
                </a:cubicBezTo>
                <a:cubicBezTo>
                  <a:pt x="4240" y="762459"/>
                  <a:pt x="2674" y="753979"/>
                  <a:pt x="0" y="745958"/>
                </a:cubicBezTo>
                <a:cubicBezTo>
                  <a:pt x="479" y="739250"/>
                  <a:pt x="1366" y="635822"/>
                  <a:pt x="16042" y="601579"/>
                </a:cubicBezTo>
                <a:cubicBezTo>
                  <a:pt x="19840" y="592718"/>
                  <a:pt x="26737" y="585537"/>
                  <a:pt x="32085" y="577516"/>
                </a:cubicBezTo>
                <a:cubicBezTo>
                  <a:pt x="42171" y="547257"/>
                  <a:pt x="44610" y="532907"/>
                  <a:pt x="72190" y="505327"/>
                </a:cubicBezTo>
                <a:cubicBezTo>
                  <a:pt x="80211" y="497306"/>
                  <a:pt x="89289" y="490218"/>
                  <a:pt x="96253" y="481264"/>
                </a:cubicBezTo>
                <a:cubicBezTo>
                  <a:pt x="108090" y="466045"/>
                  <a:pt x="114704" y="446770"/>
                  <a:pt x="128337" y="433137"/>
                </a:cubicBezTo>
                <a:lnTo>
                  <a:pt x="176463" y="385011"/>
                </a:lnTo>
                <a:cubicBezTo>
                  <a:pt x="181811" y="379664"/>
                  <a:pt x="185742" y="372351"/>
                  <a:pt x="192506" y="368969"/>
                </a:cubicBezTo>
                <a:lnTo>
                  <a:pt x="176463" y="336885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0587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3D5F37-6949-4655-3C28-185CEA0E10D5}"/>
              </a:ext>
            </a:extLst>
          </p:cNvPr>
          <p:cNvSpPr>
            <a:spLocks noGrp="1"/>
          </p:cNvSpPr>
          <p:nvPr/>
        </p:nvSpPr>
        <p:spPr>
          <a:xfrm>
            <a:off x="451338" y="789914"/>
            <a:ext cx="11322423" cy="5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>
                <a:cs typeface="Calibri Light"/>
              </a:rPr>
              <a:t>Reflections – 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7F0811-28EB-A4A0-A6ED-8B58F7F3A1B4}"/>
              </a:ext>
            </a:extLst>
          </p:cNvPr>
          <p:cNvSpPr txBox="1">
            <a:spLocks/>
          </p:cNvSpPr>
          <p:nvPr/>
        </p:nvSpPr>
        <p:spPr>
          <a:xfrm>
            <a:off x="510832" y="1588653"/>
            <a:ext cx="3611406" cy="46511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EXPLORE OTHER MODELS</a:t>
            </a:r>
          </a:p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Convolutional Neural Networks and Deep Learning</a:t>
            </a: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Able to learn more complex patterns and features from images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D65A1C-3220-1092-4D89-350AF9497683}"/>
              </a:ext>
            </a:extLst>
          </p:cNvPr>
          <p:cNvSpPr txBox="1">
            <a:spLocks/>
          </p:cNvSpPr>
          <p:nvPr/>
        </p:nvSpPr>
        <p:spPr>
          <a:xfrm>
            <a:off x="4368017" y="1588883"/>
            <a:ext cx="3607909" cy="4647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EXPLORE METHODS TO BETTER CAPTURE TEMPORAL VARIATIONS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Use Dynamic Time Wrapping (DTW) as preprocessing to combine with other models 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DTW Drawback: Time-consuming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Explore other options to capture differences between frames</a:t>
            </a: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69B4D58-85FA-810B-B09F-058AABC04F35}"/>
              </a:ext>
            </a:extLst>
          </p:cNvPr>
          <p:cNvSpPr txBox="1">
            <a:spLocks/>
          </p:cNvSpPr>
          <p:nvPr/>
        </p:nvSpPr>
        <p:spPr>
          <a:xfrm>
            <a:off x="8160830" y="1594612"/>
            <a:ext cx="3607909" cy="4647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cs typeface="Calibri"/>
              </a:rPr>
              <a:t>OTHER POSSIBILITIES</a:t>
            </a:r>
          </a:p>
          <a:p>
            <a:pPr marL="0" indent="0" algn="ctr">
              <a:buNone/>
            </a:pPr>
            <a:endParaRPr lang="en-US" b="1">
              <a:cs typeface="Calibri"/>
            </a:endParaRPr>
          </a:p>
          <a:p>
            <a:pPr marL="0" indent="0" algn="ctr">
              <a:buNone/>
            </a:pP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Include more data in testing subset for more comprehensive testing</a:t>
            </a: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Feature Engineering</a:t>
            </a:r>
          </a:p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Hyperparameter Tuning</a:t>
            </a: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Ensemble Learning</a:t>
            </a:r>
          </a:p>
          <a:p>
            <a:pPr algn="ctr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C45F1A89-4EC4-0E4D-7B5E-492D4FDA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6" y="3162873"/>
            <a:ext cx="3342703" cy="11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2024-02-13T16:28:39Z</dcterms:created>
  <dcterms:modified xsi:type="dcterms:W3CDTF">2024-03-06T09:59:15Z</dcterms:modified>
</cp:coreProperties>
</file>