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4" r:id="rId3"/>
    <p:sldId id="262" r:id="rId4"/>
    <p:sldId id="258" r:id="rId5"/>
    <p:sldId id="267" r:id="rId6"/>
    <p:sldId id="268" r:id="rId7"/>
    <p:sldId id="270" r:id="rId8"/>
    <p:sldId id="269" r:id="rId9"/>
    <p:sldId id="265" r:id="rId10"/>
    <p:sldId id="266" r:id="rId11"/>
    <p:sldId id="260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qiita.com/s0hno/items/b67a24bd3cbeb6e7cdc0" TargetMode="External"/><Relationship Id="rId2" Type="http://schemas.openxmlformats.org/officeDocument/2006/relationships/hyperlink" Target="http://openweatherma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yahoo.co.jp/webapi/map/openlocalplatform/v1/weather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すだちの木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5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ea"/>
              <a:buAutoNum type="circleNumDbPlain" startAt="7"/>
            </a:pPr>
            <a:r>
              <a:rPr lang="ja-JP" altLang="en-US" sz="2400" dirty="0" smtClean="0"/>
              <a:t>害虫･害獣の発生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発生</a:t>
            </a:r>
            <a:r>
              <a:rPr lang="ja-JP" altLang="en-US" sz="2200" dirty="0"/>
              <a:t>方法</a:t>
            </a:r>
            <a:r>
              <a:rPr lang="ja-JP" altLang="en-US" sz="2200" dirty="0" smtClean="0"/>
              <a:t>は起動時に時間基準のランダムかサービスを用いての関数　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要検討</a:t>
            </a:r>
            <a:r>
              <a:rPr lang="en-US" altLang="ja-JP" sz="2200" dirty="0" smtClean="0"/>
              <a:t>)</a:t>
            </a:r>
            <a:endParaRPr lang="ja-JP" altLang="en-US" sz="2200" dirty="0" smtClean="0"/>
          </a:p>
          <a:p>
            <a:pPr lvl="1"/>
            <a:r>
              <a:rPr lang="ja-JP" altLang="en-US" sz="2200" dirty="0" smtClean="0"/>
              <a:t>発生時に木の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が減少</a:t>
            </a:r>
          </a:p>
          <a:p>
            <a:pPr lvl="1"/>
            <a:r>
              <a:rPr lang="en-US" altLang="ja-JP" sz="2200" dirty="0" smtClean="0"/>
              <a:t>24</a:t>
            </a:r>
            <a:r>
              <a:rPr lang="ja-JP" altLang="en-US" sz="2200" dirty="0" smtClean="0"/>
              <a:t>時間経過ごとに更に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が減少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タップで効果音とともに画面外へ飛んで行く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7"/>
            </a:pPr>
            <a:r>
              <a:rPr lang="ja-JP" altLang="en-US" sz="2400" dirty="0"/>
              <a:t>水やり</a:t>
            </a:r>
            <a:r>
              <a:rPr lang="en-US" altLang="ja-JP" sz="2400" dirty="0"/>
              <a:t>､</a:t>
            </a:r>
            <a:r>
              <a:rPr lang="ja-JP" altLang="en-US" sz="2400" dirty="0" smtClean="0"/>
              <a:t>光合成</a:t>
            </a:r>
            <a:endParaRPr lang="en-US" altLang="ja-JP" sz="2400" dirty="0" smtClean="0"/>
          </a:p>
          <a:p>
            <a:pPr lvl="1"/>
            <a:r>
              <a:rPr lang="en-US" altLang="ja-JP" sz="2200" dirty="0" smtClean="0"/>
              <a:t>1</a:t>
            </a:r>
            <a:r>
              <a:rPr lang="ja-JP" altLang="en-US" sz="2200" dirty="0" smtClean="0"/>
              <a:t>日</a:t>
            </a:r>
            <a:r>
              <a:rPr lang="en-US" altLang="ja-JP" sz="2200" dirty="0" smtClean="0"/>
              <a:t>2</a:t>
            </a:r>
            <a:r>
              <a:rPr lang="ja-JP" altLang="en-US" sz="2200" dirty="0" smtClean="0"/>
              <a:t>回程度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木の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が回復する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7"/>
            </a:pPr>
            <a:r>
              <a:rPr lang="ja-JP" altLang="en-US" sz="2400" dirty="0" smtClean="0"/>
              <a:t>サービスの使用　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要検証</a:t>
            </a:r>
            <a:r>
              <a:rPr lang="en-US" altLang="ja-JP" sz="2400" dirty="0" smtClean="0"/>
              <a:t>)</a:t>
            </a:r>
          </a:p>
          <a:p>
            <a:pPr lvl="1"/>
            <a:r>
              <a:rPr lang="ja-JP" altLang="en-US" sz="2200" dirty="0" smtClean="0"/>
              <a:t>イベント発生時アプリアイコンを変化させる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アプリ不起動時にイベントの発生を制御</a:t>
            </a:r>
            <a:endParaRPr lang="en-US" altLang="ja-JP" sz="2200" dirty="0"/>
          </a:p>
          <a:p>
            <a:pPr lvl="1"/>
            <a:endParaRPr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92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天気予報</a:t>
            </a:r>
            <a:r>
              <a:rPr lang="en-US" altLang="ja-JP" dirty="0" smtClean="0"/>
              <a:t>API	</a:t>
            </a:r>
            <a:r>
              <a:rPr lang="en-US" altLang="ja-JP" dirty="0" err="1" smtClean="0"/>
              <a:t>OpenWeatherMap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://openweathermap.org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qiita.com/s0hno/items/b67a24bd3cbeb6e7cdc0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気象情報</a:t>
            </a:r>
            <a:r>
              <a:rPr lang="en-US" altLang="ja-JP" dirty="0" smtClean="0"/>
              <a:t>API	Yahoo!</a:t>
            </a:r>
          </a:p>
          <a:p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developer.yahoo.co.jp/webapi/map/openlocalplatform/v1/weather.html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画面遷移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216864" y="2262182"/>
            <a:ext cx="1801815" cy="2983799"/>
            <a:chOff x="7097464" y="2262345"/>
            <a:chExt cx="1801815" cy="2983799"/>
          </a:xfrm>
        </p:grpSpPr>
        <p:pic>
          <p:nvPicPr>
            <p:cNvPr id="7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7097464" y="2262345"/>
              <a:ext cx="1801815" cy="2983799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7443687" y="3569578"/>
              <a:ext cx="1109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設定画面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066800" y="2262186"/>
            <a:ext cx="1801815" cy="2983799"/>
            <a:chOff x="4385795" y="2414745"/>
            <a:chExt cx="1801815" cy="2983799"/>
          </a:xfrm>
        </p:grpSpPr>
        <p:pic>
          <p:nvPicPr>
            <p:cNvPr id="14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4385795" y="2414745"/>
              <a:ext cx="1801815" cy="2983799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4605632" y="3721978"/>
              <a:ext cx="136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ゲーム画面</a:t>
              </a:r>
              <a:endParaRPr kumimoji="1" lang="ja-JP" altLang="en-US" dirty="0"/>
            </a:p>
          </p:txBody>
        </p:sp>
      </p:grpSp>
      <p:cxnSp>
        <p:nvCxnSpPr>
          <p:cNvPr id="18" name="直線矢印コネクタ 17"/>
          <p:cNvCxnSpPr>
            <a:stCxn id="14" idx="3"/>
            <a:endCxn id="7" idx="1"/>
          </p:cNvCxnSpPr>
          <p:nvPr/>
        </p:nvCxnSpPr>
        <p:spPr>
          <a:xfrm flipV="1">
            <a:off x="2868615" y="3754082"/>
            <a:ext cx="348249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5364902" y="2262182"/>
            <a:ext cx="1801815" cy="2983799"/>
            <a:chOff x="9330340" y="2599410"/>
            <a:chExt cx="1801815" cy="2983799"/>
          </a:xfrm>
        </p:grpSpPr>
        <p:pic>
          <p:nvPicPr>
            <p:cNvPr id="1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9673818" y="3905167"/>
              <a:ext cx="1114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地域設定</a:t>
              </a:r>
              <a:endParaRPr kumimoji="1" lang="ja-JP" altLang="en-US" dirty="0"/>
            </a:p>
          </p:txBody>
        </p:sp>
      </p:grpSp>
      <p:cxnSp>
        <p:nvCxnSpPr>
          <p:cNvPr id="19" name="直線矢印コネクタ 18"/>
          <p:cNvCxnSpPr>
            <a:stCxn id="7" idx="3"/>
            <a:endCxn id="11" idx="1"/>
          </p:cNvCxnSpPr>
          <p:nvPr/>
        </p:nvCxnSpPr>
        <p:spPr>
          <a:xfrm>
            <a:off x="5018679" y="3754082"/>
            <a:ext cx="3462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7510195" y="2260705"/>
            <a:ext cx="1801815" cy="2983799"/>
            <a:chOff x="9330340" y="2599410"/>
            <a:chExt cx="1801815" cy="2983799"/>
          </a:xfrm>
        </p:grpSpPr>
        <p:pic>
          <p:nvPicPr>
            <p:cNvPr id="2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9563883" y="3905170"/>
              <a:ext cx="133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ゲーム説明</a:t>
              </a:r>
              <a:endParaRPr kumimoji="1" lang="ja-JP" altLang="en-US" dirty="0"/>
            </a:p>
          </p:txBody>
        </p:sp>
      </p:grpSp>
      <p:cxnSp>
        <p:nvCxnSpPr>
          <p:cNvPr id="24" name="カギ線コネクタ 23"/>
          <p:cNvCxnSpPr>
            <a:stCxn id="7" idx="2"/>
            <a:endCxn id="21" idx="2"/>
          </p:cNvCxnSpPr>
          <p:nvPr/>
        </p:nvCxnSpPr>
        <p:spPr>
          <a:xfrm rot="5400000" flipH="1" flipV="1">
            <a:off x="6263698" y="3098577"/>
            <a:ext cx="1477" cy="4293331"/>
          </a:xfrm>
          <a:prstGeom prst="bentConnector3">
            <a:avLst>
              <a:gd name="adj1" fmla="val -154773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9655488" y="2260705"/>
            <a:ext cx="1801815" cy="2983799"/>
            <a:chOff x="9330340" y="2599410"/>
            <a:chExt cx="1801815" cy="2983799"/>
          </a:xfrm>
        </p:grpSpPr>
        <p:pic>
          <p:nvPicPr>
            <p:cNvPr id="25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9563883" y="3905169"/>
              <a:ext cx="133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BGM</a:t>
              </a:r>
              <a:r>
                <a:rPr kumimoji="1" lang="ja-JP" altLang="en-US" dirty="0" smtClean="0"/>
                <a:t>設定</a:t>
              </a:r>
              <a:endParaRPr kumimoji="1" lang="ja-JP" altLang="en-US" dirty="0"/>
            </a:p>
          </p:txBody>
        </p:sp>
      </p:grpSp>
      <p:cxnSp>
        <p:nvCxnSpPr>
          <p:cNvPr id="4" name="カギ線コネクタ 3"/>
          <p:cNvCxnSpPr>
            <a:stCxn id="7" idx="0"/>
            <a:endCxn id="25" idx="0"/>
          </p:cNvCxnSpPr>
          <p:nvPr/>
        </p:nvCxnSpPr>
        <p:spPr>
          <a:xfrm rot="5400000" flipH="1" flipV="1">
            <a:off x="7336346" y="-957868"/>
            <a:ext cx="1477" cy="6438624"/>
          </a:xfrm>
          <a:prstGeom prst="bentConnector3">
            <a:avLst>
              <a:gd name="adj1" fmla="val 155773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3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197713" y="2262183"/>
            <a:ext cx="1801815" cy="2983801"/>
            <a:chOff x="7097464" y="2262343"/>
            <a:chExt cx="1801815" cy="2983801"/>
          </a:xfrm>
        </p:grpSpPr>
        <p:pic>
          <p:nvPicPr>
            <p:cNvPr id="7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7097464" y="2262345"/>
              <a:ext cx="1801815" cy="2983799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7443687" y="2262343"/>
              <a:ext cx="1109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設定画面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066800" y="2262183"/>
            <a:ext cx="1801815" cy="2983802"/>
            <a:chOff x="4385795" y="2414742"/>
            <a:chExt cx="1801815" cy="2983802"/>
          </a:xfrm>
        </p:grpSpPr>
        <p:pic>
          <p:nvPicPr>
            <p:cNvPr id="14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4385795" y="2414745"/>
              <a:ext cx="1801815" cy="2983799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4605632" y="2414742"/>
              <a:ext cx="1362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ゲーム画面</a:t>
              </a:r>
              <a:endParaRPr kumimoji="1" lang="ja-JP" altLang="en-US" dirty="0"/>
            </a:p>
          </p:txBody>
        </p:sp>
      </p:grpSp>
      <p:cxnSp>
        <p:nvCxnSpPr>
          <p:cNvPr id="18" name="直線矢印コネクタ 17"/>
          <p:cNvCxnSpPr>
            <a:stCxn id="14" idx="3"/>
            <a:endCxn id="7" idx="1"/>
          </p:cNvCxnSpPr>
          <p:nvPr/>
        </p:nvCxnSpPr>
        <p:spPr>
          <a:xfrm flipV="1">
            <a:off x="2868615" y="3754085"/>
            <a:ext cx="32909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5327969" y="2252910"/>
            <a:ext cx="1801815" cy="2993073"/>
            <a:chOff x="9330340" y="2590136"/>
            <a:chExt cx="1801815" cy="2993073"/>
          </a:xfrm>
        </p:grpSpPr>
        <p:pic>
          <p:nvPicPr>
            <p:cNvPr id="1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9616364" y="2590136"/>
              <a:ext cx="124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地域設定</a:t>
              </a:r>
              <a:endParaRPr kumimoji="1" lang="ja-JP" altLang="en-US" dirty="0"/>
            </a:p>
          </p:txBody>
        </p:sp>
      </p:grpSp>
      <p:cxnSp>
        <p:nvCxnSpPr>
          <p:cNvPr id="19" name="直線矢印コネクタ 18"/>
          <p:cNvCxnSpPr>
            <a:stCxn id="7" idx="3"/>
            <a:endCxn id="11" idx="1"/>
          </p:cNvCxnSpPr>
          <p:nvPr/>
        </p:nvCxnSpPr>
        <p:spPr>
          <a:xfrm flipV="1">
            <a:off x="4999528" y="3754084"/>
            <a:ext cx="32844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7471144" y="2230484"/>
            <a:ext cx="1801815" cy="3008922"/>
            <a:chOff x="9330340" y="2574287"/>
            <a:chExt cx="1801815" cy="3008922"/>
          </a:xfrm>
        </p:grpSpPr>
        <p:pic>
          <p:nvPicPr>
            <p:cNvPr id="21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9563883" y="2574287"/>
              <a:ext cx="133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ゲーム説明</a:t>
              </a:r>
              <a:endParaRPr kumimoji="1" lang="ja-JP" altLang="en-US" dirty="0"/>
            </a:p>
          </p:txBody>
        </p:sp>
      </p:grpSp>
      <p:cxnSp>
        <p:nvCxnSpPr>
          <p:cNvPr id="24" name="カギ線コネクタ 23"/>
          <p:cNvCxnSpPr>
            <a:stCxn id="7" idx="2"/>
            <a:endCxn id="21" idx="2"/>
          </p:cNvCxnSpPr>
          <p:nvPr/>
        </p:nvCxnSpPr>
        <p:spPr>
          <a:xfrm rot="5400000" flipH="1" flipV="1">
            <a:off x="6232047" y="3105979"/>
            <a:ext cx="6578" cy="4273431"/>
          </a:xfrm>
          <a:prstGeom prst="bentConnector3">
            <a:avLst>
              <a:gd name="adj1" fmla="val -3475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17" y="2550078"/>
            <a:ext cx="1221577" cy="21716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06" y="2550078"/>
            <a:ext cx="1221577" cy="217169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88" y="2550078"/>
            <a:ext cx="1221577" cy="217169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606" y="2550078"/>
            <a:ext cx="1221577" cy="2171694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9601400" y="2243637"/>
            <a:ext cx="1801815" cy="3002346"/>
            <a:chOff x="9330340" y="2580863"/>
            <a:chExt cx="1801815" cy="3002346"/>
          </a:xfrm>
        </p:grpSpPr>
        <p:pic>
          <p:nvPicPr>
            <p:cNvPr id="25" name="コンテンツ プレースホルダー 3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69388" r="143" b="21611"/>
            <a:stretch/>
          </p:blipFill>
          <p:spPr>
            <a:xfrm>
              <a:off x="9330340" y="2599410"/>
              <a:ext cx="1801815" cy="2983799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9613162" y="2580863"/>
              <a:ext cx="1236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BGM</a:t>
              </a:r>
              <a:r>
                <a:rPr kumimoji="1" lang="ja-JP" altLang="en-US" dirty="0" smtClean="0"/>
                <a:t>設定</a:t>
              </a:r>
              <a:endParaRPr kumimoji="1" lang="ja-JP" altLang="en-US" dirty="0"/>
            </a:p>
          </p:txBody>
        </p:sp>
      </p:grpSp>
      <p:cxnSp>
        <p:nvCxnSpPr>
          <p:cNvPr id="17" name="カギ線コネクタ 16"/>
          <p:cNvCxnSpPr>
            <a:stCxn id="8" idx="0"/>
            <a:endCxn id="26" idx="0"/>
          </p:cNvCxnSpPr>
          <p:nvPr/>
        </p:nvCxnSpPr>
        <p:spPr>
          <a:xfrm rot="5400000" flipH="1" flipV="1">
            <a:off x="7291190" y="-948933"/>
            <a:ext cx="18546" cy="6403687"/>
          </a:xfrm>
          <a:prstGeom prst="bentConnector3">
            <a:avLst>
              <a:gd name="adj1" fmla="val 13326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8813" y="2550078"/>
            <a:ext cx="1221578" cy="21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すだちの木を成長させる楽しみを与える</a:t>
            </a:r>
          </a:p>
          <a:p>
            <a:r>
              <a:rPr lang="ja-JP" altLang="en-US" sz="2800" dirty="0"/>
              <a:t>徳島のイベントの情報を与える</a:t>
            </a:r>
          </a:p>
          <a:p>
            <a:r>
              <a:rPr lang="ja-JP" altLang="en-US" sz="2800" dirty="0"/>
              <a:t>地域の天気情報を与える</a:t>
            </a:r>
          </a:p>
          <a:p>
            <a:r>
              <a:rPr lang="ja-JP" altLang="en-US" sz="2800" dirty="0"/>
              <a:t>自然な音とすだちくんのアクション変化で</a:t>
            </a:r>
            <a:r>
              <a:rPr lang="ja-JP" altLang="en-US" sz="2800" dirty="0" err="1"/>
              <a:t>癒やし</a:t>
            </a:r>
            <a:r>
              <a:rPr lang="ja-JP" altLang="en-US" sz="2800" dirty="0"/>
              <a:t>効果を与える</a:t>
            </a:r>
          </a:p>
          <a:p>
            <a:r>
              <a:rPr lang="ja-JP" altLang="en-US" sz="2800" dirty="0"/>
              <a:t>称号獲得の達成感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62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植物育成アプリを楽しめる人</a:t>
            </a:r>
          </a:p>
          <a:p>
            <a:r>
              <a:rPr lang="ja-JP" altLang="en-US" sz="2800" dirty="0"/>
              <a:t>徳島の文化･イベントに興味が</a:t>
            </a:r>
            <a:r>
              <a:rPr lang="ja-JP" altLang="en-US" sz="2800" dirty="0" smtClean="0"/>
              <a:t>ある</a:t>
            </a:r>
            <a:r>
              <a:rPr lang="ja-JP" altLang="en-US" sz="2800" dirty="0" smtClean="0"/>
              <a:t>人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dirty="0" smtClean="0"/>
              <a:t>User</a:t>
            </a:r>
            <a:r>
              <a:rPr lang="ja-JP" altLang="en-US" dirty="0" smtClean="0"/>
              <a:t>はどのくらいの頻度でこのアプリを起動するのか？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86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46612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400" dirty="0" smtClean="0"/>
              <a:t>天気</a:t>
            </a:r>
            <a:r>
              <a:rPr kumimoji="1" lang="en-US" altLang="ja-JP" sz="2400" dirty="0" smtClean="0"/>
              <a:t>API(Yahoo!)</a:t>
            </a:r>
            <a:r>
              <a:rPr lang="ja-JP" altLang="en-US" sz="2400" dirty="0" smtClean="0"/>
              <a:t>から設定地域の気象情報の取得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地域指定機能</a:t>
            </a:r>
          </a:p>
          <a:p>
            <a:pPr lvl="1"/>
            <a:r>
              <a:rPr lang="ja-JP" altLang="en-US" sz="2200" dirty="0" smtClean="0"/>
              <a:t>天気</a:t>
            </a:r>
            <a:r>
              <a:rPr lang="ja-JP" altLang="en-US" sz="2200" dirty="0"/>
              <a:t>に合わせて背景が</a:t>
            </a:r>
            <a:r>
              <a:rPr lang="ja-JP" altLang="en-US" sz="2200" dirty="0" smtClean="0"/>
              <a:t>変化（降水量を数字で取得し判断）</a:t>
            </a:r>
            <a:endParaRPr lang="en-US" altLang="ja-JP" sz="2200" dirty="0" smtClean="0"/>
          </a:p>
          <a:p>
            <a:pPr lvl="1"/>
            <a:r>
              <a:rPr lang="ja-JP" altLang="en-US" sz="2200" dirty="0"/>
              <a:t>天気に</a:t>
            </a:r>
            <a:r>
              <a:rPr lang="ja-JP" altLang="en-US" sz="2200" dirty="0" smtClean="0"/>
              <a:t>合わせてユーザーアクションが変化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水やり</a:t>
            </a:r>
            <a:r>
              <a:rPr lang="en-US" altLang="ja-JP" sz="2200" dirty="0" smtClean="0"/>
              <a:t>､</a:t>
            </a:r>
            <a:r>
              <a:rPr lang="ja-JP" altLang="en-US" sz="2200" dirty="0" smtClean="0"/>
              <a:t>光合成</a:t>
            </a:r>
            <a:r>
              <a:rPr lang="en-US" altLang="ja-JP" sz="2200" dirty="0" smtClean="0"/>
              <a:t>)</a:t>
            </a:r>
            <a:endParaRPr lang="ja-JP" altLang="en-US" sz="2200" dirty="0"/>
          </a:p>
          <a:p>
            <a:pPr lvl="1"/>
            <a:r>
              <a:rPr lang="ja-JP" altLang="en-US" sz="2200" dirty="0" smtClean="0"/>
              <a:t>タップ</a:t>
            </a:r>
            <a:r>
              <a:rPr lang="ja-JP" altLang="en-US" sz="2200" dirty="0"/>
              <a:t>で外部情報サイトへ</a:t>
            </a:r>
            <a:r>
              <a:rPr lang="ja-JP" altLang="en-US" sz="2200" dirty="0" smtClean="0"/>
              <a:t>飛ぶ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木の変化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緑の葉っぱ→黄緑の若葉→花が咲く→すだちが成る→</a:t>
            </a:r>
            <a:r>
              <a:rPr lang="en-US" altLang="ja-JP" sz="2200" dirty="0"/>
              <a:t>(</a:t>
            </a:r>
            <a:r>
              <a:rPr lang="ja-JP" altLang="en-US" sz="2200" dirty="0"/>
              <a:t>すだちが黄色になる</a:t>
            </a:r>
            <a:r>
              <a:rPr lang="en-US" altLang="ja-JP" sz="2200" dirty="0"/>
              <a:t>)</a:t>
            </a:r>
            <a:r>
              <a:rPr lang="en-US" altLang="ja-JP" sz="2200" dirty="0" smtClean="0"/>
              <a:t>→</a:t>
            </a:r>
          </a:p>
          <a:p>
            <a:pPr marL="274320" lvl="1" indent="0">
              <a:buNone/>
            </a:pPr>
            <a:r>
              <a:rPr lang="ja-JP" altLang="en-US" sz="2200" dirty="0" smtClean="0"/>
              <a:t>（</a:t>
            </a:r>
            <a:r>
              <a:rPr lang="en-US" altLang="ja-JP" sz="2200" dirty="0" smtClean="0"/>
              <a:t>28</a:t>
            </a:r>
            <a:r>
              <a:rPr lang="ja-JP" altLang="en-US" sz="2200" dirty="0" smtClean="0"/>
              <a:t>日サイクル）･</a:t>
            </a:r>
            <a:r>
              <a:rPr lang="ja-JP" altLang="en-US" sz="2200" dirty="0"/>
              <a:t>･･</a:t>
            </a:r>
            <a:endParaRPr lang="en-US" altLang="ja-JP" sz="2200" dirty="0" smtClean="0"/>
          </a:p>
          <a:p>
            <a:pPr lvl="1"/>
            <a:r>
              <a:rPr lang="en-US" altLang="ja-JP" sz="2200" dirty="0"/>
              <a:t>1</a:t>
            </a:r>
            <a:r>
              <a:rPr lang="ja-JP" altLang="en-US" sz="2200" dirty="0"/>
              <a:t>週間毎に変化して</a:t>
            </a:r>
            <a:r>
              <a:rPr lang="en-US" altLang="ja-JP" sz="2200" dirty="0"/>
              <a:t>1</a:t>
            </a:r>
            <a:r>
              <a:rPr lang="ja-JP" altLang="en-US" sz="2200" dirty="0"/>
              <a:t>ヶ月で</a:t>
            </a:r>
            <a:r>
              <a:rPr lang="en-US" altLang="ja-JP" sz="2200" dirty="0"/>
              <a:t>1</a:t>
            </a:r>
            <a:r>
              <a:rPr lang="ja-JP" altLang="en-US" sz="2200" dirty="0" smtClean="0"/>
              <a:t>サイクル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害虫獣やユーザーの世話によって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バーが増減する（世話 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↑ 害虫獣 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↓）</a:t>
            </a:r>
            <a:endParaRPr lang="en-US" altLang="ja-JP" sz="2200" dirty="0" smtClean="0"/>
          </a:p>
          <a:p>
            <a:pPr marL="274320" lvl="1" indent="0">
              <a:buNone/>
            </a:pPr>
            <a:r>
              <a:rPr lang="en-US" altLang="ja-JP" sz="2200" dirty="0" smtClean="0"/>
              <a:t>HP</a:t>
            </a:r>
            <a:r>
              <a:rPr lang="ja-JP" altLang="en-US" sz="2200" dirty="0" smtClean="0"/>
              <a:t> で閾値設けて すだちがなる個数を決定する</a:t>
            </a:r>
            <a:endParaRPr lang="en-US" altLang="ja-JP" sz="2200" dirty="0" smtClean="0"/>
          </a:p>
          <a:p>
            <a:pPr marL="274320" lvl="1" indent="0">
              <a:buNone/>
            </a:pPr>
            <a:r>
              <a:rPr lang="ja-JP" altLang="en-US" sz="2200" dirty="0" smtClean="0"/>
              <a:t>水やりボタンと日照ボタンが動的に変化（降水量と天気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≠太陽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）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/>
              <a:t>すだちくんの登場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木の気持ちを</a:t>
            </a:r>
            <a:r>
              <a:rPr lang="ja-JP" altLang="en-US" sz="2200" dirty="0" smtClean="0"/>
              <a:t>代弁（</a:t>
            </a:r>
            <a:r>
              <a:rPr lang="en-US" altLang="ja-JP" sz="2200" dirty="0" smtClean="0"/>
              <a:t>User</a:t>
            </a:r>
            <a:r>
              <a:rPr lang="ja-JP" altLang="en-US" sz="2200" dirty="0" err="1" smtClean="0"/>
              <a:t>に阿</a:t>
            </a:r>
            <a:r>
              <a:rPr lang="ja-JP" altLang="en-US" sz="2200" dirty="0" smtClean="0"/>
              <a:t>波弁で操作を提案する アプリ起動時に表示される）</a:t>
            </a:r>
            <a:endParaRPr lang="en-US" altLang="ja-JP" sz="2200" dirty="0" smtClean="0"/>
          </a:p>
          <a:p>
            <a:pPr lvl="1"/>
            <a:r>
              <a:rPr lang="ja-JP" altLang="en-US" sz="2200" dirty="0"/>
              <a:t>四季･天気によって格好が</a:t>
            </a:r>
            <a:r>
              <a:rPr lang="ja-JP" altLang="en-US" sz="2200" dirty="0" smtClean="0"/>
              <a:t>変化</a:t>
            </a:r>
            <a:endParaRPr lang="en-US" altLang="ja-JP" sz="2200" dirty="0" smtClean="0"/>
          </a:p>
          <a:p>
            <a:pPr lvl="1"/>
            <a:r>
              <a:rPr lang="ja-JP" altLang="en-US" sz="2200" dirty="0"/>
              <a:t>とくしまマラソン</a:t>
            </a:r>
            <a:r>
              <a:rPr lang="en-US" altLang="ja-JP" sz="2200" dirty="0"/>
              <a:t>(</a:t>
            </a:r>
            <a:r>
              <a:rPr lang="ja-JP" altLang="en-US" sz="2200" dirty="0"/>
              <a:t>春</a:t>
            </a:r>
            <a:r>
              <a:rPr lang="en-US" altLang="ja-JP" sz="2200" dirty="0" smtClean="0"/>
              <a:t>)､</a:t>
            </a:r>
            <a:r>
              <a:rPr lang="ja-JP" altLang="en-US" sz="2200" dirty="0"/>
              <a:t>阿波踊り</a:t>
            </a:r>
            <a:r>
              <a:rPr lang="en-US" altLang="ja-JP" sz="2200" dirty="0"/>
              <a:t>(</a:t>
            </a:r>
            <a:r>
              <a:rPr lang="ja-JP" altLang="en-US" sz="2200" dirty="0"/>
              <a:t>夏</a:t>
            </a:r>
            <a:r>
              <a:rPr lang="en-US" altLang="ja-JP" sz="2200" dirty="0" smtClean="0"/>
              <a:t>)､</a:t>
            </a:r>
            <a:r>
              <a:rPr lang="ja-JP" altLang="en-US" sz="2200" dirty="0"/>
              <a:t>さつまいも</a:t>
            </a:r>
            <a:r>
              <a:rPr lang="en-US" altLang="ja-JP" sz="2200" dirty="0"/>
              <a:t>(</a:t>
            </a:r>
            <a:r>
              <a:rPr lang="ja-JP" altLang="en-US" sz="2200" dirty="0"/>
              <a:t>秋</a:t>
            </a:r>
            <a:r>
              <a:rPr lang="en-US" altLang="ja-JP" sz="2200" dirty="0" smtClean="0"/>
              <a:t>)､</a:t>
            </a:r>
            <a:r>
              <a:rPr lang="ja-JP" altLang="en-US" sz="2200" dirty="0"/>
              <a:t>サンタ</a:t>
            </a:r>
            <a:r>
              <a:rPr lang="en-US" altLang="ja-JP" sz="2200" dirty="0"/>
              <a:t>?</a:t>
            </a:r>
            <a:r>
              <a:rPr lang="ja-JP" altLang="en-US" sz="2200" dirty="0"/>
              <a:t>雪だるま</a:t>
            </a:r>
            <a:r>
              <a:rPr lang="en-US" altLang="ja-JP" sz="2200" dirty="0"/>
              <a:t>?(</a:t>
            </a:r>
            <a:r>
              <a:rPr lang="ja-JP" altLang="en-US" sz="2200" dirty="0"/>
              <a:t>冬</a:t>
            </a:r>
            <a:r>
              <a:rPr lang="en-US" altLang="ja-JP" sz="2200" dirty="0" smtClean="0"/>
              <a:t>)</a:t>
            </a:r>
            <a:endParaRPr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2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442059"/>
          </a:xfrm>
        </p:spPr>
        <p:txBody>
          <a:bodyPr/>
          <a:lstStyle/>
          <a:p>
            <a:r>
              <a:rPr kumimoji="1" lang="ja-JP" altLang="en-US" dirty="0" smtClean="0"/>
              <a:t>害虫が着くと↓　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程度</a:t>
            </a:r>
            <a:endParaRPr kumimoji="1" lang="en-US" altLang="ja-JP" dirty="0" smtClean="0"/>
          </a:p>
          <a:p>
            <a:r>
              <a:rPr lang="ja-JP" altLang="en-US" dirty="0" smtClean="0"/>
              <a:t>害虫を</a:t>
            </a:r>
            <a:r>
              <a:rPr lang="en-US" altLang="ja-JP" dirty="0" smtClean="0"/>
              <a:t>24h</a:t>
            </a:r>
            <a:r>
              <a:rPr lang="ja-JP" altLang="en-US" dirty="0" smtClean="0"/>
              <a:t>放置でさらに↓　</a:t>
            </a:r>
            <a:r>
              <a:rPr lang="en-US" altLang="ja-JP" dirty="0" smtClean="0"/>
              <a:t>10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15</a:t>
            </a:r>
            <a:r>
              <a:rPr lang="ja-JP" altLang="en-US" dirty="0" smtClean="0"/>
              <a:t>程度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水と日照については、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を上げる為だけに使用する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基本的に、日照・水ボタンは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回押すと二度と押せない</a:t>
            </a:r>
            <a:endParaRPr lang="en-US" altLang="ja-JP" dirty="0" smtClean="0"/>
          </a:p>
          <a:p>
            <a:r>
              <a:rPr lang="ja-JP" altLang="en-US" dirty="0" smtClean="0"/>
              <a:t>ゲーム起動</a:t>
            </a:r>
            <a:r>
              <a:rPr lang="ja-JP" altLang="en-US" dirty="0"/>
              <a:t>時</a:t>
            </a:r>
            <a:r>
              <a:rPr lang="ja-JP" altLang="en-US" dirty="0" smtClean="0"/>
              <a:t>にはボタン復活 ＋ 前回軌道から</a:t>
            </a:r>
            <a:r>
              <a:rPr lang="en-US" altLang="ja-JP" dirty="0" smtClean="0"/>
              <a:t>6h</a:t>
            </a:r>
            <a:r>
              <a:rPr lang="ja-JP" altLang="en-US" dirty="0" smtClean="0"/>
              <a:t>までは再押下不可</a:t>
            </a:r>
            <a:endParaRPr lang="en-US" altLang="ja-JP" dirty="0" smtClean="0"/>
          </a:p>
          <a:p>
            <a:r>
              <a:rPr kumimoji="1" lang="ja-JP" altLang="en-US" dirty="0" smtClean="0"/>
              <a:t>「サービス」が使用可の場合は</a:t>
            </a:r>
            <a:r>
              <a:rPr kumimoji="1" lang="ja-JP" altLang="en-US" dirty="0" err="1" smtClean="0"/>
              <a:t>〇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でボタンを再度押下できるようにする</a:t>
            </a:r>
            <a:endParaRPr kumimoji="1" lang="en-US" altLang="ja-JP" dirty="0" smtClean="0"/>
          </a:p>
          <a:p>
            <a:r>
              <a:rPr lang="ja-JP" altLang="en-US" dirty="0" smtClean="0"/>
              <a:t>閾値設けて、〇以上で収穫量↑　画面上はすだちは</a:t>
            </a:r>
            <a:r>
              <a:rPr lang="en-US" altLang="ja-JP" dirty="0" smtClean="0"/>
              <a:t>MAX10</a:t>
            </a:r>
            <a:r>
              <a:rPr lang="ja-JP" altLang="en-US" dirty="0" smtClean="0"/>
              <a:t>個程度　</a:t>
            </a:r>
            <a:r>
              <a:rPr lang="en-US" altLang="ja-JP" dirty="0" smtClean="0"/>
              <a:t>MIN3</a:t>
            </a:r>
            <a:r>
              <a:rPr lang="ja-JP" altLang="en-US" dirty="0" smtClean="0"/>
              <a:t>個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35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木の変化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1800" dirty="0" smtClean="0"/>
              <a:t>緑</a:t>
            </a:r>
            <a:r>
              <a:rPr lang="ja-JP" altLang="en-US" sz="1800" dirty="0"/>
              <a:t>の葉っぱ→黄緑の若葉→花が咲く→すだちが成る→</a:t>
            </a:r>
            <a:r>
              <a:rPr lang="en-US" altLang="ja-JP" sz="1800" dirty="0"/>
              <a:t>(</a:t>
            </a:r>
            <a:r>
              <a:rPr lang="ja-JP" altLang="en-US" sz="1800" dirty="0"/>
              <a:t>すだちが黄色になる</a:t>
            </a:r>
            <a:r>
              <a:rPr lang="en-US" altLang="ja-JP" sz="1800" dirty="0"/>
              <a:t>)→</a:t>
            </a:r>
          </a:p>
          <a:p>
            <a:pPr marL="274320" lvl="1" indent="0">
              <a:buNone/>
            </a:pPr>
            <a:r>
              <a:rPr lang="ja-JP" altLang="en-US" sz="1800" dirty="0"/>
              <a:t>（</a:t>
            </a:r>
            <a:r>
              <a:rPr lang="en-US" altLang="ja-JP" sz="1800" dirty="0"/>
              <a:t>28</a:t>
            </a:r>
            <a:r>
              <a:rPr lang="ja-JP" altLang="en-US" sz="1800" dirty="0"/>
              <a:t>日サイクル）･･･</a:t>
            </a:r>
            <a:endParaRPr lang="en-US" altLang="ja-JP" sz="1800" dirty="0"/>
          </a:p>
          <a:p>
            <a:pPr lvl="1"/>
            <a:r>
              <a:rPr lang="en-US" altLang="ja-JP" sz="1800" dirty="0"/>
              <a:t>1</a:t>
            </a:r>
            <a:r>
              <a:rPr lang="ja-JP" altLang="en-US" sz="1800" dirty="0"/>
              <a:t>週間毎に変化して</a:t>
            </a:r>
            <a:r>
              <a:rPr lang="en-US" altLang="ja-JP" sz="1800" dirty="0"/>
              <a:t>1</a:t>
            </a:r>
            <a:r>
              <a:rPr lang="ja-JP" altLang="en-US" sz="1800" dirty="0"/>
              <a:t>ヶ月で</a:t>
            </a:r>
            <a:r>
              <a:rPr lang="en-US" altLang="ja-JP" sz="1800" dirty="0"/>
              <a:t>1</a:t>
            </a:r>
            <a:r>
              <a:rPr lang="ja-JP" altLang="en-US" sz="1800" dirty="0"/>
              <a:t>サイクル</a:t>
            </a:r>
            <a:endParaRPr lang="en-US" altLang="ja-JP" sz="1800" dirty="0"/>
          </a:p>
          <a:p>
            <a:pPr lvl="1"/>
            <a:r>
              <a:rPr lang="ja-JP" altLang="en-US" sz="1800" dirty="0"/>
              <a:t>害虫獣やユーザーの世話によって</a:t>
            </a:r>
            <a:r>
              <a:rPr lang="en-US" altLang="ja-JP" sz="1800" dirty="0"/>
              <a:t>HP</a:t>
            </a:r>
            <a:r>
              <a:rPr lang="ja-JP" altLang="en-US" sz="1800" dirty="0"/>
              <a:t>バーが増減する（世話 </a:t>
            </a:r>
            <a:r>
              <a:rPr lang="en-US" altLang="ja-JP" sz="1800" dirty="0"/>
              <a:t>HP</a:t>
            </a:r>
            <a:r>
              <a:rPr lang="ja-JP" altLang="en-US" sz="1800" dirty="0"/>
              <a:t>↑ 害虫獣 </a:t>
            </a:r>
            <a:r>
              <a:rPr lang="en-US" altLang="ja-JP" sz="1800" dirty="0"/>
              <a:t>HP</a:t>
            </a:r>
            <a:r>
              <a:rPr lang="ja-JP" altLang="en-US" sz="1800" dirty="0"/>
              <a:t>↓）</a:t>
            </a:r>
            <a:endParaRPr lang="en-US" altLang="ja-JP" sz="1800" dirty="0"/>
          </a:p>
          <a:p>
            <a:pPr marL="274320" lvl="1" indent="0">
              <a:buNone/>
            </a:pPr>
            <a:r>
              <a:rPr lang="en-US" altLang="ja-JP" sz="1800" dirty="0"/>
              <a:t>HP</a:t>
            </a:r>
            <a:r>
              <a:rPr lang="ja-JP" altLang="en-US" sz="1800" dirty="0"/>
              <a:t> で閾値設けて すだちがなる個数を決定する</a:t>
            </a:r>
            <a:endParaRPr lang="en-US" altLang="ja-JP" sz="1800" dirty="0"/>
          </a:p>
          <a:p>
            <a:pPr marL="274320" lvl="1" indent="0">
              <a:buNone/>
            </a:pPr>
            <a:r>
              <a:rPr lang="ja-JP" altLang="en-US" sz="1800" dirty="0"/>
              <a:t>水やりボタンと日照ボタンが動的に変化（降水量と天気</a:t>
            </a:r>
            <a:r>
              <a:rPr lang="en-US" altLang="ja-JP" sz="1800" dirty="0"/>
              <a:t>(</a:t>
            </a:r>
            <a:r>
              <a:rPr lang="ja-JP" altLang="en-US" sz="1800" dirty="0"/>
              <a:t>≠太陽</a:t>
            </a:r>
            <a:r>
              <a:rPr lang="en-US" altLang="ja-JP" sz="1800" dirty="0"/>
              <a:t>)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17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体験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初回起動時に最高のユーザー体験を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⇒いきなり収穫始まり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⇒すだちを育てるストーリーを</a:t>
            </a:r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に意識づける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徳島のイベントや天気のタイムラインとゲーム内の時間経過が一致しない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452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User</a:t>
            </a:r>
            <a:r>
              <a:rPr kumimoji="1" lang="ja-JP" altLang="en-US" dirty="0" smtClean="0"/>
              <a:t>のアクション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2103120"/>
            <a:ext cx="10756232" cy="3931920"/>
          </a:xfrm>
        </p:spPr>
        <p:txBody>
          <a:bodyPr/>
          <a:lstStyle/>
          <a:p>
            <a:r>
              <a:rPr kumimoji="1" lang="ja-JP" altLang="en-US" dirty="0" smtClean="0"/>
              <a:t>剪定作業</a:t>
            </a:r>
            <a:endParaRPr kumimoji="1" lang="en-US" altLang="ja-JP" dirty="0" smtClean="0"/>
          </a:p>
          <a:p>
            <a:r>
              <a:rPr lang="ja-JP" altLang="en-US" dirty="0" smtClean="0"/>
              <a:t>鳥や蝶が飛来する（害虫と同じ技術）</a:t>
            </a:r>
            <a:endParaRPr lang="en-US" altLang="ja-JP" dirty="0" smtClean="0"/>
          </a:p>
          <a:p>
            <a:r>
              <a:rPr lang="ja-JP" altLang="en-US" dirty="0" smtClean="0"/>
              <a:t>クマモンが幹を揺らす？</a:t>
            </a:r>
            <a:endParaRPr lang="en-US" altLang="ja-JP" dirty="0" smtClean="0"/>
          </a:p>
          <a:p>
            <a:r>
              <a:rPr lang="ja-JP" altLang="en-US" dirty="0" smtClean="0"/>
              <a:t>すだちくんのイメージを多様にして、</a:t>
            </a:r>
            <a:r>
              <a:rPr lang="en-US" altLang="ja-JP" dirty="0" smtClean="0"/>
              <a:t>User</a:t>
            </a:r>
            <a:r>
              <a:rPr lang="ja-JP" altLang="en-US" dirty="0" smtClean="0"/>
              <a:t>を惹きつける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①苗木 ⇒ ②木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小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③木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大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④木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若葉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⑤木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花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⑥木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すだち青</a:t>
            </a:r>
            <a:r>
              <a:rPr lang="en-US" altLang="ja-JP" dirty="0" smtClean="0"/>
              <a:t>)</a:t>
            </a:r>
            <a:r>
              <a:rPr lang="ja-JP" altLang="en-US" dirty="0" smtClean="0"/>
              <a:t> ⇒ ⑦木</a:t>
            </a:r>
            <a:r>
              <a:rPr lang="en-US" altLang="ja-JP" dirty="0" smtClean="0"/>
              <a:t>(</a:t>
            </a:r>
            <a:r>
              <a:rPr lang="ja-JP" altLang="en-US" dirty="0" smtClean="0"/>
              <a:t>すだち黄色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⇒ ④に戻る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世話をしない ⇒ 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↓ ⇒ 木が枯れる ⇒ </a:t>
            </a:r>
            <a:r>
              <a:rPr kumimoji="1" lang="en-US" altLang="ja-JP" dirty="0" smtClean="0"/>
              <a:t>GAMEOVER</a:t>
            </a:r>
          </a:p>
          <a:p>
            <a:r>
              <a:rPr lang="ja-JP" altLang="en-US" dirty="0"/>
              <a:t>成長</a:t>
            </a:r>
            <a:r>
              <a:rPr lang="ja-JP" altLang="en-US" dirty="0" smtClean="0"/>
              <a:t>を</a:t>
            </a:r>
            <a:r>
              <a:rPr lang="ja-JP" altLang="en-US" dirty="0"/>
              <a:t>阻害</a:t>
            </a:r>
            <a:r>
              <a:rPr lang="ja-JP" altLang="en-US" dirty="0" smtClean="0"/>
              <a:t>する要素 （大量の虫</a:t>
            </a:r>
            <a:r>
              <a:rPr lang="en-US" altLang="ja-JP" dirty="0" smtClean="0"/>
              <a:t>(</a:t>
            </a:r>
            <a:r>
              <a:rPr lang="ja-JP" altLang="en-US" dirty="0" smtClean="0"/>
              <a:t>気持ち悪い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・熊の暴君⇒木を破壊・カラス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害鳥</a:t>
            </a:r>
            <a:r>
              <a:rPr lang="en-US" altLang="ja-JP" dirty="0" smtClean="0"/>
              <a:t>)</a:t>
            </a:r>
            <a:r>
              <a:rPr lang="ja-JP" altLang="en-US" dirty="0" smtClean="0"/>
              <a:t>⇒実を食べる）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/>
              <a:t>効果音</a:t>
            </a:r>
            <a:endParaRPr lang="en-US" altLang="ja-JP" sz="2400" dirty="0" smtClean="0"/>
          </a:p>
          <a:p>
            <a:pPr lvl="1"/>
            <a:r>
              <a:rPr lang="ja-JP" altLang="en-US" sz="2200" dirty="0"/>
              <a:t>天気に</a:t>
            </a:r>
            <a:r>
              <a:rPr lang="ja-JP" altLang="en-US" sz="2200" dirty="0" smtClean="0"/>
              <a:t>合わせて変化　晴れ</a:t>
            </a:r>
            <a:r>
              <a:rPr lang="en-US" altLang="ja-JP" sz="2200" dirty="0"/>
              <a:t>(</a:t>
            </a:r>
            <a:r>
              <a:rPr lang="ja-JP" altLang="en-US" sz="2200" dirty="0"/>
              <a:t>鳥の声</a:t>
            </a:r>
            <a:r>
              <a:rPr lang="en-US" altLang="ja-JP" sz="2200" dirty="0"/>
              <a:t>)､</a:t>
            </a:r>
            <a:r>
              <a:rPr lang="ja-JP" altLang="en-US" sz="2200" dirty="0"/>
              <a:t>曇り</a:t>
            </a:r>
            <a:r>
              <a:rPr lang="en-US" altLang="ja-JP" sz="2200" dirty="0"/>
              <a:t>(</a:t>
            </a:r>
            <a:r>
              <a:rPr lang="ja-JP" altLang="en-US" sz="2200" dirty="0"/>
              <a:t>風の音</a:t>
            </a:r>
            <a:r>
              <a:rPr lang="en-US" altLang="ja-JP" sz="2200" dirty="0"/>
              <a:t>)､</a:t>
            </a:r>
            <a:r>
              <a:rPr lang="ja-JP" altLang="en-US" sz="2200" dirty="0"/>
              <a:t>雨</a:t>
            </a:r>
            <a:r>
              <a:rPr lang="en-US" altLang="ja-JP" sz="2200" dirty="0"/>
              <a:t>(</a:t>
            </a:r>
            <a:r>
              <a:rPr lang="ja-JP" altLang="en-US" sz="2200" dirty="0"/>
              <a:t>雨音</a:t>
            </a:r>
            <a:r>
              <a:rPr lang="en-US" altLang="ja-JP" sz="2200" dirty="0"/>
              <a:t>)</a:t>
            </a:r>
            <a:endParaRPr lang="ja-JP" altLang="en-US" sz="2200" dirty="0" smtClean="0"/>
          </a:p>
          <a:p>
            <a:pPr lvl="1"/>
            <a:r>
              <a:rPr lang="ja-JP" altLang="en-US" sz="2200" dirty="0"/>
              <a:t>害虫獣の</a:t>
            </a:r>
            <a:r>
              <a:rPr lang="ja-JP" altLang="en-US" sz="2200" dirty="0" smtClean="0"/>
              <a:t>排除時に飛んで行く音</a:t>
            </a:r>
            <a:r>
              <a:rPr lang="en-US" altLang="ja-JP" sz="2200" dirty="0" smtClean="0"/>
              <a:t>(</a:t>
            </a:r>
            <a:r>
              <a:rPr lang="ja-JP" altLang="en-US" sz="2200" dirty="0"/>
              <a:t>ヒューン</a:t>
            </a:r>
            <a:r>
              <a:rPr lang="en-US" altLang="ja-JP" sz="2200" dirty="0" smtClean="0"/>
              <a:t>)</a:t>
            </a:r>
            <a:endParaRPr lang="ja-JP" altLang="en-US" sz="2200" dirty="0" smtClean="0"/>
          </a:p>
          <a:p>
            <a:pPr lvl="1"/>
            <a:r>
              <a:rPr lang="ja-JP" altLang="en-US" sz="2200" dirty="0"/>
              <a:t>シェイク</a:t>
            </a:r>
            <a:r>
              <a:rPr lang="ja-JP" altLang="en-US" sz="2200" dirty="0" smtClean="0"/>
              <a:t>時に葉っぱの音</a:t>
            </a:r>
            <a:r>
              <a:rPr lang="en-US" altLang="ja-JP" sz="2200" dirty="0" smtClean="0"/>
              <a:t>(</a:t>
            </a:r>
            <a:r>
              <a:rPr lang="ja-JP" altLang="en-US" sz="2200" dirty="0"/>
              <a:t>カサカサ</a:t>
            </a:r>
            <a:r>
              <a:rPr lang="en-US" altLang="ja-JP" sz="2200" dirty="0" smtClean="0"/>
              <a:t>)</a:t>
            </a:r>
          </a:p>
          <a:p>
            <a:pPr lvl="1"/>
            <a:r>
              <a:rPr lang="ja-JP" altLang="en-US" sz="2200" dirty="0"/>
              <a:t>収穫</a:t>
            </a:r>
            <a:r>
              <a:rPr lang="ja-JP" altLang="en-US" sz="2200" dirty="0" smtClean="0"/>
              <a:t>時にすだちの落ちる音</a:t>
            </a:r>
            <a:r>
              <a:rPr lang="en-US" altLang="ja-JP" sz="2200" dirty="0" smtClean="0"/>
              <a:t>(</a:t>
            </a:r>
            <a:r>
              <a:rPr lang="ja-JP" altLang="en-US" sz="2200" dirty="0"/>
              <a:t>ボトッ</a:t>
            </a:r>
            <a:r>
              <a:rPr lang="en-US" altLang="ja-JP" sz="2200" dirty="0" smtClean="0"/>
              <a:t>)</a:t>
            </a:r>
          </a:p>
          <a:p>
            <a:pPr lvl="1"/>
            <a:r>
              <a:rPr lang="ja-JP" altLang="en-US" sz="2200" dirty="0"/>
              <a:t>夏だけ阿波踊りのぞめき</a:t>
            </a:r>
            <a:r>
              <a:rPr lang="en-US" altLang="ja-JP" sz="2200" dirty="0"/>
              <a:t>BGM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/>
              <a:t>収穫量で称号</a:t>
            </a:r>
            <a:r>
              <a:rPr lang="ja-JP" altLang="en-US" sz="2400" dirty="0" smtClean="0"/>
              <a:t>取得（名称は徳島にちなんだかんじ）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初心者から始まって最上級者まで</a:t>
            </a:r>
            <a:r>
              <a:rPr lang="en-US" altLang="ja-JP" sz="2200" dirty="0" smtClean="0"/>
              <a:t>10</a:t>
            </a:r>
            <a:r>
              <a:rPr lang="ja-JP" altLang="en-US" sz="2200" dirty="0" smtClean="0"/>
              <a:t>段階程度想定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通常は</a:t>
            </a:r>
            <a:r>
              <a:rPr lang="en-US" altLang="ja-JP" sz="2200" dirty="0" smtClean="0"/>
              <a:t>1</a:t>
            </a:r>
            <a:r>
              <a:rPr lang="ja-JP" altLang="en-US" sz="2200" dirty="0" smtClean="0"/>
              <a:t>サイクルで</a:t>
            </a:r>
            <a:r>
              <a:rPr lang="en-US" altLang="ja-JP" sz="2200" dirty="0" smtClean="0"/>
              <a:t>1</a:t>
            </a:r>
            <a:r>
              <a:rPr lang="ja-JP" altLang="en-US" sz="2200" dirty="0" smtClean="0"/>
              <a:t>段階上昇</a:t>
            </a:r>
            <a:r>
              <a:rPr lang="en-US" altLang="ja-JP" sz="2200" dirty="0" smtClean="0"/>
              <a:t>､</a:t>
            </a:r>
            <a:r>
              <a:rPr lang="ja-JP" altLang="en-US" sz="2200" dirty="0" smtClean="0"/>
              <a:t>収穫量が多いと</a:t>
            </a:r>
            <a:r>
              <a:rPr lang="en-US" altLang="ja-JP" sz="2200" dirty="0" smtClean="0"/>
              <a:t>2</a:t>
            </a:r>
            <a:r>
              <a:rPr lang="ja-JP" altLang="en-US" sz="2200" dirty="0" smtClean="0"/>
              <a:t>段階上昇</a:t>
            </a:r>
            <a:endParaRPr lang="en-US" altLang="ja-JP" sz="2200" dirty="0" smtClean="0"/>
          </a:p>
          <a:p>
            <a:pPr marL="457200" indent="-457200">
              <a:buFont typeface="+mj-ea"/>
              <a:buAutoNum type="circleNumDbPlain" startAt="4"/>
            </a:pPr>
            <a:r>
              <a:rPr lang="ja-JP" altLang="en-US" sz="2400" dirty="0" smtClean="0"/>
              <a:t>すだちの収穫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乱数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最低保証分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と</a:t>
            </a:r>
            <a:r>
              <a:rPr lang="en-US" altLang="ja-JP" sz="2200" dirty="0" smtClean="0"/>
              <a:t>HP</a:t>
            </a:r>
            <a:r>
              <a:rPr lang="ja-JP" altLang="en-US" sz="2200" dirty="0" smtClean="0"/>
              <a:t>ゲージ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ユーザーが世話をした度合い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を収穫量に反映させる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加速度センサーを用いてシェイクを感知して収穫する</a:t>
            </a:r>
            <a:endParaRPr lang="en-US" altLang="ja-JP" sz="2200" dirty="0" smtClean="0"/>
          </a:p>
          <a:p>
            <a:pPr lvl="1"/>
            <a:endParaRPr lang="en-US" altLang="ja-JP" sz="2200" dirty="0"/>
          </a:p>
          <a:p>
            <a:pPr lvl="1"/>
            <a:endParaRPr lang="en-US" altLang="ja-JP" sz="2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3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1392</TotalTime>
  <Words>581</Words>
  <Application>Microsoft Office PowerPoint</Application>
  <PresentationFormat>ワイド画面</PresentationFormat>
  <Paragraphs>108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ゴシック</vt:lpstr>
      <vt:lpstr>Century Gothic</vt:lpstr>
      <vt:lpstr>Garamond</vt:lpstr>
      <vt:lpstr>シャボン</vt:lpstr>
      <vt:lpstr>すだちの木(仮)</vt:lpstr>
      <vt:lpstr>コンセプト</vt:lpstr>
      <vt:lpstr>ターゲット</vt:lpstr>
      <vt:lpstr>主な機能</vt:lpstr>
      <vt:lpstr>HPについて</vt:lpstr>
      <vt:lpstr>木の変化</vt:lpstr>
      <vt:lpstr>User体験</vt:lpstr>
      <vt:lpstr>Userのアクション</vt:lpstr>
      <vt:lpstr>主な機能</vt:lpstr>
      <vt:lpstr>主な機能</vt:lpstr>
      <vt:lpstr>API</vt:lpstr>
      <vt:lpstr>画面遷移</vt:lpstr>
      <vt:lpstr>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すだちの木(仮)</dc:title>
  <dc:creator>神月景</dc:creator>
  <cp:lastModifiedBy>Dan Imai</cp:lastModifiedBy>
  <cp:revision>53</cp:revision>
  <dcterms:created xsi:type="dcterms:W3CDTF">2016-01-20T13:58:08Z</dcterms:created>
  <dcterms:modified xsi:type="dcterms:W3CDTF">2016-01-29T08:03:41Z</dcterms:modified>
</cp:coreProperties>
</file>