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0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6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26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9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1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709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43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5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3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8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3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9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8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2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2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16B9-5593-4456-BF25-F336E9D3A4B2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9BC3-7340-4A0B-A8A1-343BAF698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4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34811"/>
            <a:ext cx="12192001" cy="689281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6420" y="282192"/>
            <a:ext cx="1003915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эмоций </a:t>
            </a:r>
            <a:endParaRPr lang="ru-RU" sz="5400" b="1" dirty="0" smtClean="0">
              <a:ln w="9525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4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54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изображению лица человека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37494" y="5391222"/>
            <a:ext cx="682738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ru-RU" sz="2000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Нишанов Эмиль Рустамович</a:t>
            </a:r>
          </a:p>
          <a:p>
            <a:r>
              <a:rPr lang="ru-RU" sz="2000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Алексеев Дмитрий Владимирович</a:t>
            </a:r>
            <a:endParaRPr lang="ru-RU" sz="2000" cap="none" spc="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1588" y="455527"/>
            <a:ext cx="5203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Transfer Learning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407886" y="1683657"/>
            <a:ext cx="3381828" cy="21190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21092" y="2389257"/>
            <a:ext cx="1755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VGG16</a:t>
            </a:r>
            <a:endParaRPr lang="ru-RU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344228" y="1683657"/>
            <a:ext cx="3381828" cy="21190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157434" y="2389257"/>
            <a:ext cx="1755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VGG19</a:t>
            </a:r>
            <a:endParaRPr lang="ru-RU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32513" y="4222821"/>
            <a:ext cx="3381828" cy="21190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61514" y="4928421"/>
            <a:ext cx="27238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InceptionV3</a:t>
            </a:r>
          </a:p>
        </p:txBody>
      </p:sp>
    </p:spTree>
    <p:extLst>
      <p:ext uri="{BB962C8B-B14F-4D97-AF65-F5344CB8AC3E}">
        <p14:creationId xmlns:p14="http://schemas.microsoft.com/office/powerpoint/2010/main" val="32948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5864" y="455527"/>
            <a:ext cx="9555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Artificial ‘Emotional’ Intelligence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90" y="1575707"/>
            <a:ext cx="5638800" cy="42291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5804807"/>
            <a:ext cx="121919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https://towardsdatascience.com/aei-artificial-emotional-intelligence-ea3667d8ece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32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5990" y="455527"/>
            <a:ext cx="7734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Собственная реализация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69257" y="1988457"/>
            <a:ext cx="40640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86397" y="2601018"/>
            <a:ext cx="4357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8842" y="1988457"/>
            <a:ext cx="406400" cy="284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75657" y="2615532"/>
            <a:ext cx="39321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08427" y="1988456"/>
            <a:ext cx="406400" cy="284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82057" y="2749137"/>
            <a:ext cx="3932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04300" y="1988456"/>
            <a:ext cx="40640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90071" y="2641412"/>
            <a:ext cx="393215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2831611" y="2873826"/>
            <a:ext cx="506671" cy="10740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38282" y="2005929"/>
            <a:ext cx="40640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359766" y="2661863"/>
            <a:ext cx="393215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48002" y="2005929"/>
            <a:ext cx="406400" cy="284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751274" y="2601018"/>
            <a:ext cx="39321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149145" y="1988454"/>
            <a:ext cx="406400" cy="284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152417" y="2768265"/>
            <a:ext cx="3932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555545" y="2005929"/>
            <a:ext cx="40640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568441" y="2678017"/>
            <a:ext cx="393215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5360813" y="2873826"/>
            <a:ext cx="506671" cy="10740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404107" y="1988454"/>
            <a:ext cx="406400" cy="284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409395" y="2296184"/>
            <a:ext cx="39321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954702" y="2005929"/>
            <a:ext cx="406400" cy="284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944789" y="2313659"/>
            <a:ext cx="39321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858881" y="2025059"/>
            <a:ext cx="65125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886861" y="2641412"/>
            <a:ext cx="65125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520693" y="2025059"/>
            <a:ext cx="406400" cy="284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517790" y="2597054"/>
            <a:ext cx="39321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937655" y="2025059"/>
            <a:ext cx="65125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918664" y="2678016"/>
            <a:ext cx="65125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</a:t>
            </a:r>
          </a:p>
        </p:txBody>
      </p:sp>
      <p:sp>
        <p:nvSpPr>
          <p:cNvPr id="31" name="Стрелка вправо 30"/>
          <p:cNvSpPr/>
          <p:nvPr/>
        </p:nvSpPr>
        <p:spPr>
          <a:xfrm>
            <a:off x="7599467" y="2848819"/>
            <a:ext cx="506671" cy="10740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106138" y="2025059"/>
            <a:ext cx="65125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8117576" y="2678015"/>
            <a:ext cx="65125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757388" y="2023404"/>
            <a:ext cx="406400" cy="284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731213" y="2661863"/>
            <a:ext cx="39321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  <a:p>
            <a:pPr algn="ctr"/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9150603" y="2023404"/>
            <a:ext cx="651250" cy="284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9117836" y="2678015"/>
            <a:ext cx="65125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</a:t>
            </a:r>
          </a:p>
        </p:txBody>
      </p:sp>
      <p:sp>
        <p:nvSpPr>
          <p:cNvPr id="38" name="Стрелка вправо 37"/>
          <p:cNvSpPr/>
          <p:nvPr/>
        </p:nvSpPr>
        <p:spPr>
          <a:xfrm>
            <a:off x="9815038" y="2873824"/>
            <a:ext cx="506671" cy="10740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0307291" y="1988454"/>
            <a:ext cx="1347777" cy="2879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832" y="2630196"/>
            <a:ext cx="130050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8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99933" y="455527"/>
            <a:ext cx="3546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Результаты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87" y="1804534"/>
            <a:ext cx="8340623" cy="444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2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43358" y="455527"/>
            <a:ext cx="2660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Выводы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1598" y="1906955"/>
            <a:ext cx="5203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Transfer Learning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50046" y="3082612"/>
            <a:ext cx="846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vs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52228" y="4258269"/>
            <a:ext cx="6442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Уникальные методы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56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82127" y="455527"/>
            <a:ext cx="4182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Перспективы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80" y="1830613"/>
            <a:ext cx="2258125" cy="1513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8474" y="3796019"/>
            <a:ext cx="38539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Распознавание эмоций</a:t>
            </a:r>
          </a:p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 изображени</a:t>
            </a:r>
            <a:r>
              <a:rPr lang="ru-RU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ю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4499429" y="3106057"/>
            <a:ext cx="2714171" cy="8708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24" y="1748302"/>
            <a:ext cx="3004457" cy="167827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013782" y="3796018"/>
            <a:ext cx="38539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Распознавание эмоций</a:t>
            </a:r>
          </a:p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 видеопотоке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92255" y="1998005"/>
            <a:ext cx="2562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теперь?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Плюс 11"/>
          <p:cNvSpPr/>
          <p:nvPr/>
        </p:nvSpPr>
        <p:spPr>
          <a:xfrm>
            <a:off x="7587311" y="2094831"/>
            <a:ext cx="754743" cy="729678"/>
          </a:xfrm>
          <a:prstGeom prst="mathPl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21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68714" y="1965850"/>
            <a:ext cx="6880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Спасибо за внимание!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Улыбающееся лицо 2"/>
          <p:cNvSpPr/>
          <p:nvPr/>
        </p:nvSpPr>
        <p:spPr>
          <a:xfrm>
            <a:off x="4818747" y="3294743"/>
            <a:ext cx="2380343" cy="2191657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61144" y="650466"/>
            <a:ext cx="1060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эмоции?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11" y="2063633"/>
            <a:ext cx="6755607" cy="40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42448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54" y="1899352"/>
            <a:ext cx="3266231" cy="310807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095585" y="2960914"/>
            <a:ext cx="1706104" cy="1117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01689" y="1347810"/>
            <a:ext cx="588624" cy="4524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</a:t>
            </a:r>
          </a:p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Л</a:t>
            </a:r>
          </a:p>
          <a:p>
            <a:pPr algn="ctr"/>
            <a:r>
              <a:rPr lang="ru-RU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</a:t>
            </a:r>
          </a:p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</a:t>
            </a:r>
          </a:p>
          <a:p>
            <a:pPr algn="ctr"/>
            <a:r>
              <a:rPr lang="ru-RU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</a:t>
            </a:r>
          </a:p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</a:t>
            </a:r>
          </a:p>
          <a:p>
            <a:pPr algn="ctr"/>
            <a:r>
              <a:rPr lang="ru-RU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</a:t>
            </a:r>
          </a:p>
          <a:p>
            <a:pPr algn="ctr"/>
            <a:r>
              <a:rPr lang="ru-RU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</a:t>
            </a:r>
            <a:endParaRPr lang="ru-RU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118941" y="1347810"/>
            <a:ext cx="176677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гнев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118941" y="1969696"/>
            <a:ext cx="176677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презрение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118941" y="2591582"/>
            <a:ext cx="176677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отвращение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118941" y="3213468"/>
            <a:ext cx="176677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страх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118941" y="3835354"/>
            <a:ext cx="176677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счастье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118940" y="4457240"/>
            <a:ext cx="176677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нейтральность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118941" y="5073525"/>
            <a:ext cx="176677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печаль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118941" y="5687459"/>
            <a:ext cx="176677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удивление</a:t>
            </a:r>
            <a:endParaRPr lang="ru-RU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Прямая соединительная линия 18"/>
          <p:cNvCxnSpPr>
            <a:stCxn id="9" idx="3"/>
          </p:cNvCxnSpPr>
          <p:nvPr/>
        </p:nvCxnSpPr>
        <p:spPr>
          <a:xfrm flipV="1">
            <a:off x="6390313" y="3596383"/>
            <a:ext cx="1486323" cy="1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866742" y="1582057"/>
            <a:ext cx="19788" cy="4342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0" idx="1"/>
          </p:cNvCxnSpPr>
          <p:nvPr/>
        </p:nvCxnSpPr>
        <p:spPr>
          <a:xfrm flipV="1">
            <a:off x="7866742" y="1532476"/>
            <a:ext cx="1252199" cy="4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7886530" y="5240955"/>
            <a:ext cx="1207352" cy="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7866741" y="2170715"/>
            <a:ext cx="1252199" cy="4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7861468" y="2788631"/>
            <a:ext cx="1252199" cy="4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7886530" y="3417647"/>
            <a:ext cx="1252199" cy="4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7855976" y="3991603"/>
            <a:ext cx="1252199" cy="4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7866741" y="4683050"/>
            <a:ext cx="1252199" cy="4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7841683" y="5875345"/>
            <a:ext cx="1252199" cy="4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83781" y="862763"/>
            <a:ext cx="673415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/>
              <a:t>Конечный алгоритм будет разделен </a:t>
            </a:r>
            <a:endParaRPr lang="ru-RU" sz="2800" dirty="0" smtClean="0"/>
          </a:p>
          <a:p>
            <a:pPr algn="ctr"/>
            <a:r>
              <a:rPr lang="ru-RU" sz="2800" dirty="0" smtClean="0"/>
              <a:t>на </a:t>
            </a:r>
            <a:r>
              <a:rPr lang="ru-RU" sz="2800" dirty="0"/>
              <a:t>два основных последовательных этапа:</a:t>
            </a:r>
            <a:endParaRPr lang="ru-RU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08979" y="2543666"/>
            <a:ext cx="6683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Определение лица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3781" y="4251013"/>
            <a:ext cx="7980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Распознавание эмоций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Выгнутая влево стрелка 6"/>
          <p:cNvSpPr/>
          <p:nvPr/>
        </p:nvSpPr>
        <p:spPr>
          <a:xfrm>
            <a:off x="1451429" y="2946400"/>
            <a:ext cx="1157550" cy="2031999"/>
          </a:xfrm>
          <a:prstGeom prst="curvedRightArrow">
            <a:avLst>
              <a:gd name="adj1" fmla="val 25000"/>
              <a:gd name="adj2" fmla="val 45401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Выгнутая вправо стрелка 8"/>
          <p:cNvSpPr/>
          <p:nvPr/>
        </p:nvSpPr>
        <p:spPr>
          <a:xfrm>
            <a:off x="9317932" y="1420482"/>
            <a:ext cx="1088571" cy="1932318"/>
          </a:xfrm>
          <a:prstGeom prst="curved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Эмиль\Desktop\inde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3" y="1752374"/>
            <a:ext cx="3382373" cy="44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Скругленный прямоугольник 2"/>
          <p:cNvSpPr/>
          <p:nvPr/>
        </p:nvSpPr>
        <p:spPr>
          <a:xfrm>
            <a:off x="4992911" y="1769714"/>
            <a:ext cx="2815772" cy="4413373"/>
          </a:xfrm>
          <a:prstGeom prst="round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144" y="2366708"/>
            <a:ext cx="1423307" cy="1346879"/>
          </a:xfrm>
          <a:prstGeom prst="rect">
            <a:avLst/>
          </a:prstGeom>
        </p:spPr>
      </p:pic>
      <p:pic>
        <p:nvPicPr>
          <p:cNvPr id="5" name="Рисунок 4" descr="1.1.3 Признаки Хаара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44" y="4310581"/>
            <a:ext cx="1423307" cy="135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ndex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2" t="3506" r="1805" b="9130"/>
          <a:stretch/>
        </p:blipFill>
        <p:spPr bwMode="auto">
          <a:xfrm>
            <a:off x="8766628" y="2720914"/>
            <a:ext cx="2510973" cy="251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4223429" y="3575666"/>
            <a:ext cx="769482" cy="80146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7823197" y="3575666"/>
            <a:ext cx="957945" cy="80146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08366" y="332893"/>
            <a:ext cx="6401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Распознавание лица</a:t>
            </a:r>
            <a:endParaRPr lang="ru-RU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3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74053" y="456363"/>
            <a:ext cx="5498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Готовые решения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1407886" y="1683657"/>
            <a:ext cx="3381828" cy="21190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32513" y="4222821"/>
            <a:ext cx="3381828" cy="21190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344228" y="1683657"/>
            <a:ext cx="3381828" cy="21190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14863" y="2389257"/>
            <a:ext cx="27678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FaceReader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ru-RU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768608" y="2389257"/>
            <a:ext cx="2533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EmoDetect</a:t>
            </a:r>
            <a:r>
              <a:rPr lang="ru-RU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542893" y="4928421"/>
            <a:ext cx="29610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FaceSecurity</a:t>
            </a:r>
            <a:r>
              <a:rPr lang="ru-RU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5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68695" y="549870"/>
            <a:ext cx="7249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Распознавание эмоций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1624012"/>
            <a:ext cx="85725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4595" y="549870"/>
            <a:ext cx="5857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База изображений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79" y="1997075"/>
            <a:ext cx="7552740" cy="41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64271" y="549870"/>
            <a:ext cx="7057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Методы исследования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9645" y="2647184"/>
            <a:ext cx="5203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Transfer Learning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99717" y="4282833"/>
            <a:ext cx="6442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Уникальные методы</a:t>
            </a:r>
            <a:endParaRPr lang="ru-RU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2464271" y="1473201"/>
            <a:ext cx="904782" cy="11739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7968496" y="1473199"/>
            <a:ext cx="904782" cy="280963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55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610</TotalTime>
  <Words>197</Words>
  <Application>Microsoft Office PowerPoint</Application>
  <PresentationFormat>Широкоэкранный</PresentationFormat>
  <Paragraphs>142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Эмиль</dc:creator>
  <cp:lastModifiedBy>Эмиль</cp:lastModifiedBy>
  <cp:revision>37</cp:revision>
  <dcterms:created xsi:type="dcterms:W3CDTF">2020-05-16T10:07:51Z</dcterms:created>
  <dcterms:modified xsi:type="dcterms:W3CDTF">2020-05-18T04:42:42Z</dcterms:modified>
</cp:coreProperties>
</file>