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A5F4-8EFD-4E3D-A0D6-7F32460F5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Catch the mouse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440E5-32A7-41D6-8B71-C1BFA47A1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/>
              <a:t>Made by blue team (</a:t>
            </a:r>
            <a:r>
              <a:rPr lang="en-US" dirty="0" err="1"/>
              <a:t>Dolev</a:t>
            </a:r>
            <a:r>
              <a:rPr lang="en-US" dirty="0"/>
              <a:t>, </a:t>
            </a:r>
            <a:r>
              <a:rPr lang="en-US" dirty="0" err="1"/>
              <a:t>amit</a:t>
            </a:r>
            <a:r>
              <a:rPr lang="en-US" dirty="0"/>
              <a:t>, katy, </a:t>
            </a:r>
            <a:r>
              <a:rPr lang="en-US" dirty="0" err="1"/>
              <a:t>gita</a:t>
            </a:r>
            <a:r>
              <a:rPr lang="en-US" dirty="0"/>
              <a:t> and Oren)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519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A5F4-8EFD-4E3D-A0D6-7F32460F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שלבי הפיתוח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440E5-32A7-41D6-8B71-C1BFA47A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ביציאה לדרך קיווינו לממש את המשחק הבא:</a:t>
            </a:r>
          </a:p>
          <a:p>
            <a:pPr lvl="1"/>
            <a:r>
              <a:rPr lang="he-IL" dirty="0"/>
              <a:t>שיירת סיוע הומניטרית נכנסת לעזה ומנסה להגיע ליעד אזרחי ברצועה תוך התחמקות ממארבי חמאס.</a:t>
            </a:r>
          </a:p>
          <a:p>
            <a:pPr lvl="1"/>
            <a:r>
              <a:rPr lang="he-IL" dirty="0"/>
              <a:t>השחקן הוא </a:t>
            </a:r>
            <a:r>
              <a:rPr lang="he-IL" dirty="0" err="1"/>
              <a:t>רחפן</a:t>
            </a:r>
            <a:r>
              <a:rPr lang="he-IL" dirty="0"/>
              <a:t> \ הליקופטר \ מטוס אשר אמור </a:t>
            </a:r>
            <a:r>
              <a:rPr lang="he-IL" b="1" dirty="0"/>
              <a:t>להגן על השיירה </a:t>
            </a:r>
            <a:r>
              <a:rPr lang="he-IL" dirty="0"/>
              <a:t>לפני שמספיקים להשמיד את כולה.</a:t>
            </a:r>
          </a:p>
          <a:p>
            <a:pPr lvl="1"/>
            <a:r>
              <a:rPr lang="he-IL" dirty="0"/>
              <a:t>בהגעה ליעד המסירה של השיירה – היא יוצאת למשימה סודית לתפוס את </a:t>
            </a:r>
            <a:r>
              <a:rPr lang="he-IL" dirty="0" err="1"/>
              <a:t>סינוואר</a:t>
            </a:r>
            <a:r>
              <a:rPr lang="he-IL" dirty="0"/>
              <a:t>.</a:t>
            </a:r>
          </a:p>
          <a:p>
            <a:r>
              <a:rPr lang="he-IL" dirty="0"/>
              <a:t>בנינו תכן אשר כולל את האובייקטים הבאים:</a:t>
            </a:r>
          </a:p>
          <a:p>
            <a:pPr lvl="1"/>
            <a:r>
              <a:rPr lang="he-IL" dirty="0"/>
              <a:t>העיר עזה</a:t>
            </a:r>
            <a:r>
              <a:rPr lang="en-US" dirty="0"/>
              <a:t>,</a:t>
            </a:r>
            <a:r>
              <a:rPr lang="he-IL" dirty="0"/>
              <a:t> כלי טיס</a:t>
            </a:r>
            <a:r>
              <a:rPr lang="en-US" dirty="0"/>
              <a:t>,</a:t>
            </a:r>
            <a:r>
              <a:rPr lang="he-IL" dirty="0"/>
              <a:t> מפה כללית</a:t>
            </a:r>
            <a:r>
              <a:rPr lang="en-US" dirty="0"/>
              <a:t>,</a:t>
            </a:r>
            <a:r>
              <a:rPr lang="he-IL" dirty="0"/>
              <a:t> שיירה</a:t>
            </a:r>
            <a:r>
              <a:rPr lang="en-US" dirty="0"/>
              <a:t>,</a:t>
            </a:r>
            <a:r>
              <a:rPr lang="he-IL" dirty="0"/>
              <a:t> משגרים נגד מטוסים (</a:t>
            </a:r>
            <a:r>
              <a:rPr lang="en-US" dirty="0"/>
              <a:t>RPG</a:t>
            </a:r>
            <a:r>
              <a:rPr lang="he-IL" dirty="0"/>
              <a:t>)</a:t>
            </a:r>
            <a:r>
              <a:rPr lang="en-US" dirty="0"/>
              <a:t>,</a:t>
            </a:r>
            <a:r>
              <a:rPr lang="he-IL" dirty="0"/>
              <a:t> טיל אוויר קרקע (</a:t>
            </a:r>
            <a:r>
              <a:rPr lang="en-US" dirty="0"/>
              <a:t>Spike</a:t>
            </a:r>
            <a:r>
              <a:rPr lang="he-IL" dirty="0"/>
              <a:t>)</a:t>
            </a:r>
            <a:r>
              <a:rPr lang="en-US" dirty="0"/>
              <a:t>,</a:t>
            </a:r>
            <a:r>
              <a:rPr lang="he-IL" dirty="0"/>
              <a:t> </a:t>
            </a:r>
            <a:r>
              <a:rPr lang="he-IL" dirty="0" err="1"/>
              <a:t>סינוואר</a:t>
            </a:r>
            <a:r>
              <a:rPr lang="he-IL" dirty="0"/>
              <a:t>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  <a:p>
            <a:pPr algn="r"/>
            <a:r>
              <a:rPr lang="he-IL" dirty="0"/>
              <a:t>מצאנו תבנית לתחילת המשחק אשר כוללת סימולטור טיסה.</a:t>
            </a:r>
          </a:p>
          <a:p>
            <a:pPr algn="r"/>
            <a:r>
              <a:rPr lang="he-IL" dirty="0"/>
              <a:t>בפועל</a:t>
            </a:r>
            <a:r>
              <a:rPr lang="en-US" dirty="0"/>
              <a:t>,</a:t>
            </a:r>
            <a:r>
              <a:rPr lang="he-IL" dirty="0"/>
              <a:t> בסיום היום השני הבנו שאנחנו לא נספיק לממש את המשחק המקורי ולכן החלטנו לשנות קונספט ל-"תפוס את העכבר" – משחק בו מסוק מנסה להתחמק מטילים נגד מטוסים ומנסה להשמיד את העכבר (</a:t>
            </a:r>
            <a:r>
              <a:rPr lang="he-IL" dirty="0" err="1"/>
              <a:t>סינוואר</a:t>
            </a:r>
            <a:r>
              <a:rPr lang="he-IL" dirty="0"/>
              <a:t>) אשר יוצא ממנהרות שונות מתוך המפה</a:t>
            </a:r>
          </a:p>
        </p:txBody>
      </p:sp>
    </p:spTree>
    <p:extLst>
      <p:ext uri="{BB962C8B-B14F-4D97-AF65-F5344CB8AC3E}">
        <p14:creationId xmlns:p14="http://schemas.microsoft.com/office/powerpoint/2010/main" val="411029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A5F4-8EFD-4E3D-A0D6-7F32460F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עמידה במשימה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440E5-32A7-41D6-8B71-C1BFA47A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בשל הקשיים הנובעים מבניית משחק תלת </a:t>
            </a:r>
            <a:r>
              <a:rPr lang="he-IL" dirty="0" err="1"/>
              <a:t>מימדי</a:t>
            </a:r>
            <a:r>
              <a:rPr lang="en-US" dirty="0"/>
              <a:t>,</a:t>
            </a:r>
            <a:r>
              <a:rPr lang="he-IL" dirty="0"/>
              <a:t> לא הצלחנו לעמוד במימוש המשחק הראשוני שתכננו</a:t>
            </a:r>
            <a:r>
              <a:rPr lang="en-US" dirty="0"/>
              <a:t>,</a:t>
            </a:r>
            <a:r>
              <a:rPr lang="he-IL" dirty="0"/>
              <a:t> בפועל מימשנו את רוב הפונקציונליות ושינינו טיפה קונספט עבור המשחק.</a:t>
            </a:r>
          </a:p>
          <a:p>
            <a:r>
              <a:rPr lang="he-IL" dirty="0"/>
              <a:t>המשחק כולל יכולת טיסה במטוס מעל פני קרקע מעוצבים</a:t>
            </a:r>
            <a:r>
              <a:rPr lang="en-US" dirty="0"/>
              <a:t>,</a:t>
            </a:r>
            <a:r>
              <a:rPr lang="he-IL" dirty="0"/>
              <a:t> יכולת להתחמק מטילים ולירות טילים על מטרות קרקעיות</a:t>
            </a:r>
          </a:p>
          <a:p>
            <a:r>
              <a:rPr lang="he-IL" dirty="0"/>
              <a:t>הטילים נגד קרקע הינם </a:t>
            </a:r>
            <a:r>
              <a:rPr lang="he-IL" dirty="0" err="1"/>
              <a:t>רפאליים</a:t>
            </a:r>
            <a:r>
              <a:rPr lang="he-IL" dirty="0"/>
              <a:t> מקוריים (</a:t>
            </a:r>
            <a:r>
              <a:rPr lang="en-US" dirty="0"/>
              <a:t>Spike</a:t>
            </a:r>
            <a:r>
              <a:rPr lang="he-IL" dirty="0"/>
              <a:t>) וגם הטילים נגד מטוסים הם למעשה מיירטים של כיפת ברזל אשר נגנבו ע"י מחבלי החמאס ומתבייתים על המטוסים. </a:t>
            </a:r>
          </a:p>
        </p:txBody>
      </p:sp>
    </p:spTree>
    <p:extLst>
      <p:ext uri="{BB962C8B-B14F-4D97-AF65-F5344CB8AC3E}">
        <p14:creationId xmlns:p14="http://schemas.microsoft.com/office/powerpoint/2010/main" val="422714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A5F4-8EFD-4E3D-A0D6-7F32460F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עבודת צוות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440E5-32A7-41D6-8B71-C1BFA47A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חילקנו את הפיתוח למשימות הבאות אשר שובצו לאנשים בצורה הבאה:</a:t>
            </a:r>
          </a:p>
          <a:p>
            <a:pPr lvl="1"/>
            <a:r>
              <a:rPr lang="he-IL" dirty="0"/>
              <a:t>בחינת שלד למשחק (סימולטור טיסה)</a:t>
            </a:r>
          </a:p>
          <a:p>
            <a:pPr lvl="1"/>
            <a:r>
              <a:rPr lang="he-IL" dirty="0"/>
              <a:t>מציאת </a:t>
            </a:r>
            <a:r>
              <a:rPr lang="en-US" dirty="0"/>
              <a:t>Assets</a:t>
            </a:r>
            <a:r>
              <a:rPr lang="he-IL" dirty="0"/>
              <a:t> גרפיים למשחק (משגר</a:t>
            </a:r>
            <a:r>
              <a:rPr lang="en-US" dirty="0"/>
              <a:t>,</a:t>
            </a:r>
            <a:r>
              <a:rPr lang="he-IL" dirty="0"/>
              <a:t> טילים</a:t>
            </a:r>
            <a:r>
              <a:rPr lang="en-US" dirty="0"/>
              <a:t>,</a:t>
            </a:r>
            <a:r>
              <a:rPr lang="he-IL" dirty="0"/>
              <a:t> גדרות</a:t>
            </a:r>
            <a:r>
              <a:rPr lang="en-US" dirty="0"/>
              <a:t>,</a:t>
            </a:r>
            <a:r>
              <a:rPr lang="he-IL" dirty="0"/>
              <a:t> בתים וכו')</a:t>
            </a:r>
          </a:p>
          <a:p>
            <a:pPr lvl="1"/>
            <a:r>
              <a:rPr lang="he-IL" dirty="0"/>
              <a:t>פיתוח השיירה ההומניטרית אשר כוללת מסלול</a:t>
            </a:r>
            <a:r>
              <a:rPr lang="en-US" dirty="0"/>
              <a:t>,</a:t>
            </a:r>
            <a:r>
              <a:rPr lang="he-IL" dirty="0"/>
              <a:t> רכבים</a:t>
            </a:r>
            <a:r>
              <a:rPr lang="en-US" dirty="0"/>
              <a:t>,</a:t>
            </a:r>
            <a:r>
              <a:rPr lang="he-IL" dirty="0"/>
              <a:t> טנקים ומשאיות הנוסעים במסלול ידוע מראש תוך ספיגת אש ממארבים.</a:t>
            </a:r>
          </a:p>
          <a:p>
            <a:pPr lvl="1"/>
            <a:r>
              <a:rPr lang="he-IL" dirty="0"/>
              <a:t>בניית ועיצוב המפה (גדרות</a:t>
            </a:r>
            <a:r>
              <a:rPr lang="en-US" dirty="0"/>
              <a:t>,</a:t>
            </a:r>
            <a:r>
              <a:rPr lang="he-IL" dirty="0"/>
              <a:t> מחסומים</a:t>
            </a:r>
            <a:r>
              <a:rPr lang="en-US" dirty="0"/>
              <a:t>,</a:t>
            </a:r>
            <a:r>
              <a:rPr lang="he-IL" dirty="0"/>
              <a:t> מבנים</a:t>
            </a:r>
            <a:r>
              <a:rPr lang="en-US" dirty="0"/>
              <a:t>,</a:t>
            </a:r>
            <a:r>
              <a:rPr lang="he-IL" dirty="0"/>
              <a:t> מארבים </a:t>
            </a:r>
            <a:r>
              <a:rPr lang="en-US" dirty="0"/>
              <a:t>,</a:t>
            </a:r>
            <a:r>
              <a:rPr lang="he-IL" dirty="0"/>
              <a:t> פני שטח)</a:t>
            </a:r>
          </a:p>
          <a:p>
            <a:pPr lvl="1"/>
            <a:r>
              <a:rPr lang="he-IL" dirty="0"/>
              <a:t>פיתוח המשגרים וטילים נגד מטוסים</a:t>
            </a:r>
          </a:p>
          <a:p>
            <a:pPr lvl="1"/>
            <a:r>
              <a:rPr lang="he-IL" dirty="0"/>
              <a:t>פיתוח טיל ה-</a:t>
            </a:r>
            <a:r>
              <a:rPr lang="en-US" dirty="0"/>
              <a:t>Spike</a:t>
            </a:r>
            <a:r>
              <a:rPr lang="he-IL" dirty="0"/>
              <a:t> נגד מטרות קרקעיות</a:t>
            </a:r>
          </a:p>
          <a:p>
            <a:pPr lvl="1"/>
            <a:r>
              <a:rPr lang="he-IL" dirty="0"/>
              <a:t>יצירת הדמות עבור </a:t>
            </a:r>
            <a:r>
              <a:rPr lang="he-IL" dirty="0" err="1"/>
              <a:t>סינוואר</a:t>
            </a:r>
            <a:r>
              <a:rPr lang="he-IL" dirty="0"/>
              <a:t> ומיקומו במקומות אקראיים</a:t>
            </a:r>
          </a:p>
          <a:p>
            <a:pPr lvl="1"/>
            <a:r>
              <a:rPr lang="he-IL" dirty="0"/>
              <a:t>תמיכה בפיצוץ בפגיעת הטילים במטוס \ פגיעת הטילים בקרקע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258754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A5F4-8EFD-4E3D-A0D6-7F32460F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שילוב </a:t>
            </a:r>
            <a:r>
              <a:rPr lang="en-US" dirty="0"/>
              <a:t>AI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440E5-32A7-41D6-8B71-C1BFA47A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בכל הפיתוח השתמשנו ב-</a:t>
            </a:r>
            <a:r>
              <a:rPr lang="en-US" dirty="0"/>
              <a:t>AI</a:t>
            </a:r>
            <a:r>
              <a:rPr lang="he-IL" dirty="0"/>
              <a:t> לצורך בניית המשחק ומציאת התבנית</a:t>
            </a:r>
          </a:p>
        </p:txBody>
      </p:sp>
    </p:spTree>
    <p:extLst>
      <p:ext uri="{BB962C8B-B14F-4D97-AF65-F5344CB8AC3E}">
        <p14:creationId xmlns:p14="http://schemas.microsoft.com/office/powerpoint/2010/main" val="409846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A5F4-8EFD-4E3D-A0D6-7F32460F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מידת שיפור נקודת התחלה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440E5-32A7-41D6-8B71-C1BFA47A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מידת שיפור </a:t>
            </a:r>
            <a:r>
              <a:rPr lang="he-IL"/>
              <a:t>נקודת התחלה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6967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359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</vt:lpstr>
      <vt:lpstr>Catch the mouse</vt:lpstr>
      <vt:lpstr>שלבי הפיתוח</vt:lpstr>
      <vt:lpstr>עמידה במשימה</vt:lpstr>
      <vt:lpstr>עבודת צוות</vt:lpstr>
      <vt:lpstr>שילוב AI</vt:lpstr>
      <vt:lpstr>מידת שיפור נקודת התחלה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the mouse</dc:title>
  <dc:creator>OREN SHMUEL</dc:creator>
  <cp:lastModifiedBy>OREN SHMUEL</cp:lastModifiedBy>
  <cp:revision>4</cp:revision>
  <dcterms:created xsi:type="dcterms:W3CDTF">2024-06-06T07:14:04Z</dcterms:created>
  <dcterms:modified xsi:type="dcterms:W3CDTF">2024-06-06T07:33:55Z</dcterms:modified>
</cp:coreProperties>
</file>